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11.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13"/>
  </p:notesMasterIdLst>
  <p:handoutMasterIdLst>
    <p:handoutMasterId r:id="rId14"/>
  </p:handoutMasterIdLst>
  <p:sldIdLst>
    <p:sldId id="659" r:id="rId2"/>
    <p:sldId id="629" r:id="rId3"/>
    <p:sldId id="653" r:id="rId4"/>
    <p:sldId id="654" r:id="rId5"/>
    <p:sldId id="655" r:id="rId6"/>
    <p:sldId id="656" r:id="rId7"/>
    <p:sldId id="657" r:id="rId8"/>
    <p:sldId id="658" r:id="rId9"/>
    <p:sldId id="660" r:id="rId10"/>
    <p:sldId id="651" r:id="rId11"/>
    <p:sldId id="652" r:id="rId12"/>
  </p:sldIdLst>
  <p:sldSz cx="9144000" cy="6858000" type="screen4x3"/>
  <p:notesSz cx="6858000" cy="9144000"/>
  <p:defaultTextStyle>
    <a:defPPr>
      <a:defRPr lang="ja-JP"/>
    </a:defPPr>
    <a:lvl1pPr algn="ctr" rtl="0" fontAlgn="base">
      <a:spcBef>
        <a:spcPct val="0"/>
      </a:spcBef>
      <a:spcAft>
        <a:spcPct val="0"/>
      </a:spcAft>
      <a:defRPr kumimoji="1" kern="1200">
        <a:solidFill>
          <a:schemeClr val="tx1"/>
        </a:solidFill>
        <a:latin typeface="Tahoma" pitchFamily="34" charset="0"/>
        <a:ea typeface="ＭＳ Ｐゴシック" charset="-128"/>
        <a:cs typeface="+mn-cs"/>
      </a:defRPr>
    </a:lvl1pPr>
    <a:lvl2pPr marL="457200" algn="ctr" rtl="0" fontAlgn="base">
      <a:spcBef>
        <a:spcPct val="0"/>
      </a:spcBef>
      <a:spcAft>
        <a:spcPct val="0"/>
      </a:spcAft>
      <a:defRPr kumimoji="1" kern="1200">
        <a:solidFill>
          <a:schemeClr val="tx1"/>
        </a:solidFill>
        <a:latin typeface="Tahoma" pitchFamily="34" charset="0"/>
        <a:ea typeface="ＭＳ Ｐゴシック" charset="-128"/>
        <a:cs typeface="+mn-cs"/>
      </a:defRPr>
    </a:lvl2pPr>
    <a:lvl3pPr marL="914400" algn="ctr" rtl="0" fontAlgn="base">
      <a:spcBef>
        <a:spcPct val="0"/>
      </a:spcBef>
      <a:spcAft>
        <a:spcPct val="0"/>
      </a:spcAft>
      <a:defRPr kumimoji="1" kern="1200">
        <a:solidFill>
          <a:schemeClr val="tx1"/>
        </a:solidFill>
        <a:latin typeface="Tahoma" pitchFamily="34" charset="0"/>
        <a:ea typeface="ＭＳ Ｐゴシック" charset="-128"/>
        <a:cs typeface="+mn-cs"/>
      </a:defRPr>
    </a:lvl3pPr>
    <a:lvl4pPr marL="1371600" algn="ctr" rtl="0" fontAlgn="base">
      <a:spcBef>
        <a:spcPct val="0"/>
      </a:spcBef>
      <a:spcAft>
        <a:spcPct val="0"/>
      </a:spcAft>
      <a:defRPr kumimoji="1" kern="1200">
        <a:solidFill>
          <a:schemeClr val="tx1"/>
        </a:solidFill>
        <a:latin typeface="Tahoma" pitchFamily="34" charset="0"/>
        <a:ea typeface="ＭＳ Ｐゴシック" charset="-128"/>
        <a:cs typeface="+mn-cs"/>
      </a:defRPr>
    </a:lvl4pPr>
    <a:lvl5pPr marL="1828800" algn="ctr" rtl="0" fontAlgn="base">
      <a:spcBef>
        <a:spcPct val="0"/>
      </a:spcBef>
      <a:spcAft>
        <a:spcPct val="0"/>
      </a:spcAft>
      <a:defRPr kumimoji="1" kern="1200">
        <a:solidFill>
          <a:schemeClr val="tx1"/>
        </a:solidFill>
        <a:latin typeface="Tahoma" pitchFamily="34" charset="0"/>
        <a:ea typeface="ＭＳ Ｐゴシック" charset="-128"/>
        <a:cs typeface="+mn-cs"/>
      </a:defRPr>
    </a:lvl5pPr>
    <a:lvl6pPr marL="2286000" algn="l" defTabSz="914400" rtl="0" eaLnBrk="1" latinLnBrk="0" hangingPunct="1">
      <a:defRPr kumimoji="1" kern="1200">
        <a:solidFill>
          <a:schemeClr val="tx1"/>
        </a:solidFill>
        <a:latin typeface="Tahoma" pitchFamily="34" charset="0"/>
        <a:ea typeface="ＭＳ Ｐゴシック" charset="-128"/>
        <a:cs typeface="+mn-cs"/>
      </a:defRPr>
    </a:lvl6pPr>
    <a:lvl7pPr marL="2743200" algn="l" defTabSz="914400" rtl="0" eaLnBrk="1" latinLnBrk="0" hangingPunct="1">
      <a:defRPr kumimoji="1" kern="1200">
        <a:solidFill>
          <a:schemeClr val="tx1"/>
        </a:solidFill>
        <a:latin typeface="Tahoma" pitchFamily="34" charset="0"/>
        <a:ea typeface="ＭＳ Ｐゴシック" charset="-128"/>
        <a:cs typeface="+mn-cs"/>
      </a:defRPr>
    </a:lvl7pPr>
    <a:lvl8pPr marL="3200400" algn="l" defTabSz="914400" rtl="0" eaLnBrk="1" latinLnBrk="0" hangingPunct="1">
      <a:defRPr kumimoji="1" kern="1200">
        <a:solidFill>
          <a:schemeClr val="tx1"/>
        </a:solidFill>
        <a:latin typeface="Tahoma" pitchFamily="34" charset="0"/>
        <a:ea typeface="ＭＳ Ｐゴシック" charset="-128"/>
        <a:cs typeface="+mn-cs"/>
      </a:defRPr>
    </a:lvl8pPr>
    <a:lvl9pPr marL="3657600" algn="l" defTabSz="914400" rtl="0" eaLnBrk="1" latinLnBrk="0" hangingPunct="1">
      <a:defRPr kumimoji="1" kern="1200">
        <a:solidFill>
          <a:schemeClr val="tx1"/>
        </a:solidFill>
        <a:latin typeface="Tahoma" pitchFamily="34"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CC3300"/>
    <a:srgbClr val="0000FF"/>
    <a:srgbClr val="FF0000"/>
    <a:srgbClr val="FF9900"/>
    <a:srgbClr val="99CCFF"/>
    <a:srgbClr val="CC00CC"/>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38" autoAdjust="0"/>
    <p:restoredTop sz="84412" autoAdjust="0"/>
  </p:normalViewPr>
  <p:slideViewPr>
    <p:cSldViewPr snapToGrid="0">
      <p:cViewPr varScale="1">
        <p:scale>
          <a:sx n="91" d="100"/>
          <a:sy n="91" d="100"/>
        </p:scale>
        <p:origin x="-1836" y="-108"/>
      </p:cViewPr>
      <p:guideLst>
        <p:guide orient="horz" pos="105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79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ltLang="ja-JP"/>
          </a:p>
        </p:txBody>
      </p:sp>
      <p:sp>
        <p:nvSpPr>
          <p:cNvPr id="50790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ja-JP"/>
          </a:p>
        </p:txBody>
      </p:sp>
      <p:sp>
        <p:nvSpPr>
          <p:cNvPr id="50790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ltLang="ja-JP"/>
          </a:p>
        </p:txBody>
      </p:sp>
      <p:sp>
        <p:nvSpPr>
          <p:cNvPr id="50790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E6B7BF5F-2423-4F95-83FB-B60F449FD74A}" type="slidenum">
              <a:rPr lang="en-US" altLang="ja-JP"/>
              <a:pPr>
                <a:defRPr/>
              </a:pPr>
              <a:t>‹#›</a:t>
            </a:fld>
            <a:endParaRPr lang="en-US" altLang="ja-JP"/>
          </a:p>
        </p:txBody>
      </p:sp>
    </p:spTree>
    <p:extLst>
      <p:ext uri="{BB962C8B-B14F-4D97-AF65-F5344CB8AC3E}">
        <p14:creationId xmlns:p14="http://schemas.microsoft.com/office/powerpoint/2010/main" val="34020232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ltLang="ja-JP"/>
          </a:p>
        </p:txBody>
      </p:sp>
      <p:sp>
        <p:nvSpPr>
          <p:cNvPr id="102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ja-JP"/>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102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ltLang="ja-JP"/>
          </a:p>
        </p:txBody>
      </p:sp>
      <p:sp>
        <p:nvSpPr>
          <p:cNvPr id="102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7F7AF511-485D-4E9D-9DF4-4A2C8377BD8B}" type="slidenum">
              <a:rPr lang="en-US" altLang="ja-JP"/>
              <a:pPr>
                <a:defRPr/>
              </a:pPr>
              <a:t>‹#›</a:t>
            </a:fld>
            <a:endParaRPr lang="en-US" altLang="ja-JP"/>
          </a:p>
        </p:txBody>
      </p:sp>
    </p:spTree>
    <p:extLst>
      <p:ext uri="{BB962C8B-B14F-4D97-AF65-F5344CB8AC3E}">
        <p14:creationId xmlns:p14="http://schemas.microsoft.com/office/powerpoint/2010/main" val="35947254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1</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10</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11</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2</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3</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4</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5</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6</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7</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8</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9</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3" name="Group 2"/>
          <p:cNvGrpSpPr>
            <a:grpSpLocks/>
          </p:cNvGrpSpPr>
          <p:nvPr/>
        </p:nvGrpSpPr>
        <p:grpSpPr bwMode="auto">
          <a:xfrm>
            <a:off x="76200" y="2438400"/>
            <a:ext cx="9009063" cy="1052513"/>
            <a:chOff x="0" y="1536"/>
            <a:chExt cx="5675" cy="663"/>
          </a:xfrm>
        </p:grpSpPr>
        <p:grpSp>
          <p:nvGrpSpPr>
            <p:cNvPr id="4" name="Group 3"/>
            <p:cNvGrpSpPr>
              <a:grpSpLocks/>
            </p:cNvGrpSpPr>
            <p:nvPr/>
          </p:nvGrpSpPr>
          <p:grpSpPr bwMode="auto">
            <a:xfrm>
              <a:off x="183" y="1604"/>
              <a:ext cx="448" cy="299"/>
              <a:chOff x="720" y="336"/>
              <a:chExt cx="624" cy="432"/>
            </a:xfrm>
          </p:grpSpPr>
          <p:sp>
            <p:nvSpPr>
              <p:cNvPr id="11"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itchFamily="34" charset="0"/>
                    <a:ea typeface="ＭＳ Ｐゴシック" charset="-128"/>
                  </a:defRPr>
                </a:lvl1pPr>
                <a:lvl2pPr marL="742950" indent="-285750" eaLnBrk="0" hangingPunct="0">
                  <a:defRPr kumimoji="1">
                    <a:solidFill>
                      <a:schemeClr val="tx1"/>
                    </a:solidFill>
                    <a:latin typeface="Tahoma" pitchFamily="34" charset="0"/>
                    <a:ea typeface="ＭＳ Ｐゴシック" charset="-128"/>
                  </a:defRPr>
                </a:lvl2pPr>
                <a:lvl3pPr marL="1143000" indent="-228600" eaLnBrk="0" hangingPunct="0">
                  <a:defRPr kumimoji="1">
                    <a:solidFill>
                      <a:schemeClr val="tx1"/>
                    </a:solidFill>
                    <a:latin typeface="Tahoma" pitchFamily="34" charset="0"/>
                    <a:ea typeface="ＭＳ Ｐゴシック" charset="-128"/>
                  </a:defRPr>
                </a:lvl3pPr>
                <a:lvl4pPr marL="1600200" indent="-228600" eaLnBrk="0" hangingPunct="0">
                  <a:defRPr kumimoji="1">
                    <a:solidFill>
                      <a:schemeClr val="tx1"/>
                    </a:solidFill>
                    <a:latin typeface="Tahoma" pitchFamily="34" charset="0"/>
                    <a:ea typeface="ＭＳ Ｐゴシック" charset="-128"/>
                  </a:defRPr>
                </a:lvl4pPr>
                <a:lvl5pPr marL="2057400" indent="-228600" eaLnBrk="0" hangingPunct="0">
                  <a:defRPr kumimoji="1">
                    <a:solidFill>
                      <a:schemeClr val="tx1"/>
                    </a:solidFill>
                    <a:latin typeface="Tahoma" pitchFamily="34"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Tahoma" pitchFamily="34"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Tahoma" pitchFamily="34"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Tahoma" pitchFamily="34"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Tahoma" pitchFamily="34" charset="0"/>
                    <a:ea typeface="ＭＳ Ｐゴシック" charset="-128"/>
                  </a:defRPr>
                </a:lvl9pPr>
              </a:lstStyle>
              <a:p>
                <a:pPr eaLnBrk="1" hangingPunct="1"/>
                <a:endParaRPr lang="ja-JP" altLang="en-US"/>
              </a:p>
            </p:txBody>
          </p:sp>
          <p:sp>
            <p:nvSpPr>
              <p:cNvPr id="12"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itchFamily="34" charset="0"/>
                    <a:ea typeface="ＭＳ Ｐゴシック" charset="-128"/>
                  </a:defRPr>
                </a:lvl1pPr>
                <a:lvl2pPr marL="742950" indent="-285750" eaLnBrk="0" hangingPunct="0">
                  <a:defRPr kumimoji="1">
                    <a:solidFill>
                      <a:schemeClr val="tx1"/>
                    </a:solidFill>
                    <a:latin typeface="Tahoma" pitchFamily="34" charset="0"/>
                    <a:ea typeface="ＭＳ Ｐゴシック" charset="-128"/>
                  </a:defRPr>
                </a:lvl2pPr>
                <a:lvl3pPr marL="1143000" indent="-228600" eaLnBrk="0" hangingPunct="0">
                  <a:defRPr kumimoji="1">
                    <a:solidFill>
                      <a:schemeClr val="tx1"/>
                    </a:solidFill>
                    <a:latin typeface="Tahoma" pitchFamily="34" charset="0"/>
                    <a:ea typeface="ＭＳ Ｐゴシック" charset="-128"/>
                  </a:defRPr>
                </a:lvl3pPr>
                <a:lvl4pPr marL="1600200" indent="-228600" eaLnBrk="0" hangingPunct="0">
                  <a:defRPr kumimoji="1">
                    <a:solidFill>
                      <a:schemeClr val="tx1"/>
                    </a:solidFill>
                    <a:latin typeface="Tahoma" pitchFamily="34" charset="0"/>
                    <a:ea typeface="ＭＳ Ｐゴシック" charset="-128"/>
                  </a:defRPr>
                </a:lvl4pPr>
                <a:lvl5pPr marL="2057400" indent="-228600" eaLnBrk="0" hangingPunct="0">
                  <a:defRPr kumimoji="1">
                    <a:solidFill>
                      <a:schemeClr val="tx1"/>
                    </a:solidFill>
                    <a:latin typeface="Tahoma" pitchFamily="34"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Tahoma" pitchFamily="34"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Tahoma" pitchFamily="34"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Tahoma" pitchFamily="34"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Tahoma" pitchFamily="34" charset="0"/>
                    <a:ea typeface="ＭＳ Ｐゴシック" charset="-128"/>
                  </a:defRPr>
                </a:lvl9pPr>
              </a:lstStyle>
              <a:p>
                <a:pPr eaLnBrk="1" hangingPunct="1"/>
                <a:endParaRPr lang="ja-JP" altLang="en-US"/>
              </a:p>
            </p:txBody>
          </p:sp>
        </p:grpSp>
        <p:grpSp>
          <p:nvGrpSpPr>
            <p:cNvPr id="5" name="Group 6"/>
            <p:cNvGrpSpPr>
              <a:grpSpLocks/>
            </p:cNvGrpSpPr>
            <p:nvPr/>
          </p:nvGrpSpPr>
          <p:grpSpPr bwMode="auto">
            <a:xfrm>
              <a:off x="261" y="1870"/>
              <a:ext cx="465" cy="299"/>
              <a:chOff x="912" y="2640"/>
              <a:chExt cx="672" cy="432"/>
            </a:xfrm>
          </p:grpSpPr>
          <p:sp>
            <p:nvSpPr>
              <p:cNvPr id="9"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itchFamily="34" charset="0"/>
                    <a:ea typeface="ＭＳ Ｐゴシック" charset="-128"/>
                  </a:defRPr>
                </a:lvl1pPr>
                <a:lvl2pPr marL="742950" indent="-285750" eaLnBrk="0" hangingPunct="0">
                  <a:defRPr kumimoji="1">
                    <a:solidFill>
                      <a:schemeClr val="tx1"/>
                    </a:solidFill>
                    <a:latin typeface="Tahoma" pitchFamily="34" charset="0"/>
                    <a:ea typeface="ＭＳ Ｐゴシック" charset="-128"/>
                  </a:defRPr>
                </a:lvl2pPr>
                <a:lvl3pPr marL="1143000" indent="-228600" eaLnBrk="0" hangingPunct="0">
                  <a:defRPr kumimoji="1">
                    <a:solidFill>
                      <a:schemeClr val="tx1"/>
                    </a:solidFill>
                    <a:latin typeface="Tahoma" pitchFamily="34" charset="0"/>
                    <a:ea typeface="ＭＳ Ｐゴシック" charset="-128"/>
                  </a:defRPr>
                </a:lvl3pPr>
                <a:lvl4pPr marL="1600200" indent="-228600" eaLnBrk="0" hangingPunct="0">
                  <a:defRPr kumimoji="1">
                    <a:solidFill>
                      <a:schemeClr val="tx1"/>
                    </a:solidFill>
                    <a:latin typeface="Tahoma" pitchFamily="34" charset="0"/>
                    <a:ea typeface="ＭＳ Ｐゴシック" charset="-128"/>
                  </a:defRPr>
                </a:lvl4pPr>
                <a:lvl5pPr marL="2057400" indent="-228600" eaLnBrk="0" hangingPunct="0">
                  <a:defRPr kumimoji="1">
                    <a:solidFill>
                      <a:schemeClr val="tx1"/>
                    </a:solidFill>
                    <a:latin typeface="Tahoma" pitchFamily="34"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Tahoma" pitchFamily="34"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Tahoma" pitchFamily="34"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Tahoma" pitchFamily="34"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Tahoma" pitchFamily="34" charset="0"/>
                    <a:ea typeface="ＭＳ Ｐゴシック" charset="-128"/>
                  </a:defRPr>
                </a:lvl9pPr>
              </a:lstStyle>
              <a:p>
                <a:pPr eaLnBrk="1" hangingPunct="1"/>
                <a:endParaRPr lang="ja-JP" altLang="en-US"/>
              </a:p>
            </p:txBody>
          </p:sp>
          <p:sp>
            <p:nvSpPr>
              <p:cNvPr id="10"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itchFamily="34" charset="0"/>
                    <a:ea typeface="ＭＳ Ｐゴシック" charset="-128"/>
                  </a:defRPr>
                </a:lvl1pPr>
                <a:lvl2pPr marL="742950" indent="-285750" eaLnBrk="0" hangingPunct="0">
                  <a:defRPr kumimoji="1">
                    <a:solidFill>
                      <a:schemeClr val="tx1"/>
                    </a:solidFill>
                    <a:latin typeface="Tahoma" pitchFamily="34" charset="0"/>
                    <a:ea typeface="ＭＳ Ｐゴシック" charset="-128"/>
                  </a:defRPr>
                </a:lvl2pPr>
                <a:lvl3pPr marL="1143000" indent="-228600" eaLnBrk="0" hangingPunct="0">
                  <a:defRPr kumimoji="1">
                    <a:solidFill>
                      <a:schemeClr val="tx1"/>
                    </a:solidFill>
                    <a:latin typeface="Tahoma" pitchFamily="34" charset="0"/>
                    <a:ea typeface="ＭＳ Ｐゴシック" charset="-128"/>
                  </a:defRPr>
                </a:lvl3pPr>
                <a:lvl4pPr marL="1600200" indent="-228600" eaLnBrk="0" hangingPunct="0">
                  <a:defRPr kumimoji="1">
                    <a:solidFill>
                      <a:schemeClr val="tx1"/>
                    </a:solidFill>
                    <a:latin typeface="Tahoma" pitchFamily="34" charset="0"/>
                    <a:ea typeface="ＭＳ Ｐゴシック" charset="-128"/>
                  </a:defRPr>
                </a:lvl4pPr>
                <a:lvl5pPr marL="2057400" indent="-228600" eaLnBrk="0" hangingPunct="0">
                  <a:defRPr kumimoji="1">
                    <a:solidFill>
                      <a:schemeClr val="tx1"/>
                    </a:solidFill>
                    <a:latin typeface="Tahoma" pitchFamily="34"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Tahoma" pitchFamily="34"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Tahoma" pitchFamily="34"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Tahoma" pitchFamily="34"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Tahoma" pitchFamily="34" charset="0"/>
                    <a:ea typeface="ＭＳ Ｐゴシック" charset="-128"/>
                  </a:defRPr>
                </a:lvl9pPr>
              </a:lstStyle>
              <a:p>
                <a:pPr eaLnBrk="1" hangingPunct="1"/>
                <a:endParaRPr lang="ja-JP" altLang="en-US"/>
              </a:p>
            </p:txBody>
          </p:sp>
        </p:grpSp>
        <p:sp>
          <p:nvSpPr>
            <p:cNvPr id="6"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itchFamily="34" charset="0"/>
                  <a:ea typeface="ＭＳ Ｐゴシック" charset="-128"/>
                </a:defRPr>
              </a:lvl1pPr>
              <a:lvl2pPr marL="742950" indent="-285750" eaLnBrk="0" hangingPunct="0">
                <a:defRPr kumimoji="1">
                  <a:solidFill>
                    <a:schemeClr val="tx1"/>
                  </a:solidFill>
                  <a:latin typeface="Tahoma" pitchFamily="34" charset="0"/>
                  <a:ea typeface="ＭＳ Ｐゴシック" charset="-128"/>
                </a:defRPr>
              </a:lvl2pPr>
              <a:lvl3pPr marL="1143000" indent="-228600" eaLnBrk="0" hangingPunct="0">
                <a:defRPr kumimoji="1">
                  <a:solidFill>
                    <a:schemeClr val="tx1"/>
                  </a:solidFill>
                  <a:latin typeface="Tahoma" pitchFamily="34" charset="0"/>
                  <a:ea typeface="ＭＳ Ｐゴシック" charset="-128"/>
                </a:defRPr>
              </a:lvl3pPr>
              <a:lvl4pPr marL="1600200" indent="-228600" eaLnBrk="0" hangingPunct="0">
                <a:defRPr kumimoji="1">
                  <a:solidFill>
                    <a:schemeClr val="tx1"/>
                  </a:solidFill>
                  <a:latin typeface="Tahoma" pitchFamily="34" charset="0"/>
                  <a:ea typeface="ＭＳ Ｐゴシック" charset="-128"/>
                </a:defRPr>
              </a:lvl4pPr>
              <a:lvl5pPr marL="2057400" indent="-228600" eaLnBrk="0" hangingPunct="0">
                <a:defRPr kumimoji="1">
                  <a:solidFill>
                    <a:schemeClr val="tx1"/>
                  </a:solidFill>
                  <a:latin typeface="Tahoma" pitchFamily="34"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Tahoma" pitchFamily="34"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Tahoma" pitchFamily="34"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Tahoma" pitchFamily="34"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Tahoma" pitchFamily="34" charset="0"/>
                  <a:ea typeface="ＭＳ Ｐゴシック" charset="-128"/>
                </a:defRPr>
              </a:lvl9pPr>
            </a:lstStyle>
            <a:p>
              <a:pPr eaLnBrk="1" hangingPunct="1"/>
              <a:endParaRPr lang="ja-JP" altLang="en-US"/>
            </a:p>
          </p:txBody>
        </p:sp>
        <p:sp>
          <p:nvSpPr>
            <p:cNvPr id="7"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itchFamily="34" charset="0"/>
                  <a:ea typeface="ＭＳ Ｐゴシック" charset="-128"/>
                </a:defRPr>
              </a:lvl1pPr>
              <a:lvl2pPr marL="742950" indent="-285750" eaLnBrk="0" hangingPunct="0">
                <a:defRPr kumimoji="1">
                  <a:solidFill>
                    <a:schemeClr val="tx1"/>
                  </a:solidFill>
                  <a:latin typeface="Tahoma" pitchFamily="34" charset="0"/>
                  <a:ea typeface="ＭＳ Ｐゴシック" charset="-128"/>
                </a:defRPr>
              </a:lvl2pPr>
              <a:lvl3pPr marL="1143000" indent="-228600" eaLnBrk="0" hangingPunct="0">
                <a:defRPr kumimoji="1">
                  <a:solidFill>
                    <a:schemeClr val="tx1"/>
                  </a:solidFill>
                  <a:latin typeface="Tahoma" pitchFamily="34" charset="0"/>
                  <a:ea typeface="ＭＳ Ｐゴシック" charset="-128"/>
                </a:defRPr>
              </a:lvl3pPr>
              <a:lvl4pPr marL="1600200" indent="-228600" eaLnBrk="0" hangingPunct="0">
                <a:defRPr kumimoji="1">
                  <a:solidFill>
                    <a:schemeClr val="tx1"/>
                  </a:solidFill>
                  <a:latin typeface="Tahoma" pitchFamily="34" charset="0"/>
                  <a:ea typeface="ＭＳ Ｐゴシック" charset="-128"/>
                </a:defRPr>
              </a:lvl4pPr>
              <a:lvl5pPr marL="2057400" indent="-228600" eaLnBrk="0" hangingPunct="0">
                <a:defRPr kumimoji="1">
                  <a:solidFill>
                    <a:schemeClr val="tx1"/>
                  </a:solidFill>
                  <a:latin typeface="Tahoma" pitchFamily="34"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Tahoma" pitchFamily="34"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Tahoma" pitchFamily="34"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Tahoma" pitchFamily="34"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Tahoma" pitchFamily="34" charset="0"/>
                  <a:ea typeface="ＭＳ Ｐゴシック" charset="-128"/>
                </a:defRPr>
              </a:lvl9pPr>
            </a:lstStyle>
            <a:p>
              <a:pPr eaLnBrk="1" hangingPunct="1"/>
              <a:endParaRPr lang="ja-JP" altLang="en-US"/>
            </a:p>
          </p:txBody>
        </p:sp>
        <p:sp>
          <p:nvSpPr>
            <p:cNvPr id="8"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itchFamily="34" charset="0"/>
                  <a:ea typeface="ＭＳ Ｐゴシック" charset="-128"/>
                </a:defRPr>
              </a:lvl1pPr>
              <a:lvl2pPr marL="742950" indent="-285750" eaLnBrk="0" hangingPunct="0">
                <a:defRPr kumimoji="1">
                  <a:solidFill>
                    <a:schemeClr val="tx1"/>
                  </a:solidFill>
                  <a:latin typeface="Tahoma" pitchFamily="34" charset="0"/>
                  <a:ea typeface="ＭＳ Ｐゴシック" charset="-128"/>
                </a:defRPr>
              </a:lvl2pPr>
              <a:lvl3pPr marL="1143000" indent="-228600" eaLnBrk="0" hangingPunct="0">
                <a:defRPr kumimoji="1">
                  <a:solidFill>
                    <a:schemeClr val="tx1"/>
                  </a:solidFill>
                  <a:latin typeface="Tahoma" pitchFamily="34" charset="0"/>
                  <a:ea typeface="ＭＳ Ｐゴシック" charset="-128"/>
                </a:defRPr>
              </a:lvl3pPr>
              <a:lvl4pPr marL="1600200" indent="-228600" eaLnBrk="0" hangingPunct="0">
                <a:defRPr kumimoji="1">
                  <a:solidFill>
                    <a:schemeClr val="tx1"/>
                  </a:solidFill>
                  <a:latin typeface="Tahoma" pitchFamily="34" charset="0"/>
                  <a:ea typeface="ＭＳ Ｐゴシック" charset="-128"/>
                </a:defRPr>
              </a:lvl4pPr>
              <a:lvl5pPr marL="2057400" indent="-228600" eaLnBrk="0" hangingPunct="0">
                <a:defRPr kumimoji="1">
                  <a:solidFill>
                    <a:schemeClr val="tx1"/>
                  </a:solidFill>
                  <a:latin typeface="Tahoma" pitchFamily="34"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Tahoma" pitchFamily="34"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Tahoma" pitchFamily="34"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Tahoma" pitchFamily="34"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Tahoma" pitchFamily="34" charset="0"/>
                  <a:ea typeface="ＭＳ Ｐゴシック" charset="-128"/>
                </a:defRPr>
              </a:lvl9pPr>
            </a:lstStyle>
            <a:p>
              <a:pPr eaLnBrk="1" hangingPunct="1"/>
              <a:endParaRPr lang="ja-JP" altLang="en-US"/>
            </a:p>
          </p:txBody>
        </p:sp>
      </p:grpSp>
      <p:sp>
        <p:nvSpPr>
          <p:cNvPr id="13" name="Rectangle 20"/>
          <p:cNvSpPr>
            <a:spLocks noChangeArrowheads="1"/>
          </p:cNvSpPr>
          <p:nvPr userDrawn="1"/>
        </p:nvSpPr>
        <p:spPr bwMode="auto">
          <a:xfrm>
            <a:off x="12700" y="6389688"/>
            <a:ext cx="9105900" cy="455612"/>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itchFamily="34" charset="0"/>
                <a:ea typeface="ＭＳ Ｐゴシック" charset="-128"/>
              </a:defRPr>
            </a:lvl1pPr>
            <a:lvl2pPr marL="742950" indent="-285750" eaLnBrk="0" hangingPunct="0">
              <a:defRPr kumimoji="1">
                <a:solidFill>
                  <a:schemeClr val="tx1"/>
                </a:solidFill>
                <a:latin typeface="Tahoma" pitchFamily="34" charset="0"/>
                <a:ea typeface="ＭＳ Ｐゴシック" charset="-128"/>
              </a:defRPr>
            </a:lvl2pPr>
            <a:lvl3pPr marL="1143000" indent="-228600" eaLnBrk="0" hangingPunct="0">
              <a:defRPr kumimoji="1">
                <a:solidFill>
                  <a:schemeClr val="tx1"/>
                </a:solidFill>
                <a:latin typeface="Tahoma" pitchFamily="34" charset="0"/>
                <a:ea typeface="ＭＳ Ｐゴシック" charset="-128"/>
              </a:defRPr>
            </a:lvl3pPr>
            <a:lvl4pPr marL="1600200" indent="-228600" eaLnBrk="0" hangingPunct="0">
              <a:defRPr kumimoji="1">
                <a:solidFill>
                  <a:schemeClr val="tx1"/>
                </a:solidFill>
                <a:latin typeface="Tahoma" pitchFamily="34" charset="0"/>
                <a:ea typeface="ＭＳ Ｐゴシック" charset="-128"/>
              </a:defRPr>
            </a:lvl4pPr>
            <a:lvl5pPr marL="2057400" indent="-228600" eaLnBrk="0" hangingPunct="0">
              <a:defRPr kumimoji="1">
                <a:solidFill>
                  <a:schemeClr val="tx1"/>
                </a:solidFill>
                <a:latin typeface="Tahoma" pitchFamily="34"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Tahoma" pitchFamily="34"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Tahoma" pitchFamily="34"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Tahoma" pitchFamily="34"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Tahoma" pitchFamily="34" charset="0"/>
                <a:ea typeface="ＭＳ Ｐゴシック" charset="-128"/>
              </a:defRPr>
            </a:lvl9pPr>
          </a:lstStyle>
          <a:p>
            <a:pPr eaLnBrk="1" hangingPunct="1"/>
            <a:endParaRPr lang="ja-JP" altLang="en-US"/>
          </a:p>
        </p:txBody>
      </p:sp>
      <p:sp>
        <p:nvSpPr>
          <p:cNvPr id="317452" name="Rectangle 12"/>
          <p:cNvSpPr>
            <a:spLocks noGrp="1" noChangeArrowheads="1"/>
          </p:cNvSpPr>
          <p:nvPr>
            <p:ph type="ctrTitle"/>
          </p:nvPr>
        </p:nvSpPr>
        <p:spPr>
          <a:xfrm>
            <a:off x="1143000" y="2514600"/>
            <a:ext cx="7086600" cy="701675"/>
          </a:xfrm>
        </p:spPr>
        <p:txBody>
          <a:bodyPr anchor="b"/>
          <a:lstStyle>
            <a:lvl1pPr algn="ctr">
              <a:defRPr kumimoji="0" sz="4000"/>
            </a:lvl1pPr>
          </a:lstStyle>
          <a:p>
            <a:pPr lvl="0"/>
            <a:endParaRPr lang="ja-JP" altLang="ja-JP" noProof="0" smtClean="0"/>
          </a:p>
        </p:txBody>
      </p:sp>
      <p:sp>
        <p:nvSpPr>
          <p:cNvPr id="18" name="Rectangle 25"/>
          <p:cNvSpPr>
            <a:spLocks noChangeArrowheads="1"/>
          </p:cNvSpPr>
          <p:nvPr userDrawn="1"/>
        </p:nvSpPr>
        <p:spPr bwMode="auto">
          <a:xfrm>
            <a:off x="76200" y="6478588"/>
            <a:ext cx="5215880" cy="304800"/>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000">
                <a:solidFill>
                  <a:schemeClr val="tx1"/>
                </a:solidFill>
                <a:latin typeface="Tahoma" pitchFamily="34" charset="0"/>
                <a:ea typeface="ＭＳ Ｐゴシック" pitchFamily="50" charset="-128"/>
              </a:defRPr>
            </a:lvl1pPr>
            <a:lvl2pPr marL="742950" indent="-285750" eaLnBrk="0" hangingPunct="0">
              <a:defRPr kumimoji="1" sz="2000">
                <a:solidFill>
                  <a:schemeClr val="tx1"/>
                </a:solidFill>
                <a:latin typeface="Tahoma" pitchFamily="34" charset="0"/>
                <a:ea typeface="ＭＳ Ｐゴシック" pitchFamily="50" charset="-128"/>
              </a:defRPr>
            </a:lvl2pPr>
            <a:lvl3pPr marL="1143000" indent="-228600" eaLnBrk="0" hangingPunct="0">
              <a:defRPr kumimoji="1" sz="2000">
                <a:solidFill>
                  <a:schemeClr val="tx1"/>
                </a:solidFill>
                <a:latin typeface="Tahoma" pitchFamily="34" charset="0"/>
                <a:ea typeface="ＭＳ Ｐゴシック" pitchFamily="50" charset="-128"/>
              </a:defRPr>
            </a:lvl3pPr>
            <a:lvl4pPr marL="1600200" indent="-228600" eaLnBrk="0" hangingPunct="0">
              <a:defRPr kumimoji="1" sz="2000">
                <a:solidFill>
                  <a:schemeClr val="tx1"/>
                </a:solidFill>
                <a:latin typeface="Tahoma" pitchFamily="34" charset="0"/>
                <a:ea typeface="ＭＳ Ｐゴシック" pitchFamily="50" charset="-128"/>
              </a:defRPr>
            </a:lvl4pPr>
            <a:lvl5pPr marL="2057400" indent="-228600" eaLnBrk="0" hangingPunct="0">
              <a:defRPr kumimoji="1" sz="2000">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sz="2000">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sz="2000">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sz="2000">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sz="2000">
                <a:solidFill>
                  <a:schemeClr val="tx1"/>
                </a:solidFill>
                <a:latin typeface="Tahoma" pitchFamily="34" charset="0"/>
                <a:ea typeface="ＭＳ Ｐゴシック" pitchFamily="50" charset="-128"/>
              </a:defRPr>
            </a:lvl9pPr>
          </a:lstStyle>
          <a:p>
            <a:pPr eaLnBrk="1" hangingPunct="1">
              <a:defRPr/>
            </a:pPr>
            <a:r>
              <a:rPr lang="en-US" altLang="ja-JP" sz="1400" i="1" smtClean="0">
                <a:solidFill>
                  <a:schemeClr val="bg1"/>
                </a:solidFill>
                <a:latin typeface="Times New Roman" pitchFamily="18" charset="0"/>
              </a:rPr>
              <a:t>Confidential</a:t>
            </a:r>
          </a:p>
        </p:txBody>
      </p:sp>
      <p:pic>
        <p:nvPicPr>
          <p:cNvPr id="19" name="Picture 5" descr="W:\経営管理部\400.広報\006.会社統合実務\080.ロゴ\03.AISIN SOFTWARE ロゴ\03.アイシンロゴ＋社名ロゴ（和文）\01.【CMYK】AISINSOFTWARE_CIS_J ※C100％_印刷物用\AISIN_SOFTWARE(横)和文_CMYK.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364088" y="6553810"/>
            <a:ext cx="3138388" cy="162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9592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1600200"/>
            <a:ext cx="8229600" cy="4525963"/>
          </a:xfrm>
          <a:prstGeom prst="rect">
            <a:avLst/>
          </a:prstGeo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22077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23075" y="334963"/>
            <a:ext cx="2120900" cy="57912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334963"/>
            <a:ext cx="6213475" cy="5791200"/>
          </a:xfrm>
          <a:prstGeom prst="rect">
            <a:avLst/>
          </a:prstGeo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100451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457200" y="1600200"/>
            <a:ext cx="8229600" cy="4525963"/>
          </a:xfrm>
          <a:prstGeom prst="rect">
            <a:avLst/>
          </a:prstGeo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2137850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Tree>
    <p:extLst>
      <p:ext uri="{BB962C8B-B14F-4D97-AF65-F5344CB8AC3E}">
        <p14:creationId xmlns:p14="http://schemas.microsoft.com/office/powerpoint/2010/main" val="1604945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259834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201334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val="2289214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3856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2152763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3931582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2603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itchFamily="34" charset="0"/>
                <a:ea typeface="ＭＳ Ｐゴシック" charset="-128"/>
              </a:defRPr>
            </a:lvl1pPr>
            <a:lvl2pPr marL="742950" indent="-285750" eaLnBrk="0" hangingPunct="0">
              <a:defRPr kumimoji="1">
                <a:solidFill>
                  <a:schemeClr val="tx1"/>
                </a:solidFill>
                <a:latin typeface="Tahoma" pitchFamily="34" charset="0"/>
                <a:ea typeface="ＭＳ Ｐゴシック" charset="-128"/>
              </a:defRPr>
            </a:lvl2pPr>
            <a:lvl3pPr marL="1143000" indent="-228600" eaLnBrk="0" hangingPunct="0">
              <a:defRPr kumimoji="1">
                <a:solidFill>
                  <a:schemeClr val="tx1"/>
                </a:solidFill>
                <a:latin typeface="Tahoma" pitchFamily="34" charset="0"/>
                <a:ea typeface="ＭＳ Ｐゴシック" charset="-128"/>
              </a:defRPr>
            </a:lvl3pPr>
            <a:lvl4pPr marL="1600200" indent="-228600" eaLnBrk="0" hangingPunct="0">
              <a:defRPr kumimoji="1">
                <a:solidFill>
                  <a:schemeClr val="tx1"/>
                </a:solidFill>
                <a:latin typeface="Tahoma" pitchFamily="34" charset="0"/>
                <a:ea typeface="ＭＳ Ｐゴシック" charset="-128"/>
              </a:defRPr>
            </a:lvl4pPr>
            <a:lvl5pPr marL="2057400" indent="-228600" eaLnBrk="0" hangingPunct="0">
              <a:defRPr kumimoji="1">
                <a:solidFill>
                  <a:schemeClr val="tx1"/>
                </a:solidFill>
                <a:latin typeface="Tahoma" pitchFamily="34"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Tahoma" pitchFamily="34"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Tahoma" pitchFamily="34"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Tahoma" pitchFamily="34"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Tahoma" pitchFamily="34" charset="0"/>
                <a:ea typeface="ＭＳ Ｐゴシック" charset="-128"/>
              </a:defRPr>
            </a:lvl9pPr>
          </a:lstStyle>
          <a:p>
            <a:pPr eaLnBrk="1" hangingPunct="1"/>
            <a:endParaRPr lang="ja-JP" altLang="ja-JP" sz="2400"/>
          </a:p>
        </p:txBody>
      </p:sp>
      <p:sp>
        <p:nvSpPr>
          <p:cNvPr id="1027" name="Rectangle 3"/>
          <p:cNvSpPr>
            <a:spLocks noChangeArrowheads="1"/>
          </p:cNvSpPr>
          <p:nvPr/>
        </p:nvSpPr>
        <p:spPr bwMode="ltGray">
          <a:xfrm>
            <a:off x="800100" y="2603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itchFamily="34" charset="0"/>
                <a:ea typeface="ＭＳ Ｐゴシック" charset="-128"/>
              </a:defRPr>
            </a:lvl1pPr>
            <a:lvl2pPr marL="742950" indent="-285750" eaLnBrk="0" hangingPunct="0">
              <a:defRPr kumimoji="1">
                <a:solidFill>
                  <a:schemeClr val="tx1"/>
                </a:solidFill>
                <a:latin typeface="Tahoma" pitchFamily="34" charset="0"/>
                <a:ea typeface="ＭＳ Ｐゴシック" charset="-128"/>
              </a:defRPr>
            </a:lvl2pPr>
            <a:lvl3pPr marL="1143000" indent="-228600" eaLnBrk="0" hangingPunct="0">
              <a:defRPr kumimoji="1">
                <a:solidFill>
                  <a:schemeClr val="tx1"/>
                </a:solidFill>
                <a:latin typeface="Tahoma" pitchFamily="34" charset="0"/>
                <a:ea typeface="ＭＳ Ｐゴシック" charset="-128"/>
              </a:defRPr>
            </a:lvl3pPr>
            <a:lvl4pPr marL="1600200" indent="-228600" eaLnBrk="0" hangingPunct="0">
              <a:defRPr kumimoji="1">
                <a:solidFill>
                  <a:schemeClr val="tx1"/>
                </a:solidFill>
                <a:latin typeface="Tahoma" pitchFamily="34" charset="0"/>
                <a:ea typeface="ＭＳ Ｐゴシック" charset="-128"/>
              </a:defRPr>
            </a:lvl4pPr>
            <a:lvl5pPr marL="2057400" indent="-228600" eaLnBrk="0" hangingPunct="0">
              <a:defRPr kumimoji="1">
                <a:solidFill>
                  <a:schemeClr val="tx1"/>
                </a:solidFill>
                <a:latin typeface="Tahoma" pitchFamily="34"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Tahoma" pitchFamily="34"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Tahoma" pitchFamily="34"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Tahoma" pitchFamily="34"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Tahoma" pitchFamily="34" charset="0"/>
                <a:ea typeface="ＭＳ Ｐゴシック" charset="-128"/>
              </a:defRPr>
            </a:lvl9pPr>
          </a:lstStyle>
          <a:p>
            <a:pPr eaLnBrk="1" hangingPunct="1"/>
            <a:endParaRPr lang="ja-JP" altLang="ja-JP" sz="2400"/>
          </a:p>
        </p:txBody>
      </p:sp>
      <p:sp>
        <p:nvSpPr>
          <p:cNvPr id="1028" name="Rectangle 4"/>
          <p:cNvSpPr>
            <a:spLocks noChangeArrowheads="1"/>
          </p:cNvSpPr>
          <p:nvPr/>
        </p:nvSpPr>
        <p:spPr bwMode="ltGray">
          <a:xfrm>
            <a:off x="541338" y="6826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itchFamily="34" charset="0"/>
                <a:ea typeface="ＭＳ Ｐゴシック" charset="-128"/>
              </a:defRPr>
            </a:lvl1pPr>
            <a:lvl2pPr marL="742950" indent="-285750" eaLnBrk="0" hangingPunct="0">
              <a:defRPr kumimoji="1">
                <a:solidFill>
                  <a:schemeClr val="tx1"/>
                </a:solidFill>
                <a:latin typeface="Tahoma" pitchFamily="34" charset="0"/>
                <a:ea typeface="ＭＳ Ｐゴシック" charset="-128"/>
              </a:defRPr>
            </a:lvl2pPr>
            <a:lvl3pPr marL="1143000" indent="-228600" eaLnBrk="0" hangingPunct="0">
              <a:defRPr kumimoji="1">
                <a:solidFill>
                  <a:schemeClr val="tx1"/>
                </a:solidFill>
                <a:latin typeface="Tahoma" pitchFamily="34" charset="0"/>
                <a:ea typeface="ＭＳ Ｐゴシック" charset="-128"/>
              </a:defRPr>
            </a:lvl3pPr>
            <a:lvl4pPr marL="1600200" indent="-228600" eaLnBrk="0" hangingPunct="0">
              <a:defRPr kumimoji="1">
                <a:solidFill>
                  <a:schemeClr val="tx1"/>
                </a:solidFill>
                <a:latin typeface="Tahoma" pitchFamily="34" charset="0"/>
                <a:ea typeface="ＭＳ Ｐゴシック" charset="-128"/>
              </a:defRPr>
            </a:lvl4pPr>
            <a:lvl5pPr marL="2057400" indent="-228600" eaLnBrk="0" hangingPunct="0">
              <a:defRPr kumimoji="1">
                <a:solidFill>
                  <a:schemeClr val="tx1"/>
                </a:solidFill>
                <a:latin typeface="Tahoma" pitchFamily="34"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Tahoma" pitchFamily="34"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Tahoma" pitchFamily="34"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Tahoma" pitchFamily="34"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Tahoma" pitchFamily="34" charset="0"/>
                <a:ea typeface="ＭＳ Ｐゴシック" charset="-128"/>
              </a:defRPr>
            </a:lvl9pPr>
          </a:lstStyle>
          <a:p>
            <a:pPr eaLnBrk="1" hangingPunct="1"/>
            <a:endParaRPr lang="ja-JP" altLang="ja-JP" sz="2400"/>
          </a:p>
        </p:txBody>
      </p:sp>
      <p:sp>
        <p:nvSpPr>
          <p:cNvPr id="1029" name="Rectangle 5"/>
          <p:cNvSpPr>
            <a:spLocks noChangeArrowheads="1"/>
          </p:cNvSpPr>
          <p:nvPr/>
        </p:nvSpPr>
        <p:spPr bwMode="ltGray">
          <a:xfrm>
            <a:off x="911225" y="6826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itchFamily="34" charset="0"/>
                <a:ea typeface="ＭＳ Ｐゴシック" charset="-128"/>
              </a:defRPr>
            </a:lvl1pPr>
            <a:lvl2pPr marL="742950" indent="-285750" eaLnBrk="0" hangingPunct="0">
              <a:defRPr kumimoji="1">
                <a:solidFill>
                  <a:schemeClr val="tx1"/>
                </a:solidFill>
                <a:latin typeface="Tahoma" pitchFamily="34" charset="0"/>
                <a:ea typeface="ＭＳ Ｐゴシック" charset="-128"/>
              </a:defRPr>
            </a:lvl2pPr>
            <a:lvl3pPr marL="1143000" indent="-228600" eaLnBrk="0" hangingPunct="0">
              <a:defRPr kumimoji="1">
                <a:solidFill>
                  <a:schemeClr val="tx1"/>
                </a:solidFill>
                <a:latin typeface="Tahoma" pitchFamily="34" charset="0"/>
                <a:ea typeface="ＭＳ Ｐゴシック" charset="-128"/>
              </a:defRPr>
            </a:lvl3pPr>
            <a:lvl4pPr marL="1600200" indent="-228600" eaLnBrk="0" hangingPunct="0">
              <a:defRPr kumimoji="1">
                <a:solidFill>
                  <a:schemeClr val="tx1"/>
                </a:solidFill>
                <a:latin typeface="Tahoma" pitchFamily="34" charset="0"/>
                <a:ea typeface="ＭＳ Ｐゴシック" charset="-128"/>
              </a:defRPr>
            </a:lvl4pPr>
            <a:lvl5pPr marL="2057400" indent="-228600" eaLnBrk="0" hangingPunct="0">
              <a:defRPr kumimoji="1">
                <a:solidFill>
                  <a:schemeClr val="tx1"/>
                </a:solidFill>
                <a:latin typeface="Tahoma" pitchFamily="34"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Tahoma" pitchFamily="34"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Tahoma" pitchFamily="34"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Tahoma" pitchFamily="34"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Tahoma" pitchFamily="34" charset="0"/>
                <a:ea typeface="ＭＳ Ｐゴシック" charset="-128"/>
              </a:defRPr>
            </a:lvl9pPr>
          </a:lstStyle>
          <a:p>
            <a:pPr eaLnBrk="1" hangingPunct="1"/>
            <a:endParaRPr lang="ja-JP" altLang="ja-JP" sz="2400"/>
          </a:p>
        </p:txBody>
      </p:sp>
      <p:sp>
        <p:nvSpPr>
          <p:cNvPr id="1030" name="Rectangle 6"/>
          <p:cNvSpPr>
            <a:spLocks noChangeArrowheads="1"/>
          </p:cNvSpPr>
          <p:nvPr/>
        </p:nvSpPr>
        <p:spPr bwMode="ltGray">
          <a:xfrm>
            <a:off x="127000" y="6096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itchFamily="34" charset="0"/>
                <a:ea typeface="ＭＳ Ｐゴシック" charset="-128"/>
              </a:defRPr>
            </a:lvl1pPr>
            <a:lvl2pPr marL="742950" indent="-285750" eaLnBrk="0" hangingPunct="0">
              <a:defRPr kumimoji="1">
                <a:solidFill>
                  <a:schemeClr val="tx1"/>
                </a:solidFill>
                <a:latin typeface="Tahoma" pitchFamily="34" charset="0"/>
                <a:ea typeface="ＭＳ Ｐゴシック" charset="-128"/>
              </a:defRPr>
            </a:lvl2pPr>
            <a:lvl3pPr marL="1143000" indent="-228600" eaLnBrk="0" hangingPunct="0">
              <a:defRPr kumimoji="1">
                <a:solidFill>
                  <a:schemeClr val="tx1"/>
                </a:solidFill>
                <a:latin typeface="Tahoma" pitchFamily="34" charset="0"/>
                <a:ea typeface="ＭＳ Ｐゴシック" charset="-128"/>
              </a:defRPr>
            </a:lvl3pPr>
            <a:lvl4pPr marL="1600200" indent="-228600" eaLnBrk="0" hangingPunct="0">
              <a:defRPr kumimoji="1">
                <a:solidFill>
                  <a:schemeClr val="tx1"/>
                </a:solidFill>
                <a:latin typeface="Tahoma" pitchFamily="34" charset="0"/>
                <a:ea typeface="ＭＳ Ｐゴシック" charset="-128"/>
              </a:defRPr>
            </a:lvl4pPr>
            <a:lvl5pPr marL="2057400" indent="-228600" eaLnBrk="0" hangingPunct="0">
              <a:defRPr kumimoji="1">
                <a:solidFill>
                  <a:schemeClr val="tx1"/>
                </a:solidFill>
                <a:latin typeface="Tahoma" pitchFamily="34"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Tahoma" pitchFamily="34"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Tahoma" pitchFamily="34"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Tahoma" pitchFamily="34"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Tahoma" pitchFamily="34" charset="0"/>
                <a:ea typeface="ＭＳ Ｐゴシック" charset="-128"/>
              </a:defRPr>
            </a:lvl9pPr>
          </a:lstStyle>
          <a:p>
            <a:pPr eaLnBrk="1" hangingPunct="1"/>
            <a:endParaRPr lang="ja-JP" altLang="ja-JP" sz="2400"/>
          </a:p>
        </p:txBody>
      </p:sp>
      <p:sp>
        <p:nvSpPr>
          <p:cNvPr id="1031" name="Rectangle 7"/>
          <p:cNvSpPr>
            <a:spLocks noChangeArrowheads="1"/>
          </p:cNvSpPr>
          <p:nvPr/>
        </p:nvSpPr>
        <p:spPr bwMode="gray">
          <a:xfrm>
            <a:off x="762000" y="1524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itchFamily="34" charset="0"/>
                <a:ea typeface="ＭＳ Ｐゴシック" charset="-128"/>
              </a:defRPr>
            </a:lvl1pPr>
            <a:lvl2pPr marL="742950" indent="-285750" eaLnBrk="0" hangingPunct="0">
              <a:defRPr kumimoji="1">
                <a:solidFill>
                  <a:schemeClr val="tx1"/>
                </a:solidFill>
                <a:latin typeface="Tahoma" pitchFamily="34" charset="0"/>
                <a:ea typeface="ＭＳ Ｐゴシック" charset="-128"/>
              </a:defRPr>
            </a:lvl2pPr>
            <a:lvl3pPr marL="1143000" indent="-228600" eaLnBrk="0" hangingPunct="0">
              <a:defRPr kumimoji="1">
                <a:solidFill>
                  <a:schemeClr val="tx1"/>
                </a:solidFill>
                <a:latin typeface="Tahoma" pitchFamily="34" charset="0"/>
                <a:ea typeface="ＭＳ Ｐゴシック" charset="-128"/>
              </a:defRPr>
            </a:lvl3pPr>
            <a:lvl4pPr marL="1600200" indent="-228600" eaLnBrk="0" hangingPunct="0">
              <a:defRPr kumimoji="1">
                <a:solidFill>
                  <a:schemeClr val="tx1"/>
                </a:solidFill>
                <a:latin typeface="Tahoma" pitchFamily="34" charset="0"/>
                <a:ea typeface="ＭＳ Ｐゴシック" charset="-128"/>
              </a:defRPr>
            </a:lvl4pPr>
            <a:lvl5pPr marL="2057400" indent="-228600" eaLnBrk="0" hangingPunct="0">
              <a:defRPr kumimoji="1">
                <a:solidFill>
                  <a:schemeClr val="tx1"/>
                </a:solidFill>
                <a:latin typeface="Tahoma" pitchFamily="34"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Tahoma" pitchFamily="34"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Tahoma" pitchFamily="34"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Tahoma" pitchFamily="34"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Tahoma" pitchFamily="34" charset="0"/>
                <a:ea typeface="ＭＳ Ｐゴシック" charset="-128"/>
              </a:defRPr>
            </a:lvl9pPr>
          </a:lstStyle>
          <a:p>
            <a:pPr eaLnBrk="1" hangingPunct="1"/>
            <a:endParaRPr lang="ja-JP" altLang="ja-JP" sz="2400"/>
          </a:p>
        </p:txBody>
      </p:sp>
      <p:sp>
        <p:nvSpPr>
          <p:cNvPr id="1032" name="Rectangle 8"/>
          <p:cNvSpPr>
            <a:spLocks noChangeArrowheads="1"/>
          </p:cNvSpPr>
          <p:nvPr/>
        </p:nvSpPr>
        <p:spPr bwMode="gray">
          <a:xfrm>
            <a:off x="442913" y="9429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itchFamily="34" charset="0"/>
                <a:ea typeface="ＭＳ Ｐゴシック" charset="-128"/>
              </a:defRPr>
            </a:lvl1pPr>
            <a:lvl2pPr marL="742950" indent="-285750" eaLnBrk="0" hangingPunct="0">
              <a:defRPr kumimoji="1">
                <a:solidFill>
                  <a:schemeClr val="tx1"/>
                </a:solidFill>
                <a:latin typeface="Tahoma" pitchFamily="34" charset="0"/>
                <a:ea typeface="ＭＳ Ｐゴシック" charset="-128"/>
              </a:defRPr>
            </a:lvl2pPr>
            <a:lvl3pPr marL="1143000" indent="-228600" eaLnBrk="0" hangingPunct="0">
              <a:defRPr kumimoji="1">
                <a:solidFill>
                  <a:schemeClr val="tx1"/>
                </a:solidFill>
                <a:latin typeface="Tahoma" pitchFamily="34" charset="0"/>
                <a:ea typeface="ＭＳ Ｐゴシック" charset="-128"/>
              </a:defRPr>
            </a:lvl3pPr>
            <a:lvl4pPr marL="1600200" indent="-228600" eaLnBrk="0" hangingPunct="0">
              <a:defRPr kumimoji="1">
                <a:solidFill>
                  <a:schemeClr val="tx1"/>
                </a:solidFill>
                <a:latin typeface="Tahoma" pitchFamily="34" charset="0"/>
                <a:ea typeface="ＭＳ Ｐゴシック" charset="-128"/>
              </a:defRPr>
            </a:lvl4pPr>
            <a:lvl5pPr marL="2057400" indent="-228600" eaLnBrk="0" hangingPunct="0">
              <a:defRPr kumimoji="1">
                <a:solidFill>
                  <a:schemeClr val="tx1"/>
                </a:solidFill>
                <a:latin typeface="Tahoma" pitchFamily="34"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Tahoma" pitchFamily="34"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Tahoma" pitchFamily="34"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Tahoma" pitchFamily="34"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Tahoma" pitchFamily="34" charset="0"/>
                <a:ea typeface="ＭＳ Ｐゴシック" charset="-128"/>
              </a:defRPr>
            </a:lvl9pPr>
          </a:lstStyle>
          <a:p>
            <a:pPr eaLnBrk="1" hangingPunct="1"/>
            <a:endParaRPr lang="ja-JP" altLang="ja-JP" sz="2400"/>
          </a:p>
        </p:txBody>
      </p:sp>
      <p:sp>
        <p:nvSpPr>
          <p:cNvPr id="1033" name="Rectangle 9"/>
          <p:cNvSpPr>
            <a:spLocks noGrp="1" noChangeArrowheads="1"/>
          </p:cNvSpPr>
          <p:nvPr>
            <p:ph type="title"/>
          </p:nvPr>
        </p:nvSpPr>
        <p:spPr bwMode="auto">
          <a:xfrm>
            <a:off x="1150938" y="334963"/>
            <a:ext cx="77930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ja-JP" altLang="en-US" smtClean="0"/>
              <a:t>マスタ タイトルの書式設定</a:t>
            </a:r>
          </a:p>
        </p:txBody>
      </p:sp>
      <p:sp>
        <p:nvSpPr>
          <p:cNvPr id="1034" name="Rectangle 24"/>
          <p:cNvSpPr>
            <a:spLocks noChangeArrowheads="1"/>
          </p:cNvSpPr>
          <p:nvPr userDrawn="1"/>
        </p:nvSpPr>
        <p:spPr bwMode="auto">
          <a:xfrm>
            <a:off x="12700" y="6389688"/>
            <a:ext cx="9105900" cy="455612"/>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itchFamily="34" charset="0"/>
                <a:ea typeface="ＭＳ Ｐゴシック" charset="-128"/>
              </a:defRPr>
            </a:lvl1pPr>
            <a:lvl2pPr marL="742950" indent="-285750" eaLnBrk="0" hangingPunct="0">
              <a:defRPr kumimoji="1">
                <a:solidFill>
                  <a:schemeClr val="tx1"/>
                </a:solidFill>
                <a:latin typeface="Tahoma" pitchFamily="34" charset="0"/>
                <a:ea typeface="ＭＳ Ｐゴシック" charset="-128"/>
              </a:defRPr>
            </a:lvl2pPr>
            <a:lvl3pPr marL="1143000" indent="-228600" eaLnBrk="0" hangingPunct="0">
              <a:defRPr kumimoji="1">
                <a:solidFill>
                  <a:schemeClr val="tx1"/>
                </a:solidFill>
                <a:latin typeface="Tahoma" pitchFamily="34" charset="0"/>
                <a:ea typeface="ＭＳ Ｐゴシック" charset="-128"/>
              </a:defRPr>
            </a:lvl3pPr>
            <a:lvl4pPr marL="1600200" indent="-228600" eaLnBrk="0" hangingPunct="0">
              <a:defRPr kumimoji="1">
                <a:solidFill>
                  <a:schemeClr val="tx1"/>
                </a:solidFill>
                <a:latin typeface="Tahoma" pitchFamily="34" charset="0"/>
                <a:ea typeface="ＭＳ Ｐゴシック" charset="-128"/>
              </a:defRPr>
            </a:lvl4pPr>
            <a:lvl5pPr marL="2057400" indent="-228600" eaLnBrk="0" hangingPunct="0">
              <a:defRPr kumimoji="1">
                <a:solidFill>
                  <a:schemeClr val="tx1"/>
                </a:solidFill>
                <a:latin typeface="Tahoma" pitchFamily="34"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Tahoma" pitchFamily="34"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Tahoma" pitchFamily="34"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Tahoma" pitchFamily="34"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Tahoma" pitchFamily="34" charset="0"/>
                <a:ea typeface="ＭＳ Ｐゴシック" charset="-128"/>
              </a:defRPr>
            </a:lvl9pPr>
          </a:lstStyle>
          <a:p>
            <a:pPr eaLnBrk="1" hangingPunct="1"/>
            <a:endParaRPr lang="ja-JP" altLang="en-US"/>
          </a:p>
        </p:txBody>
      </p:sp>
      <p:sp>
        <p:nvSpPr>
          <p:cNvPr id="15" name="Rectangle 25"/>
          <p:cNvSpPr>
            <a:spLocks noChangeArrowheads="1"/>
          </p:cNvSpPr>
          <p:nvPr userDrawn="1"/>
        </p:nvSpPr>
        <p:spPr bwMode="auto">
          <a:xfrm>
            <a:off x="76200" y="6478588"/>
            <a:ext cx="5215880" cy="304800"/>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000">
                <a:solidFill>
                  <a:schemeClr val="tx1"/>
                </a:solidFill>
                <a:latin typeface="Tahoma" pitchFamily="34" charset="0"/>
                <a:ea typeface="ＭＳ Ｐゴシック" pitchFamily="50" charset="-128"/>
              </a:defRPr>
            </a:lvl1pPr>
            <a:lvl2pPr marL="742950" indent="-285750" eaLnBrk="0" hangingPunct="0">
              <a:defRPr kumimoji="1" sz="2000">
                <a:solidFill>
                  <a:schemeClr val="tx1"/>
                </a:solidFill>
                <a:latin typeface="Tahoma" pitchFamily="34" charset="0"/>
                <a:ea typeface="ＭＳ Ｐゴシック" pitchFamily="50" charset="-128"/>
              </a:defRPr>
            </a:lvl2pPr>
            <a:lvl3pPr marL="1143000" indent="-228600" eaLnBrk="0" hangingPunct="0">
              <a:defRPr kumimoji="1" sz="2000">
                <a:solidFill>
                  <a:schemeClr val="tx1"/>
                </a:solidFill>
                <a:latin typeface="Tahoma" pitchFamily="34" charset="0"/>
                <a:ea typeface="ＭＳ Ｐゴシック" pitchFamily="50" charset="-128"/>
              </a:defRPr>
            </a:lvl3pPr>
            <a:lvl4pPr marL="1600200" indent="-228600" eaLnBrk="0" hangingPunct="0">
              <a:defRPr kumimoji="1" sz="2000">
                <a:solidFill>
                  <a:schemeClr val="tx1"/>
                </a:solidFill>
                <a:latin typeface="Tahoma" pitchFamily="34" charset="0"/>
                <a:ea typeface="ＭＳ Ｐゴシック" pitchFamily="50" charset="-128"/>
              </a:defRPr>
            </a:lvl4pPr>
            <a:lvl5pPr marL="2057400" indent="-228600" eaLnBrk="0" hangingPunct="0">
              <a:defRPr kumimoji="1" sz="2000">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sz="2000">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sz="2000">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sz="2000">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sz="2000">
                <a:solidFill>
                  <a:schemeClr val="tx1"/>
                </a:solidFill>
                <a:latin typeface="Tahoma" pitchFamily="34" charset="0"/>
                <a:ea typeface="ＭＳ Ｐゴシック" pitchFamily="50" charset="-128"/>
              </a:defRPr>
            </a:lvl9pPr>
          </a:lstStyle>
          <a:p>
            <a:pPr algn="l" eaLnBrk="1" hangingPunct="1">
              <a:defRPr/>
            </a:pPr>
            <a:r>
              <a:rPr lang="en-US" altLang="ja-JP" sz="1400" i="1" dirty="0" smtClean="0">
                <a:solidFill>
                  <a:schemeClr val="bg1"/>
                </a:solidFill>
                <a:latin typeface="Times New Roman" pitchFamily="18" charset="0"/>
              </a:rPr>
              <a:t>Confidential</a:t>
            </a:r>
          </a:p>
        </p:txBody>
      </p:sp>
      <p:pic>
        <p:nvPicPr>
          <p:cNvPr id="16" name="Picture 5" descr="W:\経営管理部\400.広報\006.会社統合実務\080.ロゴ\03.AISIN SOFTWARE ロゴ\03.アイシンロゴ＋社名ロゴ（和文）\01.【CMYK】AISINSOFTWARE_CIS_J ※C100％_印刷物用\AISIN_SOFTWARE(横)和文_CMYK.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5364088" y="6553810"/>
            <a:ext cx="3138388" cy="16263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4"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rtl="0" eaLnBrk="0" fontAlgn="base" hangingPunct="0">
        <a:spcBef>
          <a:spcPct val="0"/>
        </a:spcBef>
        <a:spcAft>
          <a:spcPct val="0"/>
        </a:spcAft>
        <a:defRPr kumimoji="1" sz="3200">
          <a:solidFill>
            <a:schemeClr val="tx1"/>
          </a:solidFill>
          <a:latin typeface="+mj-lt"/>
          <a:ea typeface="+mj-ea"/>
          <a:cs typeface="+mj-cs"/>
        </a:defRPr>
      </a:lvl1pPr>
      <a:lvl2pPr algn="l" rtl="0" eaLnBrk="0" fontAlgn="base" hangingPunct="0">
        <a:spcBef>
          <a:spcPct val="0"/>
        </a:spcBef>
        <a:spcAft>
          <a:spcPct val="0"/>
        </a:spcAft>
        <a:defRPr kumimoji="1" sz="3200">
          <a:solidFill>
            <a:schemeClr val="tx1"/>
          </a:solidFill>
          <a:latin typeface="Tahoma" pitchFamily="34" charset="0"/>
          <a:ea typeface="ＭＳ Ｐゴシック" charset="-128"/>
        </a:defRPr>
      </a:lvl2pPr>
      <a:lvl3pPr algn="l" rtl="0" eaLnBrk="0" fontAlgn="base" hangingPunct="0">
        <a:spcBef>
          <a:spcPct val="0"/>
        </a:spcBef>
        <a:spcAft>
          <a:spcPct val="0"/>
        </a:spcAft>
        <a:defRPr kumimoji="1" sz="3200">
          <a:solidFill>
            <a:schemeClr val="tx1"/>
          </a:solidFill>
          <a:latin typeface="Tahoma" pitchFamily="34" charset="0"/>
          <a:ea typeface="ＭＳ Ｐゴシック" charset="-128"/>
        </a:defRPr>
      </a:lvl3pPr>
      <a:lvl4pPr algn="l" rtl="0" eaLnBrk="0" fontAlgn="base" hangingPunct="0">
        <a:spcBef>
          <a:spcPct val="0"/>
        </a:spcBef>
        <a:spcAft>
          <a:spcPct val="0"/>
        </a:spcAft>
        <a:defRPr kumimoji="1" sz="3200">
          <a:solidFill>
            <a:schemeClr val="tx1"/>
          </a:solidFill>
          <a:latin typeface="Tahoma" pitchFamily="34" charset="0"/>
          <a:ea typeface="ＭＳ Ｐゴシック" charset="-128"/>
        </a:defRPr>
      </a:lvl4pPr>
      <a:lvl5pPr algn="l" rtl="0" eaLnBrk="0" fontAlgn="base" hangingPunct="0">
        <a:spcBef>
          <a:spcPct val="0"/>
        </a:spcBef>
        <a:spcAft>
          <a:spcPct val="0"/>
        </a:spcAft>
        <a:defRPr kumimoji="1" sz="3200">
          <a:solidFill>
            <a:schemeClr val="tx1"/>
          </a:solidFill>
          <a:latin typeface="Tahoma" pitchFamily="34" charset="0"/>
          <a:ea typeface="ＭＳ Ｐゴシック" charset="-128"/>
        </a:defRPr>
      </a:lvl5pPr>
      <a:lvl6pPr marL="457200" algn="l" rtl="0" fontAlgn="base">
        <a:spcBef>
          <a:spcPct val="0"/>
        </a:spcBef>
        <a:spcAft>
          <a:spcPct val="0"/>
        </a:spcAft>
        <a:defRPr kumimoji="1" sz="3200">
          <a:solidFill>
            <a:schemeClr val="tx1"/>
          </a:solidFill>
          <a:latin typeface="Tahoma" pitchFamily="34" charset="0"/>
          <a:ea typeface="ＭＳ Ｐゴシック" charset="-128"/>
        </a:defRPr>
      </a:lvl6pPr>
      <a:lvl7pPr marL="914400" algn="l" rtl="0" fontAlgn="base">
        <a:spcBef>
          <a:spcPct val="0"/>
        </a:spcBef>
        <a:spcAft>
          <a:spcPct val="0"/>
        </a:spcAft>
        <a:defRPr kumimoji="1" sz="3200">
          <a:solidFill>
            <a:schemeClr val="tx1"/>
          </a:solidFill>
          <a:latin typeface="Tahoma" pitchFamily="34" charset="0"/>
          <a:ea typeface="ＭＳ Ｐゴシック" charset="-128"/>
        </a:defRPr>
      </a:lvl7pPr>
      <a:lvl8pPr marL="1371600" algn="l" rtl="0" fontAlgn="base">
        <a:spcBef>
          <a:spcPct val="0"/>
        </a:spcBef>
        <a:spcAft>
          <a:spcPct val="0"/>
        </a:spcAft>
        <a:defRPr kumimoji="1" sz="3200">
          <a:solidFill>
            <a:schemeClr val="tx1"/>
          </a:solidFill>
          <a:latin typeface="Tahoma" pitchFamily="34" charset="0"/>
          <a:ea typeface="ＭＳ Ｐゴシック" charset="-128"/>
        </a:defRPr>
      </a:lvl8pPr>
      <a:lvl9pPr marL="1828800" algn="l" rtl="0" fontAlgn="base">
        <a:spcBef>
          <a:spcPct val="0"/>
        </a:spcBef>
        <a:spcAft>
          <a:spcPct val="0"/>
        </a:spcAft>
        <a:defRPr kumimoji="1" sz="3200">
          <a:solidFill>
            <a:schemeClr val="tx1"/>
          </a:solidFill>
          <a:latin typeface="Tahoma" pitchFamily="34" charset="0"/>
          <a:ea typeface="ＭＳ Ｐゴシック" charset="-128"/>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jp.mathworks.com/help/simulink/ug/changing-a-blocks-appearance.html?searchHighlight=%E8%87%AA%E5%8B%95%E9%85%8D%E7%BD%AE&amp;s_tid=doc_srchtitl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jp.mathworks.com/help/simulink/slref/simulink.blockdiagram.arrangesystem.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jp.mathworks.com/help/simulink/slref/simulink.blockdiagram.routelin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smtClean="0">
                <a:latin typeface="ＭＳ Ｐゴシック" charset="-128"/>
              </a:rPr>
              <a:t>調査結果</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ts val="3500"/>
              </a:lnSpc>
              <a:buFont typeface="Wingdings" pitchFamily="2" charset="2"/>
              <a:buNone/>
            </a:pPr>
            <a:r>
              <a:rPr lang="ja-JP" altLang="en-US" sz="2400" dirty="0" smtClean="0"/>
              <a:t>１．自動配置の特徴</a:t>
            </a:r>
            <a:endParaRPr lang="en-US" altLang="ja-JP" sz="2400" dirty="0" smtClean="0"/>
          </a:p>
          <a:p>
            <a:pPr eaLnBrk="1" hangingPunct="1">
              <a:lnSpc>
                <a:spcPts val="3500"/>
              </a:lnSpc>
              <a:buFont typeface="Wingdings" pitchFamily="2" charset="2"/>
              <a:buNone/>
            </a:pPr>
            <a:r>
              <a:rPr lang="ja-JP" altLang="en-US" sz="2400" dirty="0"/>
              <a:t>１</a:t>
            </a:r>
            <a:r>
              <a:rPr lang="en-US" altLang="ja-JP" sz="2400" dirty="0"/>
              <a:t>-</a:t>
            </a:r>
            <a:r>
              <a:rPr lang="ja-JP" altLang="en-US" sz="2400" dirty="0"/>
              <a:t>１</a:t>
            </a:r>
            <a:r>
              <a:rPr lang="ja-JP" altLang="en-US" sz="2400" dirty="0" smtClean="0"/>
              <a:t>．</a:t>
            </a:r>
            <a:r>
              <a:rPr lang="en-US" altLang="ja-JP" sz="2400" dirty="0" smtClean="0"/>
              <a:t>Constant</a:t>
            </a:r>
            <a:r>
              <a:rPr lang="ja-JP" altLang="en-US" sz="2400" dirty="0" smtClean="0"/>
              <a:t>ブロックの大きさ</a:t>
            </a:r>
            <a:endParaRPr lang="en-US" altLang="ja-JP" sz="2400" dirty="0" smtClean="0"/>
          </a:p>
          <a:p>
            <a:pPr eaLnBrk="1" hangingPunct="1">
              <a:lnSpc>
                <a:spcPts val="3500"/>
              </a:lnSpc>
              <a:buFont typeface="Wingdings" pitchFamily="2" charset="2"/>
              <a:buNone/>
            </a:pPr>
            <a:r>
              <a:rPr lang="ja-JP" altLang="en-US" sz="2400" dirty="0"/>
              <a:t>１</a:t>
            </a:r>
            <a:r>
              <a:rPr lang="en-US" altLang="ja-JP" sz="2400" dirty="0"/>
              <a:t>-</a:t>
            </a:r>
            <a:r>
              <a:rPr lang="ja-JP" altLang="en-US" sz="2400" dirty="0" smtClean="0"/>
              <a:t>２．</a:t>
            </a:r>
            <a:r>
              <a:rPr lang="en-US" altLang="ja-JP" sz="2400" dirty="0" smtClean="0"/>
              <a:t>Subsystem</a:t>
            </a:r>
            <a:r>
              <a:rPr lang="ja-JP" altLang="en-US" sz="2400" dirty="0" smtClean="0"/>
              <a:t>ブロックの大きさ</a:t>
            </a:r>
            <a:endParaRPr lang="en-US" altLang="ja-JP" sz="2400" dirty="0" smtClean="0"/>
          </a:p>
          <a:p>
            <a:pPr eaLnBrk="1" hangingPunct="1">
              <a:lnSpc>
                <a:spcPts val="3500"/>
              </a:lnSpc>
              <a:buFont typeface="Wingdings" pitchFamily="2" charset="2"/>
              <a:buNone/>
            </a:pPr>
            <a:r>
              <a:rPr lang="ja-JP" altLang="en-US" sz="2400" dirty="0"/>
              <a:t>１</a:t>
            </a:r>
            <a:r>
              <a:rPr lang="en-US" altLang="ja-JP" sz="2400" dirty="0"/>
              <a:t>-</a:t>
            </a:r>
            <a:r>
              <a:rPr lang="ja-JP" altLang="en-US" sz="2400" dirty="0"/>
              <a:t>３</a:t>
            </a:r>
            <a:r>
              <a:rPr lang="ja-JP" altLang="en-US" sz="2400" dirty="0" smtClean="0"/>
              <a:t>．</a:t>
            </a:r>
            <a:r>
              <a:rPr lang="en-US" altLang="ja-JP" sz="2400" dirty="0" err="1" smtClean="0"/>
              <a:t>Outport</a:t>
            </a:r>
            <a:r>
              <a:rPr lang="ja-JP" altLang="en-US" sz="2400" dirty="0" smtClean="0"/>
              <a:t>ブロックの位置</a:t>
            </a:r>
            <a:endParaRPr lang="en-US" altLang="ja-JP" sz="2400" dirty="0" smtClean="0"/>
          </a:p>
          <a:p>
            <a:pPr eaLnBrk="1" hangingPunct="1">
              <a:lnSpc>
                <a:spcPts val="3500"/>
              </a:lnSpc>
              <a:buFont typeface="Wingdings" pitchFamily="2" charset="2"/>
              <a:buNone/>
            </a:pPr>
            <a:r>
              <a:rPr lang="ja-JP" altLang="en-US" sz="2400" dirty="0" smtClean="0"/>
              <a:t>２．コマンドでの自動配置</a:t>
            </a:r>
            <a:endParaRPr lang="en-US" altLang="ja-JP" sz="2400" dirty="0" smtClean="0"/>
          </a:p>
          <a:p>
            <a:pPr eaLnBrk="1" hangingPunct="1">
              <a:lnSpc>
                <a:spcPts val="3500"/>
              </a:lnSpc>
              <a:buFont typeface="Wingdings" pitchFamily="2" charset="2"/>
              <a:buNone/>
            </a:pPr>
            <a:r>
              <a:rPr lang="ja-JP" altLang="en-US" sz="2400" dirty="0" smtClean="0"/>
              <a:t>３．所感</a:t>
            </a:r>
          </a:p>
        </p:txBody>
      </p:sp>
    </p:spTree>
    <p:extLst>
      <p:ext uri="{BB962C8B-B14F-4D97-AF65-F5344CB8AC3E}">
        <p14:creationId xmlns:p14="http://schemas.microsoft.com/office/powerpoint/2010/main" val="730756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bwMode="auto">
          <a:xfrm>
            <a:off x="328613" y="3225800"/>
            <a:ext cx="8696515"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ctr" eaLnBrk="1" hangingPunct="1">
              <a:lnSpc>
                <a:spcPct val="80000"/>
              </a:lnSpc>
              <a:buFont typeface="Wingdings" pitchFamily="2" charset="2"/>
              <a:buNone/>
            </a:pPr>
            <a:r>
              <a:rPr lang="ja-JP" altLang="en-US" sz="3600" dirty="0"/>
              <a:t>所感</a:t>
            </a:r>
            <a:endParaRPr lang="en-US" altLang="ja-JP" sz="3600" dirty="0" smtClean="0"/>
          </a:p>
        </p:txBody>
      </p:sp>
    </p:spTree>
    <p:extLst>
      <p:ext uri="{BB962C8B-B14F-4D97-AF65-F5344CB8AC3E}">
        <p14:creationId xmlns:p14="http://schemas.microsoft.com/office/powerpoint/2010/main" val="28018158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366713"/>
            <a:ext cx="7407275" cy="519112"/>
          </a:xfrm>
        </p:spPr>
        <p:txBody>
          <a:bodyPr/>
          <a:lstStyle/>
          <a:p>
            <a:pPr eaLnBrk="1" hangingPunct="1"/>
            <a:r>
              <a:rPr lang="en-US" altLang="ja-JP" sz="2800" dirty="0" err="1">
                <a:latin typeface="ＭＳ Ｐゴシック" charset="-128"/>
              </a:rPr>
              <a:t>ArrangeSystem</a:t>
            </a:r>
            <a:endParaRPr lang="ja-JP" altLang="en-US" sz="2800" dirty="0" smtClean="0">
              <a:latin typeface="ＭＳ Ｐゴシック" charset="-128"/>
            </a:endParaRP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○コマンドでブロックを配置するスクリプトを使うモデルでは非常に有力</a:t>
            </a:r>
            <a:endParaRPr lang="en-US" altLang="ja-JP" sz="2000" dirty="0" smtClean="0"/>
          </a:p>
          <a:p>
            <a:pPr eaLnBrk="1" hangingPunct="1">
              <a:lnSpc>
                <a:spcPct val="80000"/>
              </a:lnSpc>
              <a:buFont typeface="Wingdings" pitchFamily="2" charset="2"/>
              <a:buNone/>
            </a:pPr>
            <a:r>
              <a:rPr lang="ja-JP" altLang="en-US" sz="2000" dirty="0"/>
              <a:t>　</a:t>
            </a:r>
            <a:r>
              <a:rPr lang="ja-JP" altLang="en-US" sz="2000" dirty="0" smtClean="0"/>
              <a:t>コマンドでいちいち</a:t>
            </a:r>
            <a:r>
              <a:rPr lang="en-US" altLang="ja-JP" sz="2000" dirty="0" smtClean="0"/>
              <a:t>position</a:t>
            </a:r>
            <a:r>
              <a:rPr lang="ja-JP" altLang="en-US" sz="2000" dirty="0" smtClean="0"/>
              <a:t>の設定を行わなくても良い。</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○場合によっては</a:t>
            </a:r>
            <a:r>
              <a:rPr lang="en-US" altLang="ja-JP" sz="2000" dirty="0" smtClean="0"/>
              <a:t>Constant</a:t>
            </a:r>
            <a:r>
              <a:rPr lang="ja-JP" altLang="en-US" sz="2000" dirty="0" smtClean="0"/>
              <a:t>ブロックの大きさが意図しない大きさになったり、結線の様子が無理があるようなモデルになることがある</a:t>
            </a:r>
            <a:endParaRPr lang="en-US" altLang="ja-JP" sz="2000" dirty="0" smtClean="0"/>
          </a:p>
          <a:p>
            <a:pPr eaLnBrk="1" hangingPunct="1">
              <a:lnSpc>
                <a:spcPct val="80000"/>
              </a:lnSpc>
              <a:buFont typeface="Wingdings" pitchFamily="2" charset="2"/>
              <a:buNone/>
            </a:pPr>
            <a:r>
              <a:rPr lang="ja-JP" altLang="en-US" sz="2000" dirty="0"/>
              <a:t>　</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○範囲選択した部分だけ自動配置を行うこと</a:t>
            </a:r>
            <a:r>
              <a:rPr lang="ja-JP" altLang="en-US" sz="2000" smtClean="0"/>
              <a:t>ができない</a:t>
            </a:r>
            <a:endParaRPr lang="en-US" altLang="ja-JP" sz="2000" dirty="0" smtClean="0"/>
          </a:p>
          <a:p>
            <a:pPr eaLnBrk="1" hangingPunct="1">
              <a:lnSpc>
                <a:spcPct val="80000"/>
              </a:lnSpc>
              <a:buFont typeface="Wingdings" pitchFamily="2" charset="2"/>
              <a:buNone/>
            </a:pPr>
            <a:r>
              <a:rPr lang="ja-JP" altLang="en-US" sz="2000" dirty="0" smtClean="0"/>
              <a:t>　範囲選択して右クリックでの自動配置を押すと、そのレイヤーすべてのブロックが自動配置されてしまう。</a:t>
            </a:r>
            <a:endParaRPr lang="en-US" altLang="ja-JP" sz="2000" dirty="0" smtClean="0"/>
          </a:p>
        </p:txBody>
      </p:sp>
    </p:spTree>
    <p:extLst>
      <p:ext uri="{BB962C8B-B14F-4D97-AF65-F5344CB8AC3E}">
        <p14:creationId xmlns:p14="http://schemas.microsoft.com/office/powerpoint/2010/main" val="30860736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bwMode="auto">
          <a:xfrm>
            <a:off x="328613" y="3225800"/>
            <a:ext cx="8696515"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ctr" eaLnBrk="1" hangingPunct="1">
              <a:lnSpc>
                <a:spcPct val="80000"/>
              </a:lnSpc>
              <a:buFont typeface="Wingdings" pitchFamily="2" charset="2"/>
              <a:buNone/>
            </a:pPr>
            <a:r>
              <a:rPr lang="ja-JP" altLang="en-US" sz="3600" dirty="0" smtClean="0"/>
              <a:t>自動</a:t>
            </a:r>
            <a:r>
              <a:rPr lang="ja-JP" altLang="en-US" sz="3600" dirty="0"/>
              <a:t>配置</a:t>
            </a:r>
            <a:r>
              <a:rPr lang="ja-JP" altLang="en-US" sz="3600" dirty="0" smtClean="0"/>
              <a:t>の特徴</a:t>
            </a:r>
            <a:endParaRPr lang="en-US" altLang="ja-JP" sz="3600" dirty="0" smtClean="0"/>
          </a:p>
        </p:txBody>
      </p:sp>
    </p:spTree>
    <p:extLst>
      <p:ext uri="{BB962C8B-B14F-4D97-AF65-F5344CB8AC3E}">
        <p14:creationId xmlns:p14="http://schemas.microsoft.com/office/powerpoint/2010/main" val="12990155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smtClean="0">
                <a:latin typeface="ＭＳ Ｐゴシック" charset="-128"/>
              </a:rPr>
              <a:t>自動</a:t>
            </a:r>
            <a:r>
              <a:rPr lang="ja-JP" altLang="en-US" sz="2000" dirty="0">
                <a:latin typeface="ＭＳ Ｐゴシック" charset="-128"/>
              </a:rPr>
              <a:t>配置</a:t>
            </a:r>
            <a:r>
              <a:rPr lang="ja-JP" altLang="en-US" sz="2000" dirty="0" smtClean="0">
                <a:latin typeface="ＭＳ Ｐゴシック" charset="-128"/>
              </a:rPr>
              <a:t>のルール</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次のページのルールに則って自動</a:t>
            </a:r>
            <a:r>
              <a:rPr lang="ja-JP" altLang="en-US" sz="2000" dirty="0"/>
              <a:t>配置</a:t>
            </a:r>
            <a:r>
              <a:rPr lang="ja-JP" altLang="en-US" sz="2000" dirty="0" smtClean="0"/>
              <a:t>を行っているとのこと。</a:t>
            </a:r>
            <a:endParaRPr lang="en-US" altLang="ja-JP" sz="2000" dirty="0" smtClean="0"/>
          </a:p>
          <a:p>
            <a:pPr eaLnBrk="1" hangingPunct="1">
              <a:lnSpc>
                <a:spcPct val="80000"/>
              </a:lnSpc>
              <a:buNone/>
            </a:pPr>
            <a:r>
              <a:rPr lang="en-US" altLang="ja-JP" sz="2000" dirty="0">
                <a:hlinkClick r:id="rId3"/>
              </a:rPr>
              <a:t>https://jp.mathworks.com/help/simulink/ug/changing-a-blocks-appearance.html?searchHighlight=%</a:t>
            </a:r>
            <a:r>
              <a:rPr lang="en-US" altLang="ja-JP" sz="2000" dirty="0" smtClean="0">
                <a:hlinkClick r:id="rId3"/>
              </a:rPr>
              <a:t>E8%87%AA%E5%8B%95%E9%85%8D%E7%BD%AE&amp;s_tid=doc_srchtitle</a:t>
            </a:r>
            <a:endParaRPr lang="en-US" altLang="ja-JP" sz="2000" dirty="0" smtClean="0"/>
          </a:p>
          <a:p>
            <a:pPr eaLnBrk="1" hangingPunct="1">
              <a:lnSpc>
                <a:spcPct val="80000"/>
              </a:lnSpc>
              <a:buNone/>
            </a:pPr>
            <a:endParaRPr lang="en-US" altLang="ja-JP" sz="2000" dirty="0" smtClean="0"/>
          </a:p>
          <a:p>
            <a:pPr eaLnBrk="1" hangingPunct="1">
              <a:lnSpc>
                <a:spcPct val="80000"/>
              </a:lnSpc>
              <a:buNone/>
            </a:pPr>
            <a:r>
              <a:rPr lang="ja-JP" altLang="en-US" sz="2000" dirty="0" smtClean="0"/>
              <a:t>抜粋</a:t>
            </a:r>
            <a:endParaRPr lang="en-US" altLang="ja-JP" sz="2000" dirty="0" smtClean="0"/>
          </a:p>
          <a:p>
            <a:pPr eaLnBrk="1" hangingPunct="1">
              <a:lnSpc>
                <a:spcPct val="80000"/>
              </a:lnSpc>
              <a:buNone/>
            </a:pPr>
            <a:endParaRPr lang="en-US" altLang="ja-JP" sz="2000" dirty="0"/>
          </a:p>
          <a:p>
            <a:pPr eaLnBrk="1" hangingPunct="1">
              <a:lnSpc>
                <a:spcPct val="80000"/>
              </a:lnSpc>
              <a:buNone/>
            </a:pPr>
            <a:r>
              <a:rPr lang="ja-JP" altLang="en-US" sz="2000" dirty="0" smtClean="0"/>
              <a:t>・ブロックを、入力で開始して出力で終わるように左から右に配置する</a:t>
            </a:r>
            <a:endParaRPr lang="en-US" altLang="ja-JP" sz="2000" dirty="0" smtClean="0"/>
          </a:p>
          <a:p>
            <a:pPr eaLnBrk="1" hangingPunct="1">
              <a:lnSpc>
                <a:spcPct val="80000"/>
              </a:lnSpc>
              <a:buNone/>
            </a:pPr>
            <a:r>
              <a:rPr lang="ja-JP" altLang="en-US" sz="2000" dirty="0" smtClean="0"/>
              <a:t>・</a:t>
            </a:r>
            <a:r>
              <a:rPr lang="en-US" altLang="ja-JP" sz="2000" dirty="0" smtClean="0"/>
              <a:t>Constant</a:t>
            </a:r>
            <a:r>
              <a:rPr lang="ja-JP" altLang="en-US" sz="2000" dirty="0" smtClean="0"/>
              <a:t>ブロックなどのブロックサイズを変更して、長いパラメータを表示する</a:t>
            </a:r>
            <a:endParaRPr lang="en-US" altLang="ja-JP" sz="2000" dirty="0" smtClean="0"/>
          </a:p>
          <a:p>
            <a:pPr eaLnBrk="1" hangingPunct="1">
              <a:lnSpc>
                <a:spcPct val="80000"/>
              </a:lnSpc>
              <a:buNone/>
            </a:pPr>
            <a:r>
              <a:rPr lang="ja-JP" altLang="en-US" sz="2000" dirty="0" smtClean="0"/>
              <a:t>・同様のブロック間でブロックサイズを標準化する</a:t>
            </a:r>
            <a:endParaRPr lang="en-US" altLang="ja-JP" sz="2000" dirty="0" smtClean="0"/>
          </a:p>
          <a:p>
            <a:pPr eaLnBrk="1" hangingPunct="1">
              <a:lnSpc>
                <a:spcPct val="80000"/>
              </a:lnSpc>
              <a:buNone/>
            </a:pPr>
            <a:r>
              <a:rPr lang="ja-JP" altLang="en-US" sz="2000" dirty="0" smtClean="0"/>
              <a:t>・ブロックを移動させて信号線を直線にする</a:t>
            </a:r>
            <a:endParaRPr lang="en-US" altLang="ja-JP" sz="2000" dirty="0" smtClean="0"/>
          </a:p>
          <a:p>
            <a:pPr eaLnBrk="1" hangingPunct="1">
              <a:lnSpc>
                <a:spcPct val="80000"/>
              </a:lnSpc>
              <a:buFont typeface="Wingdings" pitchFamily="2" charset="2"/>
              <a:buNone/>
            </a:pPr>
            <a:endParaRPr lang="en-US" altLang="ja-JP" sz="2000" dirty="0" smtClean="0"/>
          </a:p>
        </p:txBody>
      </p:sp>
    </p:spTree>
    <p:extLst>
      <p:ext uri="{BB962C8B-B14F-4D97-AF65-F5344CB8AC3E}">
        <p14:creationId xmlns:p14="http://schemas.microsoft.com/office/powerpoint/2010/main" val="2515885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en-US" altLang="ja-JP" sz="2000" dirty="0" smtClean="0">
                <a:latin typeface="ＭＳ Ｐゴシック" charset="-128"/>
              </a:rPr>
              <a:t>Constant</a:t>
            </a:r>
            <a:r>
              <a:rPr lang="ja-JP" altLang="en-US" sz="2000" dirty="0" smtClean="0">
                <a:latin typeface="ＭＳ Ｐゴシック" charset="-128"/>
              </a:rPr>
              <a:t>ブロックの大きさ</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a:t>変数</a:t>
            </a:r>
            <a:r>
              <a:rPr lang="ja-JP" altLang="en-US" sz="2000" dirty="0" smtClean="0"/>
              <a:t>が入っている場合、その文字の長さの分の大きさになる</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数字ベクトルが入っている場合、周囲のブロックの大きさによっては、ベクトル表記が省略される</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a:t>発生</a:t>
            </a:r>
            <a:r>
              <a:rPr lang="ja-JP" altLang="en-US" sz="2000" dirty="0" smtClean="0"/>
              <a:t>条件の推測</a:t>
            </a:r>
            <a:endParaRPr lang="en-US" altLang="ja-JP" sz="2000" dirty="0" smtClean="0"/>
          </a:p>
          <a:p>
            <a:pPr eaLnBrk="1" hangingPunct="1">
              <a:lnSpc>
                <a:spcPct val="80000"/>
              </a:lnSpc>
              <a:buFont typeface="Wingdings" pitchFamily="2" charset="2"/>
              <a:buNone/>
            </a:pPr>
            <a:r>
              <a:rPr lang="ja-JP" altLang="en-US" sz="2000" dirty="0"/>
              <a:t>　</a:t>
            </a:r>
            <a:r>
              <a:rPr lang="ja-JP" altLang="en-US" sz="2000" dirty="0" smtClean="0"/>
              <a:t>ベクトルを表現可能な大きさになる、変数文字列の</a:t>
            </a:r>
            <a:r>
              <a:rPr lang="en-US" altLang="ja-JP" sz="2000" dirty="0" smtClean="0"/>
              <a:t>Constant</a:t>
            </a:r>
            <a:r>
              <a:rPr lang="ja-JP" altLang="en-US" sz="2000" dirty="0" smtClean="0"/>
              <a:t>ブロックが存在しないとき</a:t>
            </a:r>
            <a:endParaRPr lang="en-US" altLang="ja-JP" sz="20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400" y="2353401"/>
            <a:ext cx="1676400"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右矢印 1"/>
          <p:cNvSpPr/>
          <p:nvPr/>
        </p:nvSpPr>
        <p:spPr bwMode="auto">
          <a:xfrm>
            <a:off x="3340100" y="2338068"/>
            <a:ext cx="978408" cy="484632"/>
          </a:xfrm>
          <a:prstGeom prst="rightArrow">
            <a:avLst/>
          </a:prstGeom>
          <a:solidFill>
            <a:srgbClr val="00B0F0"/>
          </a:solidFill>
          <a:ln w="15875" cap="flat" cmpd="sng" algn="ctr">
            <a:solidFill>
              <a:srgbClr val="0070C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Tahoma" pitchFamily="34" charset="0"/>
              <a:ea typeface="ＭＳ Ｐゴシック" charset="-128"/>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3200" y="2336925"/>
            <a:ext cx="2133600"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右矢印 7"/>
          <p:cNvSpPr/>
          <p:nvPr/>
        </p:nvSpPr>
        <p:spPr bwMode="auto">
          <a:xfrm>
            <a:off x="3340100" y="4081689"/>
            <a:ext cx="978408" cy="484632"/>
          </a:xfrm>
          <a:prstGeom prst="rightArrow">
            <a:avLst/>
          </a:prstGeom>
          <a:solidFill>
            <a:srgbClr val="00B0F0"/>
          </a:solidFill>
          <a:ln w="15875" cap="flat" cmpd="sng" algn="ctr">
            <a:solidFill>
              <a:srgbClr val="0070C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Tahoma" pitchFamily="34" charset="0"/>
              <a:ea typeface="ＭＳ Ｐゴシック" charset="-128"/>
            </a:endParaRPr>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7288" y="4093001"/>
            <a:ext cx="17240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40375" y="4186578"/>
            <a:ext cx="1876425"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6605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en-US" altLang="ja-JP" sz="2000" dirty="0" smtClean="0">
                <a:latin typeface="ＭＳ Ｐゴシック" charset="-128"/>
              </a:rPr>
              <a:t>Subsystem</a:t>
            </a:r>
            <a:r>
              <a:rPr lang="ja-JP" altLang="en-US" sz="2000" dirty="0" smtClean="0">
                <a:latin typeface="ＭＳ Ｐゴシック" charset="-128"/>
              </a:rPr>
              <a:t>ブロックの大きさ</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サンプルモデル「</a:t>
            </a:r>
            <a:r>
              <a:rPr lang="en-US" altLang="ja-JP" sz="2000" dirty="0" smtClean="0"/>
              <a:t>f14</a:t>
            </a:r>
            <a:r>
              <a:rPr lang="ja-JP" altLang="en-US" sz="2000" dirty="0" smtClean="0"/>
              <a:t>」のサブシステム「</a:t>
            </a:r>
            <a:r>
              <a:rPr lang="en-US" altLang="ja-JP" sz="2000" dirty="0" err="1" smtClean="0"/>
              <a:t>AircraftDynamicsModel</a:t>
            </a:r>
            <a:r>
              <a:rPr lang="ja-JP" altLang="en-US" sz="2000" dirty="0" smtClean="0"/>
              <a:t>」に出力端子を一つ増やし、サブシステムの大きさを小さくしたものを用意。</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自動配置実行前</a:t>
            </a:r>
            <a:endParaRPr lang="en-US" altLang="ja-JP" sz="20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863" y="2479675"/>
            <a:ext cx="6315075" cy="398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円/楕円 2"/>
          <p:cNvSpPr/>
          <p:nvPr/>
        </p:nvSpPr>
        <p:spPr bwMode="auto">
          <a:xfrm>
            <a:off x="4561482" y="4120053"/>
            <a:ext cx="1187671" cy="1030014"/>
          </a:xfrm>
          <a:prstGeom prst="ellipse">
            <a:avLst/>
          </a:prstGeom>
          <a:noFill/>
          <a:ln w="38100" cap="flat" cmpd="sng" algn="ctr">
            <a:solidFill>
              <a:srgbClr val="FF0000"/>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Tahoma" pitchFamily="34" charset="0"/>
              <a:ea typeface="ＭＳ Ｐゴシック" charset="-128"/>
            </a:endParaRPr>
          </a:p>
        </p:txBody>
      </p:sp>
    </p:spTree>
    <p:extLst>
      <p:ext uri="{BB962C8B-B14F-4D97-AF65-F5344CB8AC3E}">
        <p14:creationId xmlns:p14="http://schemas.microsoft.com/office/powerpoint/2010/main" val="1429139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en-US" altLang="ja-JP" sz="2000" dirty="0">
                <a:latin typeface="ＭＳ Ｐゴシック" charset="-128"/>
              </a:rPr>
              <a:t>Subsystem</a:t>
            </a:r>
            <a:r>
              <a:rPr lang="ja-JP" altLang="en-US" sz="2000" dirty="0">
                <a:latin typeface="ＭＳ Ｐゴシック" charset="-128"/>
              </a:rPr>
              <a:t>ブロックの大きさ</a:t>
            </a:r>
            <a:endParaRPr lang="ja-JP" altLang="en-US" sz="2000" dirty="0" smtClean="0">
              <a:latin typeface="ＭＳ Ｐゴシック" charset="-128"/>
            </a:endParaRP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サブシステム「</a:t>
            </a:r>
            <a:r>
              <a:rPr lang="en-US" altLang="ja-JP" sz="2000" dirty="0" err="1" smtClean="0"/>
              <a:t>AircraftDynamicsModel</a:t>
            </a:r>
            <a:r>
              <a:rPr lang="ja-JP" altLang="en-US" sz="2000" dirty="0" smtClean="0"/>
              <a:t>」の縦の大きさは改善されたが、横幅が狭く端子の文字が重なってしまっている。</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a:t>自動</a:t>
            </a:r>
            <a:r>
              <a:rPr lang="ja-JP" altLang="en-US" sz="2000" dirty="0" smtClean="0"/>
              <a:t>配置実行後</a:t>
            </a:r>
            <a:endParaRPr lang="en-US" altLang="ja-JP" sz="2000" dirty="0" smtClean="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400" y="2624138"/>
            <a:ext cx="7162800" cy="3514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円/楕円 5"/>
          <p:cNvSpPr/>
          <p:nvPr/>
        </p:nvSpPr>
        <p:spPr bwMode="auto">
          <a:xfrm>
            <a:off x="3079522" y="3510452"/>
            <a:ext cx="1585318" cy="1240224"/>
          </a:xfrm>
          <a:prstGeom prst="ellipse">
            <a:avLst/>
          </a:prstGeom>
          <a:noFill/>
          <a:ln w="38100" cap="flat" cmpd="sng" algn="ctr">
            <a:solidFill>
              <a:srgbClr val="FF0000"/>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Tahoma" pitchFamily="34" charset="0"/>
              <a:ea typeface="ＭＳ Ｐゴシック" charset="-128"/>
            </a:endParaRPr>
          </a:p>
        </p:txBody>
      </p:sp>
    </p:spTree>
    <p:extLst>
      <p:ext uri="{BB962C8B-B14F-4D97-AF65-F5344CB8AC3E}">
        <p14:creationId xmlns:p14="http://schemas.microsoft.com/office/powerpoint/2010/main" val="3813724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smtClean="0">
                <a:latin typeface="ＭＳ Ｐゴシック" charset="-128"/>
              </a:rPr>
              <a:t>アウトポートブロックの配置</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先ほどのサンプルモデル</a:t>
            </a:r>
            <a:r>
              <a:rPr lang="ja-JP" altLang="en-US" sz="2000" dirty="0"/>
              <a:t>「</a:t>
            </a:r>
            <a:r>
              <a:rPr lang="en-US" altLang="ja-JP" sz="2000" dirty="0" smtClean="0"/>
              <a:t>f14</a:t>
            </a:r>
            <a:r>
              <a:rPr lang="ja-JP" altLang="en-US" sz="2000" dirty="0" smtClean="0"/>
              <a:t>」の端子番号</a:t>
            </a:r>
            <a:r>
              <a:rPr lang="en-US" altLang="ja-JP" sz="2000" dirty="0" smtClean="0"/>
              <a:t>3</a:t>
            </a:r>
            <a:r>
              <a:rPr lang="ja-JP" altLang="en-US" sz="2000" dirty="0" smtClean="0"/>
              <a:t>の位置がアウトポート端子番号</a:t>
            </a:r>
            <a:r>
              <a:rPr lang="en-US" altLang="ja-JP" sz="2000" dirty="0" smtClean="0"/>
              <a:t>2</a:t>
            </a:r>
            <a:r>
              <a:rPr lang="ja-JP" altLang="en-US" sz="2000" dirty="0" smtClean="0"/>
              <a:t>より少し下に来ている。</a:t>
            </a:r>
            <a:endParaRPr lang="en-US" altLang="ja-JP" sz="2000" dirty="0" smtClean="0"/>
          </a:p>
          <a:p>
            <a:pPr eaLnBrk="1" hangingPunct="1">
              <a:lnSpc>
                <a:spcPct val="80000"/>
              </a:lnSpc>
              <a:buFont typeface="Wingdings" pitchFamily="2" charset="2"/>
              <a:buNone/>
            </a:pPr>
            <a:r>
              <a:rPr lang="ja-JP" altLang="en-US" sz="2000" dirty="0" smtClean="0"/>
              <a:t>　　　　→端子番号順も考慮して整列を行っている様子</a:t>
            </a:r>
            <a:endParaRPr lang="en-US" altLang="ja-JP" sz="2000" dirty="0" smtClean="0"/>
          </a:p>
          <a:p>
            <a:pPr eaLnBrk="1" hangingPunct="1">
              <a:lnSpc>
                <a:spcPct val="80000"/>
              </a:lnSpc>
              <a:buFont typeface="Wingdings" pitchFamily="2" charset="2"/>
              <a:buNone/>
            </a:pPr>
            <a:r>
              <a:rPr lang="ja-JP" altLang="en-US" sz="2000" dirty="0" smtClean="0"/>
              <a:t>自動配置実行後</a:t>
            </a:r>
            <a:endParaRPr lang="en-US" altLang="ja-JP" sz="2000" dirty="0" smtClean="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400" y="2624138"/>
            <a:ext cx="7162800" cy="3514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円/楕円 5"/>
          <p:cNvSpPr/>
          <p:nvPr/>
        </p:nvSpPr>
        <p:spPr bwMode="auto">
          <a:xfrm flipH="1">
            <a:off x="4775811" y="5705240"/>
            <a:ext cx="621867" cy="620112"/>
          </a:xfrm>
          <a:prstGeom prst="ellipse">
            <a:avLst/>
          </a:prstGeom>
          <a:noFill/>
          <a:ln w="38100" cap="flat" cmpd="sng" algn="ctr">
            <a:solidFill>
              <a:srgbClr val="FF0000"/>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Tahoma" pitchFamily="34" charset="0"/>
              <a:ea typeface="ＭＳ Ｐゴシック" charset="-128"/>
            </a:endParaRPr>
          </a:p>
        </p:txBody>
      </p:sp>
    </p:spTree>
    <p:extLst>
      <p:ext uri="{BB962C8B-B14F-4D97-AF65-F5344CB8AC3E}">
        <p14:creationId xmlns:p14="http://schemas.microsoft.com/office/powerpoint/2010/main" val="30050792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bwMode="auto">
          <a:xfrm>
            <a:off x="328613" y="3225800"/>
            <a:ext cx="8696515"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ctr" eaLnBrk="1" hangingPunct="1">
              <a:lnSpc>
                <a:spcPct val="80000"/>
              </a:lnSpc>
              <a:buFont typeface="Wingdings" pitchFamily="2" charset="2"/>
              <a:buNone/>
            </a:pPr>
            <a:r>
              <a:rPr lang="ja-JP" altLang="en-US" sz="3600" dirty="0" smtClean="0"/>
              <a:t>コマンド</a:t>
            </a:r>
            <a:r>
              <a:rPr lang="ja-JP" altLang="en-US" sz="3600" dirty="0"/>
              <a:t>で</a:t>
            </a:r>
            <a:r>
              <a:rPr lang="ja-JP" altLang="en-US" sz="3600" dirty="0" smtClean="0"/>
              <a:t>の自動</a:t>
            </a:r>
            <a:r>
              <a:rPr lang="ja-JP" altLang="en-US" sz="3600" dirty="0"/>
              <a:t>配置</a:t>
            </a:r>
            <a:endParaRPr lang="en-US" altLang="ja-JP" sz="3600" dirty="0" smtClean="0"/>
          </a:p>
        </p:txBody>
      </p:sp>
    </p:spTree>
    <p:extLst>
      <p:ext uri="{BB962C8B-B14F-4D97-AF65-F5344CB8AC3E}">
        <p14:creationId xmlns:p14="http://schemas.microsoft.com/office/powerpoint/2010/main" val="26840322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smtClean="0">
                <a:latin typeface="ＭＳ Ｐゴシック" charset="-128"/>
              </a:rPr>
              <a:t>自動配置のコマンド</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自動配置</a:t>
            </a:r>
            <a:endParaRPr lang="en-US" altLang="ja-JP" sz="2000" dirty="0"/>
          </a:p>
          <a:p>
            <a:pPr eaLnBrk="1" hangingPunct="1">
              <a:lnSpc>
                <a:spcPct val="80000"/>
              </a:lnSpc>
              <a:buNone/>
            </a:pPr>
            <a:r>
              <a:rPr lang="ja-JP" altLang="en-US" sz="2000" dirty="0" smtClean="0"/>
              <a:t>　　</a:t>
            </a:r>
            <a:r>
              <a:rPr lang="en-US" altLang="ja-JP" sz="2000" dirty="0" err="1" smtClean="0"/>
              <a:t>Simulink.BlockDiagram.arrangeSystem</a:t>
            </a:r>
            <a:r>
              <a:rPr lang="en-US" altLang="ja-JP" sz="2000" dirty="0" smtClean="0"/>
              <a:t>(sys)</a:t>
            </a:r>
            <a:endParaRPr lang="en-US" altLang="ja-JP" sz="2000" dirty="0"/>
          </a:p>
          <a:p>
            <a:pPr eaLnBrk="1" hangingPunct="1">
              <a:lnSpc>
                <a:spcPct val="80000"/>
              </a:lnSpc>
              <a:buNone/>
            </a:pPr>
            <a:r>
              <a:rPr lang="ja-JP" altLang="en-US" sz="2000" dirty="0" smtClean="0"/>
              <a:t>　</a:t>
            </a:r>
            <a:r>
              <a:rPr lang="ja-JP" altLang="en-US" sz="2000" dirty="0"/>
              <a:t>　</a:t>
            </a:r>
            <a:r>
              <a:rPr lang="ja-JP" altLang="en-US" sz="2000" dirty="0" smtClean="0"/>
              <a:t>　</a:t>
            </a:r>
            <a:r>
              <a:rPr lang="en-US" altLang="ja-JP" sz="2000" dirty="0" smtClean="0"/>
              <a:t>sys</a:t>
            </a:r>
            <a:r>
              <a:rPr lang="ja-JP" altLang="en-US" sz="2000" dirty="0" smtClean="0"/>
              <a:t>：パス</a:t>
            </a:r>
            <a:r>
              <a:rPr lang="en-US" altLang="ja-JP" sz="2000" dirty="0" smtClean="0"/>
              <a:t>(</a:t>
            </a:r>
            <a:r>
              <a:rPr lang="ja-JP" altLang="en-US" sz="2000" dirty="0" smtClean="0"/>
              <a:t>文字列での指定</a:t>
            </a:r>
            <a:r>
              <a:rPr lang="en-US" altLang="ja-JP" sz="2000" dirty="0" smtClean="0"/>
              <a:t>)</a:t>
            </a:r>
            <a:r>
              <a:rPr lang="ja-JP" altLang="en-US" sz="2000" dirty="0" err="1" smtClean="0"/>
              <a:t>、</a:t>
            </a:r>
            <a:r>
              <a:rPr lang="ja-JP" altLang="en-US" sz="2000" dirty="0" smtClean="0"/>
              <a:t>もしくはハンドル</a:t>
            </a:r>
            <a:endParaRPr lang="en-US" altLang="ja-JP" sz="2000" dirty="0" smtClean="0"/>
          </a:p>
          <a:p>
            <a:pPr eaLnBrk="1" hangingPunct="1">
              <a:lnSpc>
                <a:spcPct val="80000"/>
              </a:lnSpc>
              <a:buNone/>
            </a:pPr>
            <a:r>
              <a:rPr lang="ja-JP" altLang="en-US" sz="2000" dirty="0" smtClean="0"/>
              <a:t>　</a:t>
            </a:r>
            <a:r>
              <a:rPr lang="en-US" altLang="ja-JP" sz="2000" dirty="0" smtClean="0"/>
              <a:t>R2018a</a:t>
            </a:r>
            <a:r>
              <a:rPr lang="ja-JP" altLang="en-US" sz="2000" dirty="0" smtClean="0"/>
              <a:t>から導入</a:t>
            </a:r>
            <a:endParaRPr lang="en-US" altLang="ja-JP" sz="2000" dirty="0"/>
          </a:p>
          <a:p>
            <a:pPr eaLnBrk="1" hangingPunct="1">
              <a:lnSpc>
                <a:spcPct val="80000"/>
              </a:lnSpc>
              <a:buNone/>
            </a:pPr>
            <a:r>
              <a:rPr lang="ja-JP" altLang="en-US" sz="2000" dirty="0" smtClean="0"/>
              <a:t>　詳細</a:t>
            </a:r>
            <a:r>
              <a:rPr lang="en-US" altLang="ja-JP" sz="2000" dirty="0" smtClean="0"/>
              <a:t>URL</a:t>
            </a:r>
            <a:r>
              <a:rPr lang="ja-JP" altLang="en-US" sz="2000" dirty="0" smtClean="0"/>
              <a:t>：</a:t>
            </a:r>
            <a:r>
              <a:rPr lang="en-US" altLang="ja-JP" sz="2000" dirty="0">
                <a:hlinkClick r:id="rId3"/>
              </a:rPr>
              <a:t>https://</a:t>
            </a:r>
            <a:r>
              <a:rPr lang="en-US" altLang="ja-JP" sz="2000" dirty="0" smtClean="0">
                <a:hlinkClick r:id="rId3"/>
              </a:rPr>
              <a:t>jp.mathworks.com/help/simulink/slref/simulink.blockdiagram.arrangesystem.html</a:t>
            </a:r>
            <a:endParaRPr lang="en-US" altLang="ja-JP" sz="2000" dirty="0" smtClean="0"/>
          </a:p>
          <a:p>
            <a:pPr eaLnBrk="1" hangingPunct="1">
              <a:lnSpc>
                <a:spcPct val="80000"/>
              </a:lnSpc>
              <a:buNone/>
            </a:pPr>
            <a:endParaRPr lang="en-US" altLang="ja-JP" sz="2000" dirty="0" smtClean="0"/>
          </a:p>
          <a:p>
            <a:pPr eaLnBrk="1" hangingPunct="1">
              <a:lnSpc>
                <a:spcPct val="80000"/>
              </a:lnSpc>
              <a:buNone/>
            </a:pPr>
            <a:endParaRPr lang="en-US" altLang="ja-JP" sz="2000" dirty="0" smtClean="0"/>
          </a:p>
          <a:p>
            <a:pPr eaLnBrk="1" hangingPunct="1">
              <a:lnSpc>
                <a:spcPct val="80000"/>
              </a:lnSpc>
              <a:buNone/>
            </a:pPr>
            <a:r>
              <a:rPr lang="ja-JP" altLang="en-US" sz="2000" dirty="0" smtClean="0"/>
              <a:t>参考）</a:t>
            </a:r>
            <a:endParaRPr lang="en-US" altLang="ja-JP" sz="2000" dirty="0"/>
          </a:p>
          <a:p>
            <a:pPr eaLnBrk="1" hangingPunct="1">
              <a:lnSpc>
                <a:spcPct val="80000"/>
              </a:lnSpc>
              <a:buNone/>
            </a:pPr>
            <a:r>
              <a:rPr lang="ja-JP" altLang="en-US" sz="2000" dirty="0" smtClean="0"/>
              <a:t>線の自動ルーティング</a:t>
            </a:r>
            <a:endParaRPr lang="en-US" altLang="ja-JP" sz="2000" dirty="0" smtClean="0"/>
          </a:p>
          <a:p>
            <a:pPr eaLnBrk="1" hangingPunct="1">
              <a:lnSpc>
                <a:spcPct val="80000"/>
              </a:lnSpc>
              <a:buNone/>
            </a:pPr>
            <a:r>
              <a:rPr lang="ja-JP" altLang="en-US" sz="2000" dirty="0"/>
              <a:t>　</a:t>
            </a:r>
            <a:r>
              <a:rPr lang="ja-JP" altLang="en-US" sz="2000" dirty="0" smtClean="0"/>
              <a:t>　</a:t>
            </a:r>
            <a:r>
              <a:rPr lang="en-US" altLang="ja-JP" sz="2000" dirty="0" err="1"/>
              <a:t>Simulink.BlockDiagram.routeLine</a:t>
            </a:r>
            <a:r>
              <a:rPr lang="en-US" altLang="ja-JP" sz="2000" dirty="0"/>
              <a:t>(</a:t>
            </a:r>
            <a:r>
              <a:rPr lang="en-US" altLang="ja-JP" sz="2000" dirty="0" err="1"/>
              <a:t>lineHandles</a:t>
            </a:r>
            <a:r>
              <a:rPr lang="en-US" altLang="ja-JP" sz="2000" dirty="0" smtClean="0"/>
              <a:t>)</a:t>
            </a:r>
          </a:p>
          <a:p>
            <a:pPr eaLnBrk="1" hangingPunct="1">
              <a:lnSpc>
                <a:spcPct val="80000"/>
              </a:lnSpc>
              <a:buNone/>
            </a:pPr>
            <a:r>
              <a:rPr lang="ja-JP" altLang="en-US" sz="2000" dirty="0"/>
              <a:t>　</a:t>
            </a:r>
            <a:r>
              <a:rPr lang="ja-JP" altLang="en-US" sz="2000" dirty="0" smtClean="0"/>
              <a:t>　　　</a:t>
            </a:r>
            <a:r>
              <a:rPr lang="en-US" altLang="ja-JP" sz="2000" dirty="0" err="1" smtClean="0"/>
              <a:t>lineHandles</a:t>
            </a:r>
            <a:r>
              <a:rPr lang="en-US" altLang="ja-JP" sz="2000" dirty="0" smtClean="0"/>
              <a:t>:</a:t>
            </a:r>
            <a:r>
              <a:rPr lang="ja-JP" altLang="en-US" sz="2000" dirty="0" smtClean="0"/>
              <a:t>ラインハンドル</a:t>
            </a:r>
            <a:endParaRPr lang="en-US" altLang="ja-JP" sz="2000" dirty="0" smtClean="0"/>
          </a:p>
          <a:p>
            <a:pPr eaLnBrk="1" hangingPunct="1">
              <a:lnSpc>
                <a:spcPct val="80000"/>
              </a:lnSpc>
              <a:buNone/>
            </a:pPr>
            <a:r>
              <a:rPr lang="ja-JP" altLang="en-US" sz="2000" dirty="0"/>
              <a:t>　</a:t>
            </a:r>
            <a:r>
              <a:rPr lang="en-US" altLang="ja-JP" sz="2000" dirty="0" smtClean="0"/>
              <a:t>R2019a</a:t>
            </a:r>
            <a:r>
              <a:rPr lang="ja-JP" altLang="en-US" sz="2000" dirty="0" smtClean="0"/>
              <a:t>から導入</a:t>
            </a:r>
            <a:endParaRPr lang="en-US" altLang="ja-JP" sz="2000" dirty="0" smtClean="0"/>
          </a:p>
          <a:p>
            <a:pPr eaLnBrk="1" hangingPunct="1">
              <a:lnSpc>
                <a:spcPct val="80000"/>
              </a:lnSpc>
              <a:buNone/>
            </a:pPr>
            <a:r>
              <a:rPr lang="ja-JP" altLang="en-US" sz="2000" dirty="0"/>
              <a:t>　</a:t>
            </a:r>
            <a:r>
              <a:rPr lang="ja-JP" altLang="en-US" sz="2000" dirty="0" smtClean="0"/>
              <a:t>詳細</a:t>
            </a:r>
            <a:r>
              <a:rPr lang="en-US" altLang="ja-JP" sz="2000" dirty="0" smtClean="0"/>
              <a:t>URL</a:t>
            </a:r>
            <a:r>
              <a:rPr lang="ja-JP" altLang="en-US" sz="2000" dirty="0" smtClean="0"/>
              <a:t>：</a:t>
            </a:r>
            <a:r>
              <a:rPr lang="en-US" altLang="ja-JP" sz="2000" dirty="0">
                <a:hlinkClick r:id="rId4"/>
              </a:rPr>
              <a:t>https://</a:t>
            </a:r>
            <a:r>
              <a:rPr lang="en-US" altLang="ja-JP" sz="2000" dirty="0" smtClean="0">
                <a:hlinkClick r:id="rId4"/>
              </a:rPr>
              <a:t>jp.mathworks.com/help/simulink/slref/simulink.blockdiagram.routeline.html</a:t>
            </a:r>
            <a:endParaRPr lang="en-US" altLang="ja-JP" sz="2000" dirty="0" smtClean="0"/>
          </a:p>
          <a:p>
            <a:pPr eaLnBrk="1" hangingPunct="1">
              <a:lnSpc>
                <a:spcPct val="80000"/>
              </a:lnSpc>
              <a:buNone/>
            </a:pPr>
            <a:endParaRPr lang="en-US" altLang="ja-JP" sz="2000" dirty="0"/>
          </a:p>
        </p:txBody>
      </p:sp>
    </p:spTree>
    <p:extLst>
      <p:ext uri="{BB962C8B-B14F-4D97-AF65-F5344CB8AC3E}">
        <p14:creationId xmlns:p14="http://schemas.microsoft.com/office/powerpoint/2010/main" val="3400736505"/>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58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Tahoma" pitchFamily="34" charset="0"/>
            <a:ea typeface="ＭＳ Ｐゴシック" charset="-128"/>
          </a:defRPr>
        </a:defPPr>
      </a:lstStyle>
    </a:spDef>
    <a:lnDef>
      <a:spPr bwMode="auto">
        <a:xfrm>
          <a:off x="0" y="0"/>
          <a:ext cx="1" cy="1"/>
        </a:xfrm>
        <a:custGeom>
          <a:avLst/>
          <a:gdLst/>
          <a:ahLst/>
          <a:cxnLst/>
          <a:rect l="0" t="0" r="0" b="0"/>
          <a:pathLst/>
        </a:custGeom>
        <a:solidFill>
          <a:schemeClr val="bg1"/>
        </a:solidFill>
        <a:ln w="158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Tahoma" pitchFamily="34" charset="0"/>
            <a:ea typeface="ＭＳ Ｐゴシック" charset="-128"/>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86940A44CCD7145AA2E8857B7BDAD5B" ma:contentTypeVersion="4" ma:contentTypeDescription="Create a new document." ma:contentTypeScope="" ma:versionID="ecb01b196e093cf099c7984f0949d129">
  <xsd:schema xmlns:xsd="http://www.w3.org/2001/XMLSchema" xmlns:xs="http://www.w3.org/2001/XMLSchema" xmlns:p="http://schemas.microsoft.com/office/2006/metadata/properties" xmlns:ns2="4f9469a5-59df-4688-ab0c-43c66142dc4b" xmlns:ns3="38d97a9f-996f-4e00-b9c5-e3c3d5b00014" targetNamespace="http://schemas.microsoft.com/office/2006/metadata/properties" ma:root="true" ma:fieldsID="0226a01dba749418d2a4754a22205bc4" ns2:_="" ns3:_="">
    <xsd:import namespace="4f9469a5-59df-4688-ab0c-43c66142dc4b"/>
    <xsd:import namespace="38d97a9f-996f-4e00-b9c5-e3c3d5b0001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469a5-59df-4688-ab0c-43c66142dc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97a9f-996f-4e00-b9c5-e3c3d5b0001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5BF8437-28B0-47B8-B6B6-B6D6A91656BF}"/>
</file>

<file path=customXml/itemProps2.xml><?xml version="1.0" encoding="utf-8"?>
<ds:datastoreItem xmlns:ds="http://schemas.openxmlformats.org/officeDocument/2006/customXml" ds:itemID="{943C6BE5-0E20-4B4B-BE64-B3AF9738C4F7}"/>
</file>

<file path=customXml/itemProps3.xml><?xml version="1.0" encoding="utf-8"?>
<ds:datastoreItem xmlns:ds="http://schemas.openxmlformats.org/officeDocument/2006/customXml" ds:itemID="{109FC9EB-3FA1-4EAD-8CD9-4C63A68B7D32}"/>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37725</TotalTime>
  <Words>302</Words>
  <Application>Microsoft Office PowerPoint</Application>
  <PresentationFormat>画面に合わせる (4:3)</PresentationFormat>
  <Paragraphs>83</Paragraphs>
  <Slides>11</Slides>
  <Notes>11</Notes>
  <HiddenSlides>0</HiddenSlides>
  <MMClips>0</MMClips>
  <ScaleCrop>false</ScaleCrop>
  <HeadingPairs>
    <vt:vector size="4" baseType="variant">
      <vt:variant>
        <vt:lpstr>テーマ</vt:lpstr>
      </vt:variant>
      <vt:variant>
        <vt:i4>1</vt:i4>
      </vt:variant>
      <vt:variant>
        <vt:lpstr>スライド タイトル</vt:lpstr>
      </vt:variant>
      <vt:variant>
        <vt:i4>11</vt:i4>
      </vt:variant>
    </vt:vector>
  </HeadingPairs>
  <TitlesOfParts>
    <vt:vector size="12" baseType="lpstr">
      <vt:lpstr>Blends</vt:lpstr>
      <vt:lpstr>調査結果</vt:lpstr>
      <vt:lpstr>PowerPoint プレゼンテーション</vt:lpstr>
      <vt:lpstr>自動配置のルール</vt:lpstr>
      <vt:lpstr>Constantブロックの大きさ</vt:lpstr>
      <vt:lpstr>Subsystemブロックの大きさ</vt:lpstr>
      <vt:lpstr>Subsystemブロックの大きさ</vt:lpstr>
      <vt:lpstr>アウトポートブロックの配置</vt:lpstr>
      <vt:lpstr>PowerPoint プレゼンテーション</vt:lpstr>
      <vt:lpstr>自動配置のコマンド</vt:lpstr>
      <vt:lpstr>PowerPoint プレゼンテーション</vt:lpstr>
      <vt:lpstr>ArrangeSystem</vt:lpstr>
    </vt:vector>
  </TitlesOfParts>
  <Company>先行開発室</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形式手法（Formal Method）</dc:title>
  <dc:creator>79020</dc:creator>
  <cp:lastModifiedBy>高橋</cp:lastModifiedBy>
  <cp:revision>834</cp:revision>
  <dcterms:created xsi:type="dcterms:W3CDTF">2008-07-16T23:48:14Z</dcterms:created>
  <dcterms:modified xsi:type="dcterms:W3CDTF">2019-11-20T09:56:29Z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0x010100986940A44CCD7145AA2E8857B7BDAD5B</vt:lpwstr>
  </property>
</Properties>
</file>