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10"/>
  </p:notesMasterIdLst>
  <p:sldIdLst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EA81F-A906-4574-9836-0FE3D4DE144F}" v="1" dt="2019-11-27T08:27:10.52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79" d="100"/>
          <a:sy n="79" d="100"/>
        </p:scale>
        <p:origin x="-90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/Program%20Files/MATLAB/R2019b/help/ecoder/ug/calibrate-generated-code-and-monitor-signals-via-xcp-and-third-party-tool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11375"/>
            <a:ext cx="7772400" cy="1470025"/>
          </a:xfrm>
        </p:spPr>
        <p:txBody>
          <a:bodyPr/>
          <a:lstStyle/>
          <a:p>
            <a:pPr fontAlgn="t"/>
            <a:r>
              <a:rPr lang="ja-JP" altLang="en-US" sz="40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ヘルプ</a:t>
            </a:r>
            <a:r>
              <a:rPr lang="ja-JP" altLang="en-US" sz="40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のアドレス</a:t>
            </a:r>
            <a:endParaRPr lang="ja-JP" altLang="en-US" sz="40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日時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27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提案者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：アイシン・エィ・ダブリュ株式会社　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 eaLnBrk="1" hangingPunct="1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久保　孝行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90012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38600" y="3733800"/>
            <a:ext cx="510539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の設定でローカルにしておかないと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lang="ja-JP" altLang="en-US" dirty="0"/>
              <a:t>上のヘルプを検索に行く。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のヘルプは最新版なので、</a:t>
            </a:r>
            <a:endParaRPr lang="en-US" altLang="ja-JP" dirty="0"/>
          </a:p>
          <a:p>
            <a:r>
              <a:rPr kumimoji="1" lang="ja-JP" altLang="en-US" dirty="0"/>
              <a:t>もしも古いバージョンを</a:t>
            </a:r>
            <a:r>
              <a:rPr kumimoji="1" lang="en-US" altLang="ja-JP" dirty="0"/>
              <a:t>MATLAB</a:t>
            </a:r>
            <a:r>
              <a:rPr kumimoji="1" lang="ja-JP" altLang="en-US" dirty="0"/>
              <a:t>を使っている場合</a:t>
            </a:r>
            <a:endParaRPr kumimoji="1" lang="en-US" altLang="ja-JP" dirty="0"/>
          </a:p>
          <a:p>
            <a:r>
              <a:rPr lang="ja-JP" altLang="en-US" dirty="0"/>
              <a:t>ヘルプのバージョンが合わないので必ずローカルにしましょう。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971800" y="1828800"/>
            <a:ext cx="1587861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1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ヘルプの宛先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4" y="1524000"/>
            <a:ext cx="8704517" cy="503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7200" y="914400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検索したり、目次で調べたページに一回でたどり着くリンク先の検索方法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24200" y="2590800"/>
            <a:ext cx="46538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ヘルプの画面上には、リンク先の記述がない。</a:t>
            </a:r>
            <a:endParaRPr kumimoji="1" lang="en-US" altLang="ja-JP" dirty="0"/>
          </a:p>
          <a:p>
            <a:r>
              <a:rPr kumimoji="1" lang="ja-JP" altLang="en-US" dirty="0"/>
              <a:t>調べるには一工夫必要です。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まずはお気に入りのボタンを押してください。</a:t>
            </a:r>
          </a:p>
        </p:txBody>
      </p:sp>
      <p:cxnSp>
        <p:nvCxnSpPr>
          <p:cNvPr id="7" name="直線矢印コネクタ 6"/>
          <p:cNvCxnSpPr/>
          <p:nvPr/>
        </p:nvCxnSpPr>
        <p:spPr bwMode="auto">
          <a:xfrm flipH="1" flipV="1">
            <a:off x="1066800" y="1905000"/>
            <a:ext cx="2133600" cy="167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924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MATLAB</a:t>
            </a:r>
            <a:r>
              <a:rPr lang="ja-JP" altLang="en-US" dirty="0"/>
              <a:t>からは下記のコマンド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web(</a:t>
            </a:r>
            <a:r>
              <a:rPr lang="en-US" altLang="ja-JP" dirty="0" err="1"/>
              <a:t>fullfile</a:t>
            </a:r>
            <a:r>
              <a:rPr lang="en-US" altLang="ja-JP" dirty="0"/>
              <a:t>(</a:t>
            </a:r>
            <a:r>
              <a:rPr lang="en-US" altLang="ja-JP" dirty="0" err="1"/>
              <a:t>docroot</a:t>
            </a:r>
            <a:r>
              <a:rPr lang="en-US" altLang="ja-JP" dirty="0"/>
              <a:t>, '</a:t>
            </a:r>
            <a:r>
              <a:rPr lang="en-US" altLang="ja-JP" dirty="0" err="1"/>
              <a:t>ecoder</a:t>
            </a:r>
            <a:r>
              <a:rPr lang="en-US" altLang="ja-JP" dirty="0"/>
              <a:t>/</a:t>
            </a:r>
            <a:r>
              <a:rPr lang="en-US" altLang="ja-JP" dirty="0" err="1"/>
              <a:t>ug</a:t>
            </a:r>
            <a:r>
              <a:rPr lang="en-US" altLang="ja-JP" dirty="0"/>
              <a:t>/configure-data-interface-by-applying-custom-storage-classes.html'))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普通のリンク方法は下記のように書きます。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file:///C:/Program%20Files/MATLAB/R2019b/help/ecoder/ug/configure-data-interface-by-applying-custom-storage-classes.html</a:t>
            </a:r>
          </a:p>
          <a:p>
            <a:pPr marL="0" indent="0">
              <a:buNone/>
            </a:pPr>
            <a:endParaRPr lang="en-US" altLang="ja-JP" dirty="0">
              <a:hlinkClick r:id="rId2" action="ppaction://hlinkfile"/>
            </a:endParaRPr>
          </a:p>
          <a:p>
            <a:pPr marL="0" indent="0">
              <a:buNone/>
            </a:pPr>
            <a:endParaRPr lang="en-US" altLang="ja-JP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86378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t="19181" r="50000" b="50409"/>
          <a:stretch/>
        </p:blipFill>
        <p:spPr bwMode="auto">
          <a:xfrm>
            <a:off x="609600" y="914400"/>
            <a:ext cx="7459580" cy="31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65" y="4114800"/>
            <a:ext cx="5581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矢印コネクタ 6"/>
          <p:cNvCxnSpPr/>
          <p:nvPr/>
        </p:nvCxnSpPr>
        <p:spPr bwMode="auto">
          <a:xfrm>
            <a:off x="1752600" y="1447800"/>
            <a:ext cx="533400" cy="2743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テキスト ボックス 7"/>
          <p:cNvSpPr txBox="1"/>
          <p:nvPr/>
        </p:nvSpPr>
        <p:spPr>
          <a:xfrm>
            <a:off x="576649" y="5250848"/>
            <a:ext cx="801693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画面表示されるコールバックがリンク先です。</a:t>
            </a:r>
            <a:endParaRPr lang="en-US" altLang="ja-JP" sz="1400" dirty="0"/>
          </a:p>
          <a:p>
            <a:r>
              <a:rPr lang="en-US" altLang="ja-JP" sz="1400" dirty="0"/>
              <a:t>web(</a:t>
            </a:r>
            <a:r>
              <a:rPr lang="en-US" altLang="ja-JP" sz="1400" dirty="0" err="1"/>
              <a:t>fullfile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docroot</a:t>
            </a:r>
            <a:r>
              <a:rPr lang="en-US" altLang="ja-JP" sz="1400" dirty="0"/>
              <a:t>, '</a:t>
            </a:r>
            <a:r>
              <a:rPr lang="en-US" altLang="ja-JP" sz="1400" dirty="0" err="1"/>
              <a:t>ecoder</a:t>
            </a:r>
            <a:r>
              <a:rPr lang="en-US" altLang="ja-JP" sz="1400" dirty="0"/>
              <a:t>/</a:t>
            </a:r>
            <a:r>
              <a:rPr lang="en-US" altLang="ja-JP" sz="1400" dirty="0" err="1"/>
              <a:t>ug</a:t>
            </a:r>
            <a:r>
              <a:rPr lang="en-US" altLang="ja-JP" sz="1400" dirty="0"/>
              <a:t>/configure-data-interface-by-applying-custom-storage-classes.html'))</a:t>
            </a:r>
          </a:p>
          <a:p>
            <a:endParaRPr kumimoji="1" lang="ja-JP" altLang="en-US" sz="1400" dirty="0"/>
          </a:p>
        </p:txBody>
      </p:sp>
      <p:cxnSp>
        <p:nvCxnSpPr>
          <p:cNvPr id="11" name="直線矢印コネクタ 10"/>
          <p:cNvCxnSpPr/>
          <p:nvPr/>
        </p:nvCxnSpPr>
        <p:spPr bwMode="auto">
          <a:xfrm flipH="1" flipV="1">
            <a:off x="4585118" y="6096000"/>
            <a:ext cx="1434683" cy="1190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6096000" y="62150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キャンセルで閉じる</a:t>
            </a:r>
          </a:p>
        </p:txBody>
      </p:sp>
    </p:spTree>
    <p:extLst>
      <p:ext uri="{BB962C8B-B14F-4D97-AF65-F5344CB8AC3E}">
        <p14:creationId xmlns:p14="http://schemas.microsoft.com/office/powerpoint/2010/main" val="3793482274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40A44CCD7145AA2E8857B7BDAD5B" ma:contentTypeVersion="4" ma:contentTypeDescription="Create a new document." ma:contentTypeScope="" ma:versionID="ecb01b196e093cf099c7984f0949d129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0226a01dba749418d2a4754a22205bc4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61AFB-743E-49A8-86AF-04C542F58BCE}"/>
</file>

<file path=customXml/itemProps2.xml><?xml version="1.0" encoding="utf-8"?>
<ds:datastoreItem xmlns:ds="http://schemas.openxmlformats.org/officeDocument/2006/customXml" ds:itemID="{A65403B8-6644-4A86-B07B-2C74CBC736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56C332-D14D-4F21-B473-1AFB788BC8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140</Words>
  <Application>Microsoft Office PowerPoint</Application>
  <PresentationFormat>画面に合わせる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1_標準デザイン</vt:lpstr>
      <vt:lpstr>ヘルプのアドレス</vt:lpstr>
      <vt:lpstr>ヘルプ</vt:lpstr>
      <vt:lpstr>ヘルプの宛先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ヘルプのアドレス</dc:title>
  <dc:creator/>
  <cp:lastModifiedBy/>
  <cp:revision>2</cp:revision>
  <dcterms:created xsi:type="dcterms:W3CDTF">2014-11-07T02:25:43Z</dcterms:created>
  <dcterms:modified xsi:type="dcterms:W3CDTF">2019-11-27T08:27:10Z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