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16"/>
  </p:notesMasterIdLst>
  <p:sldIdLst>
    <p:sldId id="258" r:id="rId2"/>
    <p:sldId id="342" r:id="rId3"/>
    <p:sldId id="343" r:id="rId4"/>
    <p:sldId id="357" r:id="rId5"/>
    <p:sldId id="355" r:id="rId6"/>
    <p:sldId id="360" r:id="rId7"/>
    <p:sldId id="356" r:id="rId8"/>
    <p:sldId id="358" r:id="rId9"/>
    <p:sldId id="359" r:id="rId10"/>
    <p:sldId id="361" r:id="rId11"/>
    <p:sldId id="363" r:id="rId12"/>
    <p:sldId id="364" r:id="rId13"/>
    <p:sldId id="362" r:id="rId14"/>
    <p:sldId id="365" r:id="rId1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656" autoAdjust="0"/>
  </p:normalViewPr>
  <p:slideViewPr>
    <p:cSldViewPr>
      <p:cViewPr>
        <p:scale>
          <a:sx n="60" d="100"/>
          <a:sy n="60" d="100"/>
        </p:scale>
        <p:origin x="-30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maab-simulink20@groups.mathwork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11375"/>
            <a:ext cx="7772400" cy="1470025"/>
          </a:xfrm>
        </p:spPr>
        <p:txBody>
          <a:bodyPr/>
          <a:lstStyle/>
          <a:p>
            <a:pPr fontAlgn="t"/>
            <a:r>
              <a:rPr lang="en-US" altLang="ja-JP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機能確認</a:t>
            </a:r>
            <a:r>
              <a:rPr lang="en-US" altLang="ja-JP" sz="4800" dirty="0" err="1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20WS</a:t>
            </a:r>
            <a:r>
              <a:rPr lang="en-US" altLang="ja-JP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000" dirty="0" smtClean="0">
                <a:solidFill>
                  <a:srgbClr val="00B050"/>
                </a:solidFill>
              </a:rPr>
              <a:t>Simulink </a:t>
            </a:r>
            <a:r>
              <a:rPr lang="en-US" altLang="ja-JP" sz="4000" dirty="0">
                <a:solidFill>
                  <a:srgbClr val="00B050"/>
                </a:solidFill>
              </a:rPr>
              <a:t>function </a:t>
            </a:r>
            <a:r>
              <a:rPr lang="en-US" altLang="ja-JP" sz="4000" dirty="0" err="1" smtClean="0">
                <a:solidFill>
                  <a:srgbClr val="00B050"/>
                </a:solidFill>
              </a:rPr>
              <a:t>check20WS</a:t>
            </a:r>
            <a:endParaRPr lang="ja-JP" altLang="en-US" sz="40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提案者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：アイシン・エィ・ダブリュ株式会社　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久保　孝行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 smtClean="0"/>
              <a:t>回議事録まとめ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78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まとめかたについて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000" dirty="0"/>
              <a:t>1</a:t>
            </a:r>
            <a:r>
              <a:rPr kumimoji="1" lang="ja-JP" altLang="en-US" sz="2000" dirty="0"/>
              <a:t>社だけの調査だとどうしても不足が出る。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機能を複数社が調べた方が良い</a:t>
            </a:r>
            <a:r>
              <a:rPr kumimoji="1" lang="ja-JP" altLang="en-US" sz="2000" dirty="0" smtClean="0"/>
              <a:t>。　同じものを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社以上で調べる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調査項目（機能が考慮されているか）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・基本：使い方、設定方法、ユースケース、メリット、デメリット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使い方</a:t>
            </a:r>
            <a:r>
              <a:rPr kumimoji="1" lang="ja-JP" altLang="en-US" sz="2000" dirty="0" smtClean="0"/>
              <a:t>については、基本操作のみ、詳細オプションは不要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・注意点、バグ、エラーの発生ケース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SLDV</a:t>
            </a:r>
            <a:r>
              <a:rPr kumimoji="1" lang="ja-JP" altLang="en-US" sz="2000" dirty="0" smtClean="0"/>
              <a:t>の実行可否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Simulink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Check</a:t>
            </a:r>
            <a:r>
              <a:rPr kumimoji="1" lang="ja-JP" altLang="en-US" sz="2000" dirty="0" smtClean="0"/>
              <a:t>の実行可否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・転置抑制（コンフィギュレーション）の影響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・コード生成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・コマンドによる操作（変換や、ブロック選択、調整等）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・ダウングレード時の影響（ブロック置換、変更による影響）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6568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まとめかたについて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000" dirty="0" smtClean="0"/>
              <a:t>ファイルは何を使う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 dirty="0" smtClean="0"/>
              <a:t>パワーポイント、エクセル、ワード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説明のファイルはパワーポイントを使う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大きな一覧表を作る場合は別途エクセルでまとめても良い。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　ワードで章立てした物で書く必要はない。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/>
              <a:t>　パワーポイントは</a:t>
            </a:r>
            <a:r>
              <a:rPr kumimoji="1" lang="en-US" altLang="ja-JP" sz="2000" dirty="0" err="1" smtClean="0"/>
              <a:t>JMAAB</a:t>
            </a:r>
            <a:r>
              <a:rPr kumimoji="1" lang="ja-JP" altLang="en-US" sz="2000" dirty="0" smtClean="0"/>
              <a:t>テンプレートを使う。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/>
              <a:t>　使用するテンプレートは　この議事録をベースに書いてください。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/>
              <a:t>その他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MATLAB</a:t>
            </a:r>
            <a:r>
              <a:rPr kumimoji="1" lang="ja-JP" altLang="en-US" sz="2000" dirty="0" smtClean="0"/>
              <a:t>のヘルプはローカル設定にしてリンクを貼る。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　（ヘルプは１９</a:t>
            </a:r>
            <a:r>
              <a:rPr kumimoji="1" lang="en-US" altLang="ja-JP" sz="2000" dirty="0" smtClean="0"/>
              <a:t>B</a:t>
            </a:r>
            <a:r>
              <a:rPr kumimoji="1" lang="ja-JP" altLang="en-US" sz="2000" dirty="0" smtClean="0"/>
              <a:t>とする）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やり方は、次ページに書きます。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01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勉強会について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操作をしながら学ぶ体験型セミナー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最新バージョンまで補完している物はない。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 smtClean="0"/>
              <a:t>JMAAB</a:t>
            </a:r>
            <a:r>
              <a:rPr kumimoji="1" lang="ja-JP" altLang="en-US" dirty="0" smtClean="0"/>
              <a:t>希望　：　バージョンアップセミナー＋体験型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提案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State flow</a:t>
            </a:r>
            <a:r>
              <a:rPr kumimoji="1" lang="ja-JP" altLang="en-US" dirty="0" smtClean="0"/>
              <a:t>入門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検証系ツールの機能紹介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・現在は新しい機能が含まれていない　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機能単位の説明は個別対応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新帯さんが個人対応→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やれる時期が決まったら候補日を連絡してもらう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38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チーム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月の調査項目（上旬で調整）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Signal </a:t>
            </a:r>
            <a:r>
              <a:rPr lang="en-US" altLang="ja-JP" dirty="0" smtClean="0"/>
              <a:t>Editor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 smtClean="0"/>
              <a:t>月の調査項目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月</a:t>
            </a:r>
            <a:r>
              <a:rPr kumimoji="1" lang="ja-JP" altLang="en-US" dirty="0"/>
              <a:t>の調査項目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7482"/>
              </p:ext>
            </p:extLst>
          </p:nvPr>
        </p:nvGraphicFramePr>
        <p:xfrm>
          <a:off x="990600" y="2362200"/>
          <a:ext cx="181610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100"/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Initialize Function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Reset 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Terminate 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Event Listener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State Reader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State Writer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Parameter Write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57641"/>
              </p:ext>
            </p:extLst>
          </p:nvPr>
        </p:nvGraphicFramePr>
        <p:xfrm>
          <a:off x="1143000" y="5105400"/>
          <a:ext cx="18161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100"/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Unit Conversion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Unit System Configuration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Sequence Viewer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4572000" y="2362200"/>
            <a:ext cx="40190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調整しやすい曜日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避けて欲し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日産　　金曜日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月、火、水</a:t>
            </a:r>
            <a:endParaRPr kumimoji="1" lang="en-US" altLang="ja-JP" dirty="0" smtClean="0"/>
          </a:p>
          <a:p>
            <a:r>
              <a:rPr lang="ja-JP" altLang="en-US" dirty="0" smtClean="0"/>
              <a:t>両毛</a:t>
            </a:r>
            <a:r>
              <a:rPr lang="en-US" altLang="ja-JP" dirty="0" smtClean="0"/>
              <a:t>	</a:t>
            </a:r>
            <a:r>
              <a:rPr lang="ja-JP" altLang="en-US" dirty="0" smtClean="0"/>
              <a:t>全体的に</a:t>
            </a:r>
            <a:r>
              <a:rPr lang="en-US" altLang="ja-JP" dirty="0" smtClean="0"/>
              <a:t>ok</a:t>
            </a:r>
          </a:p>
          <a:p>
            <a:r>
              <a:rPr kumimoji="1" lang="en-US" altLang="ja-JP" dirty="0" smtClean="0"/>
              <a:t>aw	</a:t>
            </a:r>
            <a:r>
              <a:rPr kumimoji="1" lang="ja-JP" altLang="en-US" dirty="0" smtClean="0"/>
              <a:t>木、金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月、火</a:t>
            </a:r>
            <a:endParaRPr kumimoji="1" lang="en-US" altLang="ja-JP" dirty="0" smtClean="0"/>
          </a:p>
          <a:p>
            <a:r>
              <a:rPr lang="en-US" altLang="ja-JP" dirty="0" smtClean="0"/>
              <a:t>mw	1</a:t>
            </a:r>
            <a:r>
              <a:rPr lang="ja-JP" altLang="en-US" dirty="0" smtClean="0"/>
              <a:t>月の下旬は</a:t>
            </a:r>
            <a:r>
              <a:rPr lang="en-US" altLang="ja-JP" dirty="0" smtClean="0"/>
              <a:t>us</a:t>
            </a:r>
            <a:r>
              <a:rPr lang="ja-JP" altLang="en-US" dirty="0" smtClean="0"/>
              <a:t>にいる。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41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6800" y="1219200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400" dirty="0" smtClean="0"/>
              <a:t>出欠</a:t>
            </a:r>
            <a:r>
              <a:rPr lang="ja-JP" altLang="en-US" sz="2400" dirty="0"/>
              <a:t>確認</a:t>
            </a:r>
            <a:endParaRPr lang="en-US" altLang="ja-JP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dirty="0" smtClean="0"/>
              <a:t>前回議事録おさらい</a:t>
            </a:r>
            <a:endParaRPr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dirty="0" smtClean="0"/>
              <a:t>各社宿題発表</a:t>
            </a:r>
            <a:endParaRPr lang="en-US" altLang="ja-JP" sz="2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 dirty="0" smtClean="0"/>
              <a:t>まとめの注意点、項目などを整理</a:t>
            </a:r>
            <a:endParaRPr kumimoji="1" lang="en-US" altLang="ja-JP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dirty="0"/>
              <a:t>MW</a:t>
            </a:r>
            <a:r>
              <a:rPr lang="ja-JP" altLang="en-US" sz="2400" dirty="0"/>
              <a:t>宿題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学習アイテムの紹介</a:t>
            </a:r>
            <a:endParaRPr lang="en-US" altLang="ja-JP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dirty="0" err="1" smtClean="0"/>
              <a:t>A,B</a:t>
            </a:r>
            <a:r>
              <a:rPr kumimoji="1" lang="ja-JP" altLang="en-US" sz="2400" dirty="0" smtClean="0"/>
              <a:t>チーム分離　次回以降の予定を調整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en-US" altLang="ja-JP" sz="2400" dirty="0"/>
              <a:t>16</a:t>
            </a:r>
            <a:r>
              <a:rPr lang="ja-JP" altLang="en-US" sz="2400" dirty="0" smtClean="0"/>
              <a:t>時以降　　各チーム　終わり次第終了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1993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出欠確認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84614"/>
              </p:ext>
            </p:extLst>
          </p:nvPr>
        </p:nvGraphicFramePr>
        <p:xfrm>
          <a:off x="609600" y="838200"/>
          <a:ext cx="7935912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1912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 smtClean="0">
                          <a:effectLst/>
                        </a:rPr>
                        <a:t>会社名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 smtClean="0">
                          <a:effectLst/>
                        </a:rPr>
                        <a:t>名前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出欠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アイシン・エィ・ダブリュ株式会社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久保孝行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深見和弘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アイシン・ソフトウェア株式会社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深津隆志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髙橋優也 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/>
                        </a:rPr>
                        <a:t>日本電産モビリティ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/>
                        </a:rPr>
                        <a:t>（旧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オムロン オートモーティブエレクトロニクス）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町井紀善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―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松崎慎也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ダイハツ工業株式会社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高田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知里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</a:rPr>
                        <a:t>日産自動車株式会社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杉本一馬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―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湯原拓郎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株式会社両毛システムズ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金子健太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松井賢人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MWJ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安生皓平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〇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新帯俊信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遅れ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8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前回議事　おさらい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04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進め方　当日議論内容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勉強会の実施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MW</a:t>
            </a:r>
            <a:r>
              <a:rPr kumimoji="1" lang="ja-JP" altLang="en-US" dirty="0" smtClean="0"/>
              <a:t>がすでに導入編のコンテンツを持っているならば、紹介セミナーを開催して欲しい。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ja-JP" altLang="en-US" dirty="0" smtClean="0"/>
              <a:t>開催内容及び開催日の決定は、</a:t>
            </a:r>
            <a:r>
              <a:rPr kumimoji="1" lang="en-US" altLang="ja-JP" dirty="0" err="1" smtClean="0"/>
              <a:t>WS</a:t>
            </a:r>
            <a:r>
              <a:rPr kumimoji="1" lang="ja-JP" altLang="en-US" dirty="0" smtClean="0"/>
              <a:t>メンバーだけと調整し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・開催メールは、コア会社全体へも連絡を回す。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興味を持って</a:t>
            </a:r>
            <a:r>
              <a:rPr kumimoji="1" lang="en-US" altLang="ja-JP" dirty="0" err="1" smtClean="0"/>
              <a:t>WG</a:t>
            </a:r>
            <a:r>
              <a:rPr kumimoji="1" lang="ja-JP" altLang="en-US" dirty="0" smtClean="0"/>
              <a:t>に参加してくれることを期待する。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→コンテンツの有り無</a:t>
            </a:r>
            <a:r>
              <a:rPr kumimoji="1" lang="ja-JP" altLang="en-US" dirty="0" err="1" smtClean="0"/>
              <a:t>しを</a:t>
            </a:r>
            <a:r>
              <a:rPr kumimoji="1" lang="ja-JP" altLang="en-US" dirty="0" smtClean="0"/>
              <a:t>表にまとめてもらう。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ビデオについては、リンク先を</a:t>
            </a:r>
            <a:r>
              <a:rPr kumimoji="1" lang="ja-JP" altLang="en-US" dirty="0" smtClean="0"/>
              <a:t>書いて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→このコンテンツの紹介がいつできます　の案内を貰う。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1</a:t>
            </a:r>
            <a:r>
              <a:rPr kumimoji="1" lang="ja-JP" altLang="en-US" dirty="0"/>
              <a:t>時間</a:t>
            </a:r>
            <a:r>
              <a:rPr kumimoji="1" lang="ja-JP" altLang="en-US" dirty="0" smtClean="0"/>
              <a:t>の内容だから</a:t>
            </a:r>
            <a:r>
              <a:rPr kumimoji="1" lang="en-US" altLang="ja-JP" dirty="0" smtClean="0"/>
              <a:t>WEB</a:t>
            </a:r>
            <a:r>
              <a:rPr kumimoji="1" lang="ja-JP" altLang="en-US" dirty="0" err="1" smtClean="0"/>
              <a:t>で紹</a:t>
            </a:r>
            <a:r>
              <a:rPr kumimoji="1" lang="ja-JP" altLang="en-US" dirty="0" smtClean="0"/>
              <a:t>介します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・内容が多いので、集まって集合教育です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など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MW</a:t>
            </a:r>
            <a:r>
              <a:rPr kumimoji="1" lang="ja-JP" altLang="en-US" dirty="0" smtClean="0"/>
              <a:t>から提案してください。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1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新規ブロック班分け</a:t>
            </a: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885525"/>
              </p:ext>
            </p:extLst>
          </p:nvPr>
        </p:nvGraphicFramePr>
        <p:xfrm>
          <a:off x="533401" y="919433"/>
          <a:ext cx="4343400" cy="550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ワークシート" r:id="rId3" imgW="5438738" imgH="6896100" progId="Excel.Sheet.12">
                  <p:embed/>
                </p:oleObj>
              </mc:Choice>
              <mc:Fallback>
                <p:oleObj name="ワークシート" r:id="rId3" imgW="5438738" imgH="689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1" y="919433"/>
                        <a:ext cx="4343400" cy="5507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19895"/>
              </p:ext>
            </p:extLst>
          </p:nvPr>
        </p:nvGraphicFramePr>
        <p:xfrm>
          <a:off x="5638800" y="1066800"/>
          <a:ext cx="28956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892"/>
                <a:gridCol w="2556708"/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両毛、日産、</a:t>
                      </a:r>
                      <a:r>
                        <a:rPr lang="en-US" sz="1100" u="none" strike="noStrike" dirty="0" smtClean="0">
                          <a:effectLst/>
                        </a:rPr>
                        <a:t>AW</a:t>
                      </a:r>
                      <a:r>
                        <a:rPr lang="ja-JP" altLang="en-US" sz="1100" u="none" strike="noStrike" dirty="0" err="1" smtClean="0">
                          <a:effectLst/>
                        </a:rPr>
                        <a:t>、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（</a:t>
                      </a:r>
                      <a:r>
                        <a:rPr lang="en-US" altLang="ja-JP" sz="1100" u="none" strike="noStrike" dirty="0" smtClean="0">
                          <a:effectLst/>
                        </a:rPr>
                        <a:t>MW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オムロン、</a:t>
                      </a:r>
                      <a:r>
                        <a:rPr lang="en-US" altLang="ja-JP" sz="1100" u="none" strike="noStrike" dirty="0" err="1">
                          <a:effectLst/>
                        </a:rPr>
                        <a:t>AISW</a:t>
                      </a:r>
                      <a:r>
                        <a:rPr lang="en-US" altLang="ja-JP" sz="1100" u="none" strike="noStrike" dirty="0">
                          <a:effectLst/>
                        </a:rPr>
                        <a:t>,</a:t>
                      </a:r>
                      <a:r>
                        <a:rPr lang="ja-JP" altLang="en-US" sz="1100" u="none" strike="noStrike" dirty="0">
                          <a:effectLst/>
                        </a:rPr>
                        <a:t>ダイハツ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、（</a:t>
                      </a:r>
                      <a:r>
                        <a:rPr lang="en-US" altLang="ja-JP" sz="1100" u="none" strike="noStrike" dirty="0" smtClean="0">
                          <a:effectLst/>
                        </a:rPr>
                        <a:t>MW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）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029200" y="2112579"/>
            <a:ext cx="35381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各班で優先順位を決めてください。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別エクセルファイルを参考の事</a:t>
            </a:r>
            <a:endParaRPr lang="en-US" altLang="ja-JP" dirty="0" smtClean="0"/>
          </a:p>
          <a:p>
            <a:r>
              <a:rPr kumimoji="1" lang="ja-JP" altLang="en-US" dirty="0"/>
              <a:t>黄色</a:t>
            </a:r>
            <a:r>
              <a:rPr kumimoji="1" lang="ja-JP" altLang="en-US" dirty="0" smtClean="0"/>
              <a:t>は後回し。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一部</a:t>
            </a:r>
            <a:r>
              <a:rPr lang="ja-JP" altLang="en-US" dirty="0" smtClean="0"/>
              <a:t>のブロックはセットで使うので</a:t>
            </a:r>
            <a:endParaRPr lang="en-US" altLang="ja-JP" dirty="0" smtClean="0"/>
          </a:p>
          <a:p>
            <a:r>
              <a:rPr kumimoji="1" lang="ja-JP" altLang="en-US" dirty="0"/>
              <a:t>群</a:t>
            </a:r>
            <a:r>
              <a:rPr kumimoji="1" lang="ja-JP" altLang="en-US" dirty="0" smtClean="0"/>
              <a:t>で調査をすることになります。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 bwMode="auto">
          <a:xfrm>
            <a:off x="2743200" y="3124200"/>
            <a:ext cx="2057400" cy="1447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743200" y="4456846"/>
            <a:ext cx="2057400" cy="800954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24405" y="5041989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月末までの予定を考えてください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5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とりあえずの宿題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新規ブロック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サブシステムリファレンス　全員調査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回の調査報告会にて報告する。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全社</a:t>
            </a:r>
            <a:r>
              <a:rPr kumimoji="1" lang="ja-JP" altLang="en-US" dirty="0" smtClean="0"/>
              <a:t>で調査を行い、抜け漏れを減らす。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まとめ方やドキュメントの作り方を議論もしてください。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新機能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自動ブロック</a:t>
            </a:r>
            <a:r>
              <a:rPr kumimoji="1" lang="ja-JP" altLang="en-US" dirty="0" smtClean="0"/>
              <a:t>並び替え　　自社のモデルで試してください。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どんな特徴があるのか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メリット、デメリット、不具合当まとめる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どう使うと良いのか　提案する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82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　サブワーキング開催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月末までに実施する（</a:t>
            </a:r>
            <a:r>
              <a:rPr kumimoji="1" lang="en-US" altLang="ja-JP" dirty="0" smtClean="0"/>
              <a:t>22</a:t>
            </a:r>
            <a:r>
              <a:rPr kumimoji="1" lang="ja-JP" altLang="en-US" dirty="0" smtClean="0"/>
              <a:t>日　午後開催が有力）</a:t>
            </a:r>
            <a:endParaRPr kumimoji="1" lang="en-US" altLang="ja-JP" dirty="0"/>
          </a:p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チームは　</a:t>
            </a:r>
            <a:r>
              <a:rPr kumimoji="1" lang="en-US" altLang="ja-JP" dirty="0" smtClean="0"/>
              <a:t>AW</a:t>
            </a:r>
            <a:r>
              <a:rPr kumimoji="1" lang="ja-JP" altLang="en-US" dirty="0" smtClean="0"/>
              <a:t>から連絡</a:t>
            </a:r>
            <a:endParaRPr kumimoji="1" lang="en-US" altLang="ja-JP" dirty="0" smtClean="0"/>
          </a:p>
          <a:p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チームは　深津、高橋　より連絡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回目は、全社で集まって実施する。</a:t>
            </a:r>
            <a:endParaRPr kumimoji="1" lang="en-US" altLang="ja-JP" dirty="0"/>
          </a:p>
          <a:p>
            <a:r>
              <a:rPr kumimoji="1" lang="ja-JP" altLang="en-US" dirty="0" smtClean="0"/>
              <a:t>宿題は前頁　サブシステムリファレンスと自動ソートの評価</a:t>
            </a:r>
            <a:endParaRPr kumimoji="1" lang="en-US" altLang="ja-JP" dirty="0" smtClean="0"/>
          </a:p>
          <a:p>
            <a:r>
              <a:rPr kumimoji="1" lang="ja-JP" altLang="en-US" dirty="0"/>
              <a:t>議題</a:t>
            </a:r>
            <a:r>
              <a:rPr kumimoji="1" lang="ja-JP" altLang="en-US" dirty="0" smtClean="0"/>
              <a:t>は、報告とまとめ方について</a:t>
            </a:r>
            <a:endParaRPr kumimoji="1" lang="en-US" altLang="ja-JP" dirty="0" smtClean="0"/>
          </a:p>
          <a:p>
            <a:r>
              <a:rPr kumimoji="1" lang="ja-JP" altLang="en-US" dirty="0"/>
              <a:t>報告</a:t>
            </a:r>
            <a:r>
              <a:rPr kumimoji="1" lang="ja-JP" altLang="en-US" dirty="0" smtClean="0"/>
              <a:t>は、宿題以外の機能紹介も任意でやってください。</a:t>
            </a:r>
            <a:endParaRPr kumimoji="1" lang="en-US" altLang="ja-JP" dirty="0" smtClean="0"/>
          </a:p>
          <a:p>
            <a:r>
              <a:rPr kumimoji="1" lang="ja-JP" altLang="en-US" dirty="0"/>
              <a:t>その後</a:t>
            </a:r>
            <a:r>
              <a:rPr kumimoji="1" lang="ja-JP" altLang="en-US" dirty="0" smtClean="0"/>
              <a:t>の進め方については、全社で集まっているがチーム別に決めてください。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月末までに優先順位についてはメールベースで調整をしておくこと</a:t>
            </a:r>
            <a:endParaRPr kumimoji="1" lang="en-US" altLang="ja-JP" dirty="0" smtClean="0"/>
          </a:p>
          <a:p>
            <a:pPr marL="57150" indent="0">
              <a:buNone/>
            </a:pPr>
            <a:r>
              <a:rPr kumimoji="1" lang="ja-JP" altLang="en-US" dirty="0" smtClean="0"/>
              <a:t>シェアポイントの使い方　　次回</a:t>
            </a:r>
            <a:r>
              <a:rPr kumimoji="1" lang="en-US" altLang="ja-JP" dirty="0" smtClean="0"/>
              <a:t>MW</a:t>
            </a:r>
            <a:r>
              <a:rPr kumimoji="1" lang="ja-JP" altLang="en-US" dirty="0" smtClean="0"/>
              <a:t>より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MW</a:t>
            </a:r>
            <a:r>
              <a:rPr kumimoji="1" lang="ja-JP" altLang="en-US" dirty="0" smtClean="0"/>
              <a:t>機能紹介の提案もこの会合の中で。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09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資料や出欠送付先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アドレス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err="1" smtClean="0">
                <a:hlinkClick r:id="rId2"/>
              </a:rPr>
              <a:t>jmaab-simulink20@groups.mathworks.com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  <a:p>
            <a:r>
              <a:rPr kumimoji="1" lang="ja-JP" altLang="en-US" dirty="0" smtClean="0"/>
              <a:t>ファイル送付の制限？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37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40A44CCD7145AA2E8857B7BDAD5B" ma:contentTypeVersion="4" ma:contentTypeDescription="Create a new document." ma:contentTypeScope="" ma:versionID="ecb01b196e093cf099c7984f0949d129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0226a01dba749418d2a4754a22205bc4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E2A30B-34B2-4692-9FAF-7ED7998A5908}"/>
</file>

<file path=customXml/itemProps2.xml><?xml version="1.0" encoding="utf-8"?>
<ds:datastoreItem xmlns:ds="http://schemas.openxmlformats.org/officeDocument/2006/customXml" ds:itemID="{AF6A28B0-91EE-4580-937F-72EBAF519362}"/>
</file>

<file path=customXml/itemProps3.xml><?xml version="1.0" encoding="utf-8"?>
<ds:datastoreItem xmlns:ds="http://schemas.openxmlformats.org/officeDocument/2006/customXml" ds:itemID="{5DA664C2-CCE2-4B10-8669-5D34F1BEE413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384</Words>
  <Application>Microsoft Office PowerPoint</Application>
  <PresentationFormat>画面に合わせる (4:3)</PresentationFormat>
  <Paragraphs>178</Paragraphs>
  <Slides>14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6" baseType="lpstr">
      <vt:lpstr>1_標準デザイン</vt:lpstr>
      <vt:lpstr>ワークシート</vt:lpstr>
      <vt:lpstr>Simulink機能確認20WS Simulink function check20WS</vt:lpstr>
      <vt:lpstr>アジェンダ</vt:lpstr>
      <vt:lpstr>出欠確認</vt:lpstr>
      <vt:lpstr>前回議事　おさらい</vt:lpstr>
      <vt:lpstr>進め方　当日議論内容</vt:lpstr>
      <vt:lpstr>新規ブロック班分け</vt:lpstr>
      <vt:lpstr>とりあえずの宿題</vt:lpstr>
      <vt:lpstr>次回　サブワーキング開催</vt:lpstr>
      <vt:lpstr>資料や出欠送付先</vt:lpstr>
      <vt:lpstr>第2回議事録まとめ</vt:lpstr>
      <vt:lpstr>まとめかたについて</vt:lpstr>
      <vt:lpstr>まとめかたについて</vt:lpstr>
      <vt:lpstr>勉強会について</vt:lpstr>
      <vt:lpstr>Aチーム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2014-11-07T02:25:43Z</dcterms:created>
  <dcterms:modified xsi:type="dcterms:W3CDTF">2019-11-22T06:32:32Z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