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95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4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96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7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77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8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1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5143-302E-46F7-87BF-B7F0B25CD0CF}" type="datetimeFigureOut">
              <a:rPr kumimoji="1" lang="ja-JP" altLang="en-US" smtClean="0"/>
              <a:t>2019/11/21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986B-0DC3-41F0-BCA3-9FC11679B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3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50" y="29780"/>
            <a:ext cx="2835458" cy="382733"/>
          </a:xfrm>
        </p:spPr>
        <p:txBody>
          <a:bodyPr>
            <a:noAutofit/>
          </a:bodyPr>
          <a:lstStyle/>
          <a:p>
            <a:r>
              <a:rPr kumimoji="1" lang="ja-JP" altLang="en-US" sz="1800" dirty="0" smtClean="0"/>
              <a:t>自動ブロック並び替え機能</a:t>
            </a:r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548680"/>
            <a:ext cx="403244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16016" y="548680"/>
            <a:ext cx="403244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5536" y="5589240"/>
            <a:ext cx="835292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344" y="5811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16016" y="5811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デメリット</a:t>
            </a:r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732240" y="29780"/>
            <a:ext cx="2411760" cy="38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/>
              <a:t>日本電産モビリティ　松崎</a:t>
            </a:r>
            <a:endParaRPr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55892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気づき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8345" y="950499"/>
            <a:ext cx="40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各ブロックが識別できるように間隔を広げてくれる。</a:t>
            </a:r>
            <a:endParaRPr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18824" y="950500"/>
            <a:ext cx="402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信号名がほかのブロックと重なってしまって読みにくい。 （ブロック同士の間隔は調整するが、その他の情報は考慮しない？）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26" r="12394"/>
          <a:stretch/>
        </p:blipFill>
        <p:spPr bwMode="auto">
          <a:xfrm>
            <a:off x="683569" y="1284024"/>
            <a:ext cx="3240360" cy="212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4" t="861" r="9632" b="6548"/>
          <a:stretch/>
        </p:blipFill>
        <p:spPr bwMode="auto">
          <a:xfrm>
            <a:off x="866917" y="3419475"/>
            <a:ext cx="3534495" cy="191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カーブ矢印 2"/>
          <p:cNvSpPr/>
          <p:nvPr/>
        </p:nvSpPr>
        <p:spPr>
          <a:xfrm rot="20741734">
            <a:off x="611530" y="2732005"/>
            <a:ext cx="415524" cy="1317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1770"/>
            <a:ext cx="3446389" cy="124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7032"/>
            <a:ext cx="359496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右カーブ矢印 16"/>
          <p:cNvSpPr/>
          <p:nvPr/>
        </p:nvSpPr>
        <p:spPr>
          <a:xfrm rot="20741734">
            <a:off x="6011422" y="3219948"/>
            <a:ext cx="415524" cy="1317184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9344" y="5939407"/>
            <a:ext cx="6328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ぐちゃぐちゃなものを、適度にほぐしてくれますよ、くらいに思ったほうがよいのか？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6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50" y="29780"/>
            <a:ext cx="2835458" cy="382733"/>
          </a:xfrm>
        </p:spPr>
        <p:txBody>
          <a:bodyPr>
            <a:noAutofit/>
          </a:bodyPr>
          <a:lstStyle/>
          <a:p>
            <a:pPr algn="l"/>
            <a:r>
              <a:rPr lang="ja-JP" altLang="ja-JP" sz="1800" dirty="0" smtClean="0"/>
              <a:t>サブシステム</a:t>
            </a:r>
            <a:r>
              <a:rPr lang="ja-JP" altLang="en-US" sz="1800" dirty="0" smtClean="0"/>
              <a:t>参照</a:t>
            </a:r>
            <a:endParaRPr lang="ja-JP" altLang="ja-JP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548680"/>
            <a:ext cx="403244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16016" y="548680"/>
            <a:ext cx="403244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5536" y="5589240"/>
            <a:ext cx="835292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344" y="5811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メリット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16016" y="5811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デメリット</a:t>
            </a:r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732240" y="29780"/>
            <a:ext cx="2411760" cy="38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/>
              <a:t>日本電産モビリティ　松崎</a:t>
            </a:r>
            <a:endParaRPr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55892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気づき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5736" y="113595"/>
            <a:ext cx="40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しっかり試せてはいませんが・・・</a:t>
            </a:r>
            <a:endParaRPr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4116" y="5858688"/>
            <a:ext cx="803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今までライブラリで実装していた組み込みソフトを、サブシステム参照で全て実装できる？</a:t>
            </a:r>
            <a:endParaRPr lang="en-US" altLang="ja-JP" sz="1400" dirty="0" smtClean="0"/>
          </a:p>
          <a:p>
            <a:r>
              <a:rPr lang="ja-JP" altLang="en-US" sz="1400" dirty="0" smtClean="0"/>
              <a:t>また、このブロックを</a:t>
            </a:r>
            <a:r>
              <a:rPr lang="en-US" altLang="ja-JP" sz="1400" dirty="0" smtClean="0"/>
              <a:t>ACG</a:t>
            </a:r>
            <a:r>
              <a:rPr lang="ja-JP" altLang="en-US" sz="1400" dirty="0"/>
              <a:t>する</a:t>
            </a:r>
            <a:r>
              <a:rPr lang="ja-JP" altLang="en-US" sz="1400" dirty="0" smtClean="0"/>
              <a:t>と</a:t>
            </a:r>
            <a:r>
              <a:rPr lang="ja-JP" altLang="en-US" sz="1400" dirty="0"/>
              <a:t>どうなるの</a:t>
            </a:r>
            <a:r>
              <a:rPr lang="ja-JP" altLang="en-US" sz="1400" dirty="0" smtClean="0"/>
              <a:t>か？</a:t>
            </a:r>
            <a:endParaRPr lang="en-US" altLang="ja-JP" sz="1400" dirty="0" smtClean="0"/>
          </a:p>
          <a:p>
            <a:r>
              <a:rPr lang="ja-JP" altLang="en-US" sz="1400" dirty="0" smtClean="0"/>
              <a:t>（ライブラリリンクでは、生成されたコードの中にファイル名の情報が書かれて、共通化できない）</a:t>
            </a:r>
            <a:endParaRPr lang="en-US" altLang="ja-JP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2" y="1721735"/>
            <a:ext cx="34194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02230" y="1156726"/>
            <a:ext cx="40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サブシステムからの変更が容易にできる。</a:t>
            </a:r>
            <a:endParaRPr lang="ja-JP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3545338" cy="38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4718824" y="950500"/>
            <a:ext cx="40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（デメリットではないですが、）物理モデル以外にどう使うとよいのか、訴求できていない気がする。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855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4" ma:contentTypeDescription="Create a new document." ma:contentTypeScope="" ma:versionID="ecb01b196e093cf099c7984f0949d129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0226a01dba749418d2a4754a22205bc4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7D08A4-763A-48B2-ABBC-655162714A05}"/>
</file>

<file path=customXml/itemProps2.xml><?xml version="1.0" encoding="utf-8"?>
<ds:datastoreItem xmlns:ds="http://schemas.openxmlformats.org/officeDocument/2006/customXml" ds:itemID="{E6F0C9C9-76E5-4A09-B31D-042F54E6D260}"/>
</file>

<file path=customXml/itemProps3.xml><?xml version="1.0" encoding="utf-8"?>
<ds:datastoreItem xmlns:ds="http://schemas.openxmlformats.org/officeDocument/2006/customXml" ds:itemID="{517410C0-2F9F-4ECA-A5C7-8B36FECEEC8B}"/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172</Words>
  <Application>Microsoft Office PowerPoint</Application>
  <PresentationFormat>画面に合わせる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自動ブロック並び替え機能</vt:lpstr>
      <vt:lpstr>サブシステム参照</vt:lpstr>
    </vt:vector>
  </TitlesOfParts>
  <Company>オムロン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自動ブロック並び替え機能</dc:title>
  <dc:creator>松﨑 慎也（010060071）</dc:creator>
  <cp:lastModifiedBy>松﨑 慎也（010060071）</cp:lastModifiedBy>
  <cp:revision>13</cp:revision>
  <dcterms:created xsi:type="dcterms:W3CDTF">2019-11-21T05:41:54Z</dcterms:created>
  <dcterms:modified xsi:type="dcterms:W3CDTF">2019-11-21T10:11:19Z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