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6"/>
  </p:notesMasterIdLst>
  <p:sldIdLst>
    <p:sldId id="258" r:id="rId2"/>
    <p:sldId id="375" r:id="rId3"/>
    <p:sldId id="367" r:id="rId4"/>
    <p:sldId id="376" r:id="rId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9656" autoAdjust="0"/>
  </p:normalViewPr>
  <p:slideViewPr>
    <p:cSldViewPr>
      <p:cViewPr>
        <p:scale>
          <a:sx n="100" d="100"/>
          <a:sy n="100" d="100"/>
        </p:scale>
        <p:origin x="-21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/>
          <a:p>
            <a:pPr fontAlgn="t"/>
            <a:r>
              <a:rPr lang="en-US" altLang="ja-JP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4800" dirty="0" err="1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r>
              <a:rPr lang="en-US" altLang="ja-JP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dirty="0" smtClean="0">
                <a:solidFill>
                  <a:srgbClr val="00B050"/>
                </a:solidFill>
              </a:rPr>
              <a:t>Simulink </a:t>
            </a:r>
            <a:r>
              <a:rPr lang="en-US" altLang="ja-JP" sz="4000" dirty="0">
                <a:solidFill>
                  <a:srgbClr val="00B050"/>
                </a:solidFill>
              </a:rPr>
              <a:t>function </a:t>
            </a:r>
            <a:r>
              <a:rPr lang="en-US" altLang="ja-JP" sz="4000" dirty="0" err="1" smtClean="0">
                <a:solidFill>
                  <a:srgbClr val="00B050"/>
                </a:solidFill>
              </a:rPr>
              <a:t>check20WS</a:t>
            </a:r>
            <a:endParaRPr lang="ja-JP" altLang="en-US" sz="40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作成者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久保　孝行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95271"/>
              </p:ext>
            </p:extLst>
          </p:nvPr>
        </p:nvGraphicFramePr>
        <p:xfrm>
          <a:off x="1143000" y="990600"/>
          <a:ext cx="3909982" cy="52444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600"/>
                <a:gridCol w="914400"/>
                <a:gridCol w="1242982"/>
              </a:tblGrid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ブロック名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追加バージョン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状況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Subsystem Reference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R2019b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回</a:t>
                      </a:r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WG</a:t>
                      </a:r>
                      <a:r>
                        <a:rPr lang="ja-JP" alt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にて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モデルリファレンス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Messages &amp; Events</a:t>
                      </a:r>
                      <a:r>
                        <a:rPr lang="ja-JP" altLang="en-US" sz="900" u="none" strike="noStrike" dirty="0">
                          <a:effectLst/>
                        </a:rPr>
                        <a:t>カテゴリ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R2019b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　↑　Sequence Viewer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R2019b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C Caller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R2018b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r>
                        <a:rPr lang="ja-JP" altLang="en-US" sz="900" u="none" strike="noStrike">
                          <a:effectLst/>
                        </a:rPr>
                        <a:t>系ブロック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R2018a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82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Signal Editor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R2017b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 Bus Element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R2017a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第２回済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Out Bus Element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R2017a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第２回済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Initialize Function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R2016b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A:</a:t>
                      </a:r>
                      <a:r>
                        <a:rPr lang="ja-JP" alt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第</a:t>
                      </a:r>
                      <a:r>
                        <a:rPr lang="en-US" altLang="ja-JP" sz="9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ja-JP" alt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回済</a:t>
                      </a:r>
                      <a:endParaRPr lang="ja-JP" alt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Reset Function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R2016b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Terminate Function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R2016b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Event Listener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R2016b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State Reader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R2016b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State Writer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R2016b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Parameter Write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Manual Variant Source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R2016b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B:</a:t>
                      </a:r>
                      <a:r>
                        <a:rPr lang="ja-JP" altLang="en-US" sz="900" u="none" strike="noStrike" dirty="0"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effectLst/>
                        </a:rPr>
                        <a:t>3</a:t>
                      </a:r>
                      <a:r>
                        <a:rPr lang="ja-JP" altLang="en-US" sz="900" u="none" strike="noStrike" dirty="0">
                          <a:effectLst/>
                        </a:rPr>
                        <a:t>回予定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Manual Variant Sink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R2016b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B:</a:t>
                      </a:r>
                      <a:r>
                        <a:rPr lang="ja-JP" altLang="en-US" sz="900" u="none" strike="noStrike" dirty="0"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effectLst/>
                        </a:rPr>
                        <a:t>3</a:t>
                      </a:r>
                      <a:r>
                        <a:rPr lang="ja-JP" altLang="en-US" sz="900" u="none" strike="noStrike" dirty="0">
                          <a:effectLst/>
                        </a:rPr>
                        <a:t>回予定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Variant Source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R2016a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B:</a:t>
                      </a:r>
                      <a:r>
                        <a:rPr lang="ja-JP" altLang="en-US" sz="900" u="none" strike="noStrike" dirty="0"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effectLst/>
                        </a:rPr>
                        <a:t>3</a:t>
                      </a:r>
                      <a:r>
                        <a:rPr lang="ja-JP" altLang="en-US" sz="900" u="none" strike="noStrike" dirty="0">
                          <a:effectLst/>
                        </a:rPr>
                        <a:t>回予定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Variant Sink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R2016a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Unit Conversion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R2016a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A:</a:t>
                      </a:r>
                      <a:r>
                        <a:rPr lang="ja-JP" altLang="en-US" sz="900" u="none" strike="noStrike">
                          <a:effectLst/>
                        </a:rPr>
                        <a:t>第</a:t>
                      </a:r>
                      <a:r>
                        <a:rPr lang="en-US" altLang="ja-JP" sz="900" u="none" strike="noStrike">
                          <a:effectLst/>
                        </a:rPr>
                        <a:t>3</a:t>
                      </a:r>
                      <a:r>
                        <a:rPr lang="ja-JP" altLang="en-US" sz="900" u="none" strike="noStrike">
                          <a:effectLst/>
                        </a:rPr>
                        <a:t>回予定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Unit System Configuration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R2016a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A:</a:t>
                      </a:r>
                      <a:r>
                        <a:rPr lang="ja-JP" altLang="en-US" sz="900" u="none" strike="noStrike">
                          <a:effectLst/>
                        </a:rPr>
                        <a:t>第</a:t>
                      </a:r>
                      <a:r>
                        <a:rPr lang="en-US" altLang="ja-JP" sz="900" u="none" strike="noStrike">
                          <a:effectLst/>
                        </a:rPr>
                        <a:t>3</a:t>
                      </a:r>
                      <a:r>
                        <a:rPr lang="ja-JP" altLang="en-US" sz="900" u="none" strike="noStrike">
                          <a:effectLst/>
                        </a:rPr>
                        <a:t>回予定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From Spreadsheet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R2015b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B:</a:t>
                      </a:r>
                      <a:r>
                        <a:rPr lang="ja-JP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第２回済</a:t>
                      </a:r>
                      <a:endParaRPr lang="ja-JP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Dashboard</a:t>
                      </a:r>
                      <a:r>
                        <a:rPr lang="ja-JP" altLang="en-US" sz="900" u="none" strike="noStrike">
                          <a:effectLst/>
                        </a:rPr>
                        <a:t>カテゴリ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R2015a～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Sequence Viewer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A:</a:t>
                      </a:r>
                      <a:r>
                        <a:rPr lang="ja-JP" altLang="en-US" sz="900" u="none" strike="noStrike" dirty="0"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effectLst/>
                        </a:rPr>
                        <a:t>3</a:t>
                      </a:r>
                      <a:r>
                        <a:rPr lang="ja-JP" altLang="en-US" sz="900" u="none" strike="noStrike" dirty="0">
                          <a:effectLst/>
                        </a:rPr>
                        <a:t>回予定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19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Simulink　</a:t>
                      </a:r>
                      <a:r>
                        <a:rPr lang="ja-JP" altLang="en-US" sz="900" u="none" strike="noStrike">
                          <a:effectLst/>
                        </a:rPr>
                        <a:t>ステート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B:</a:t>
                      </a:r>
                      <a:r>
                        <a:rPr lang="ja-JP" altLang="en-US" sz="900" u="none" strike="noStrike" dirty="0">
                          <a:effectLst/>
                        </a:rPr>
                        <a:t>第</a:t>
                      </a:r>
                      <a:r>
                        <a:rPr lang="en-US" altLang="ja-JP" sz="900" u="none" strike="noStrike" dirty="0">
                          <a:effectLst/>
                        </a:rPr>
                        <a:t>3</a:t>
                      </a:r>
                      <a:r>
                        <a:rPr lang="ja-JP" altLang="en-US" sz="900" u="none" strike="noStrike" dirty="0">
                          <a:effectLst/>
                        </a:rPr>
                        <a:t>回予定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334000" y="1143000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チーム、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チームに別れて</a:t>
            </a:r>
            <a:endParaRPr kumimoji="1" lang="en-US" altLang="ja-JP" dirty="0" smtClean="0"/>
          </a:p>
          <a:p>
            <a:r>
              <a:rPr lang="ja-JP" altLang="en-US" dirty="0" smtClean="0"/>
              <a:t>調査報告会を行っています。</a:t>
            </a:r>
            <a:endParaRPr lang="en-US" altLang="ja-JP" dirty="0"/>
          </a:p>
          <a:p>
            <a:r>
              <a:rPr kumimoji="1" lang="ja-JP" altLang="en-US" dirty="0" smtClean="0"/>
              <a:t>順調に進んでいます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23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次回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チーム、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チーム共に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月末に個別会議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回目を実施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全体ワーキング</a:t>
            </a:r>
            <a:endParaRPr kumimoji="1" lang="en-US" altLang="ja-JP" dirty="0"/>
          </a:p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月　連休前</a:t>
            </a:r>
            <a:r>
              <a:rPr kumimoji="1" lang="ja-JP" altLang="en-US" dirty="0" smtClean="0"/>
              <a:t>に全体</a:t>
            </a:r>
            <a:r>
              <a:rPr kumimoji="1" lang="en-US" altLang="ja-JP" dirty="0" err="1" smtClean="0"/>
              <a:t>WG</a:t>
            </a:r>
            <a:r>
              <a:rPr kumimoji="1" lang="ja-JP" altLang="en-US" dirty="0" smtClean="0"/>
              <a:t>を実施する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33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調査例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75845"/>
              </p:ext>
            </p:extLst>
          </p:nvPr>
        </p:nvGraphicFramePr>
        <p:xfrm>
          <a:off x="609600" y="1295400"/>
          <a:ext cx="77997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313305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エクセルファイル読込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データ型設定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Signal Builder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Signal Editor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〇（個別）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kumimoji="1" lang="ja-JP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Spreadsheet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△（全体で一つ）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914400" y="3269218"/>
            <a:ext cx="6213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/>
              <a:t>エクセルファイルのデータを</a:t>
            </a:r>
            <a:r>
              <a:rPr lang="en-US" altLang="ja-JP" dirty="0" smtClean="0"/>
              <a:t>Signal Editor</a:t>
            </a:r>
            <a:r>
              <a:rPr lang="ja-JP" altLang="en-US" dirty="0" smtClean="0"/>
              <a:t>形式の</a:t>
            </a:r>
            <a:r>
              <a:rPr lang="en-US" altLang="ja-JP" dirty="0" smtClean="0"/>
              <a:t>mat</a:t>
            </a:r>
            <a:r>
              <a:rPr lang="ja-JP" altLang="en-US" dirty="0" smtClean="0"/>
              <a:t>をファイル</a:t>
            </a:r>
            <a:endParaRPr lang="en-US" altLang="ja-JP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/>
              <a:t>にするには。</a:t>
            </a:r>
            <a:endParaRPr lang="ja-JP" altLang="en-US" dirty="0"/>
          </a:p>
        </p:txBody>
      </p:sp>
      <p:sp>
        <p:nvSpPr>
          <p:cNvPr id="6" name="下矢印 5"/>
          <p:cNvSpPr/>
          <p:nvPr/>
        </p:nvSpPr>
        <p:spPr bwMode="auto">
          <a:xfrm>
            <a:off x="2895600" y="4038600"/>
            <a:ext cx="1125580" cy="838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7200" y="5029200"/>
            <a:ext cx="8576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Signal </a:t>
            </a:r>
            <a:r>
              <a:rPr lang="en-US" altLang="ja-JP" dirty="0" smtClean="0"/>
              <a:t>Builder</a:t>
            </a:r>
            <a:r>
              <a:rPr lang="ja-JP" altLang="en-US" dirty="0" smtClean="0"/>
              <a:t>を経由して</a:t>
            </a:r>
            <a:r>
              <a:rPr lang="en-US" altLang="ja-JP" dirty="0" smtClean="0"/>
              <a:t>mat</a:t>
            </a:r>
            <a:r>
              <a:rPr lang="ja-JP" altLang="en-US" dirty="0" smtClean="0"/>
              <a:t>に変換するしかない</a:t>
            </a:r>
            <a:endParaRPr lang="en-US" altLang="ja-JP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/>
              <a:t>コマンド　</a:t>
            </a:r>
            <a:r>
              <a:rPr lang="en-US" altLang="ja-JP" dirty="0" err="1" smtClean="0"/>
              <a:t>signalBuilderToSignalEditor</a:t>
            </a:r>
            <a:r>
              <a:rPr lang="ja-JP" altLang="en-US" dirty="0" smtClean="0"/>
              <a:t>を活用</a:t>
            </a:r>
            <a:endParaRPr lang="en-US" altLang="ja-JP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/>
              <a:t>次期バージョン</a:t>
            </a:r>
            <a:r>
              <a:rPr lang="ja-JP" altLang="en-US" dirty="0" smtClean="0"/>
              <a:t>にて</a:t>
            </a:r>
            <a:r>
              <a:rPr lang="en-US" altLang="ja-JP" dirty="0"/>
              <a:t>Signal </a:t>
            </a:r>
            <a:r>
              <a:rPr lang="en-US" altLang="ja-JP" dirty="0" smtClean="0"/>
              <a:t>Editor</a:t>
            </a:r>
            <a:r>
              <a:rPr lang="ja-JP" altLang="en-US" dirty="0" smtClean="0"/>
              <a:t>がエクセルファイルを直接読み込めるようになるらしい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317009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40A44CCD7145AA2E8857B7BDAD5B" ma:contentTypeVersion="4" ma:contentTypeDescription="Create a new document." ma:contentTypeScope="" ma:versionID="ecb01b196e093cf099c7984f0949d129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0226a01dba749418d2a4754a22205bc4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F1595F-3033-4A4B-A567-F3625839F644}"/>
</file>

<file path=customXml/itemProps2.xml><?xml version="1.0" encoding="utf-8"?>
<ds:datastoreItem xmlns:ds="http://schemas.openxmlformats.org/officeDocument/2006/customXml" ds:itemID="{933870F1-AB6F-485C-B4FC-6884F20C02DA}"/>
</file>

<file path=customXml/itemProps3.xml><?xml version="1.0" encoding="utf-8"?>
<ds:datastoreItem xmlns:ds="http://schemas.openxmlformats.org/officeDocument/2006/customXml" ds:itemID="{CAFDE3CA-133A-471C-BDF3-5BAD12495136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267</Words>
  <Application>Microsoft Office PowerPoint</Application>
  <PresentationFormat>画面に合わせる (4:3)</PresentationFormat>
  <Paragraphs>110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1_標準デザイン</vt:lpstr>
      <vt:lpstr>Simulink機能確認20WS Simulink function check20WS</vt:lpstr>
      <vt:lpstr>進捗状況</vt:lpstr>
      <vt:lpstr>次回</vt:lpstr>
      <vt:lpstr>調査例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2014-11-07T02:25:43Z</dcterms:created>
  <dcterms:modified xsi:type="dcterms:W3CDTF">2020-02-19T00:42:13Z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