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9656" autoAdjust="0"/>
  </p:normalViewPr>
  <p:slideViewPr>
    <p:cSldViewPr>
      <p:cViewPr varScale="1">
        <p:scale>
          <a:sx n="74" d="100"/>
          <a:sy n="74" d="100"/>
        </p:scale>
        <p:origin x="141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7DB175-ECF9-418C-9522-8BAE2DBBB5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94572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535487" y="1844676"/>
            <a:ext cx="73025" cy="9144000"/>
          </a:xfrm>
          <a:prstGeom prst="rect">
            <a:avLst/>
          </a:prstGeom>
          <a:solidFill>
            <a:srgbClr val="00CC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26988"/>
            <a:ext cx="9156700" cy="863601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7" descr="J-MAA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06363"/>
            <a:ext cx="27352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 sz="44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524625"/>
            <a:ext cx="2133600" cy="196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42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3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130175"/>
            <a:ext cx="2162175" cy="6251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130175"/>
            <a:ext cx="6337300" cy="6251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1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タイトル、テキスト、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275" y="130175"/>
            <a:ext cx="6275388" cy="4191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グラフ プレースホルダー 3"/>
          <p:cNvSpPr>
            <a:spLocks noGrp="1"/>
          </p:cNvSpPr>
          <p:nvPr>
            <p:ph type="chart"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21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304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052513"/>
            <a:ext cx="403860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42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07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7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39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0" y="1052513"/>
            <a:ext cx="82296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73050" y="549275"/>
            <a:ext cx="144463" cy="630872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00CC0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7921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9" name="Picture 5" descr="J-MAAB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73025"/>
            <a:ext cx="2735262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524250" y="6453188"/>
            <a:ext cx="227171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200"/>
              <a:t>All Rights Reserved by JMAAB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130175"/>
            <a:ext cx="62753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629400" y="6491288"/>
            <a:ext cx="1981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AAF36D2-D007-4FDC-A1A4-1BADA54FA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アイシン・エィ・ダブリュ株式会社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2717D22-89D8-480D-AF40-E9CB8EC5C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Embedded Coder Dictionary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493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Embedded Coder Dictionary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923925"/>
            <a:ext cx="62960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7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20428" b="1534"/>
          <a:stretch/>
        </p:blipFill>
        <p:spPr>
          <a:xfrm>
            <a:off x="685800" y="1143000"/>
            <a:ext cx="7086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0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1295400"/>
            <a:ext cx="8538499" cy="489685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 bwMode="auto">
          <a:xfrm>
            <a:off x="453101" y="1752600"/>
            <a:ext cx="385099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ストレージクラスを追加できる</a:t>
            </a:r>
            <a:r>
              <a:rPr lang="ja-JP" altLang="en-US" dirty="0" smtClean="0"/>
              <a:t>らしい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453101" y="4876800"/>
            <a:ext cx="6557299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0425657"/>
      </p:ext>
    </p:extLst>
  </p:cSld>
  <p:clrMapOvr>
    <a:masterClrMapping/>
  </p:clrMapOvr>
</p:sld>
</file>

<file path=ppt/theme/theme1.xml><?xml version="1.0" encoding="utf-8"?>
<a:theme xmlns:a="http://schemas.openxmlformats.org/drawingml/2006/main" name="1_標準デザイン">
  <a:themeElements>
    <a:clrScheme name="1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86940A44CCD7145AA2E8857B7BDAD5B" ma:contentTypeVersion="4" ma:contentTypeDescription="新しいドキュメントを作成します。" ma:contentTypeScope="" ma:versionID="28d36059582986d3429dfa052653705c">
  <xsd:schema xmlns:xsd="http://www.w3.org/2001/XMLSchema" xmlns:xs="http://www.w3.org/2001/XMLSchema" xmlns:p="http://schemas.microsoft.com/office/2006/metadata/properties" xmlns:ns2="4f9469a5-59df-4688-ab0c-43c66142dc4b" xmlns:ns3="38d97a9f-996f-4e00-b9c5-e3c3d5b00014" targetNamespace="http://schemas.microsoft.com/office/2006/metadata/properties" ma:root="true" ma:fieldsID="7630960249235c74dc852e2cf19301d0" ns2:_="" ns3:_="">
    <xsd:import namespace="4f9469a5-59df-4688-ab0c-43c66142dc4b"/>
    <xsd:import namespace="38d97a9f-996f-4e00-b9c5-e3c3d5b000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469a5-59df-4688-ab0c-43c66142dc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97a9f-996f-4e00-b9c5-e3c3d5b000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6A28B0-91EE-4580-937F-72EBAF519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A664C2-CCE2-4B10-8669-5D34F1BEE413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4f9469a5-59df-4688-ab0c-43c66142dc4b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BC444C2-4E7B-43A3-9DF9-ADAAE95347EA}"/>
</file>

<file path=docProps/app.xml><?xml version="1.0" encoding="utf-8"?>
<Properties xmlns="http://schemas.openxmlformats.org/officeDocument/2006/extended-properties" xmlns:vt="http://schemas.openxmlformats.org/officeDocument/2006/docPropsVTypes">
  <Template>JMAAB</Template>
  <TotalTime>0</TotalTime>
  <Words>18</Words>
  <Application>Microsoft Office PowerPoint</Application>
  <PresentationFormat>画面に合わせる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ＭＳ Ｐ明朝</vt:lpstr>
      <vt:lpstr>Arial</vt:lpstr>
      <vt:lpstr>1_標準デザイン</vt:lpstr>
      <vt:lpstr>Embedded Coder Dictionary</vt:lpstr>
      <vt:lpstr>Embedded Coder Dictionary</vt:lpstr>
      <vt:lpstr>PowerPoint プレゼンテーション</vt:lpstr>
      <vt:lpstr>ストレージクラスを追加できるらしい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Simulink機能確認20WS Simulink function check20WS</dc:title>
  <dc:creator/>
  <cp:lastModifiedBy/>
  <cp:revision>2</cp:revision>
  <dcterms:created xsi:type="dcterms:W3CDTF">2014-11-07T02:25:43Z</dcterms:created>
  <dcterms:modified xsi:type="dcterms:W3CDTF">2020-09-18T04:27:30Z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0x010100986940A44CCD7145AA2E8857B7BDAD5B</vt:lpwstr>
  </property>
</Properties>
</file>