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18"/>
  </p:notesMasterIdLst>
  <p:sldIdLst>
    <p:sldId id="256" r:id="rId5"/>
    <p:sldId id="346" r:id="rId6"/>
    <p:sldId id="377" r:id="rId7"/>
    <p:sldId id="378" r:id="rId8"/>
    <p:sldId id="257" r:id="rId9"/>
    <p:sldId id="379" r:id="rId10"/>
    <p:sldId id="380" r:id="rId11"/>
    <p:sldId id="381" r:id="rId12"/>
    <p:sldId id="382" r:id="rId13"/>
    <p:sldId id="385" r:id="rId14"/>
    <p:sldId id="383" r:id="rId15"/>
    <p:sldId id="384" r:id="rId16"/>
    <p:sldId id="386" r:id="rId1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99656" autoAdjust="0"/>
  </p:normalViewPr>
  <p:slideViewPr>
    <p:cSldViewPr>
      <p:cViewPr varScale="1">
        <p:scale>
          <a:sx n="101" d="100"/>
          <a:sy n="101" d="100"/>
        </p:scale>
        <p:origin x="-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xmlns="" id="{5AAF36D2-D007-4FDC-A1A4-1BADA54FA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アイシン・エィ・ダブリュ株式会社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D2717D22-89D8-480D-AF40-E9CB8EC5C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ライブエディター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49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結果の確認</a:t>
            </a:r>
            <a:endParaRPr kumimoji="1" lang="ja-JP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57435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矢印コネクタ 4"/>
          <p:cNvCxnSpPr/>
          <p:nvPr/>
        </p:nvCxnSpPr>
        <p:spPr bwMode="auto">
          <a:xfrm flipV="1">
            <a:off x="1676400" y="1981200"/>
            <a:ext cx="2590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正方形/長方形 5"/>
          <p:cNvSpPr/>
          <p:nvPr/>
        </p:nvSpPr>
        <p:spPr bwMode="auto">
          <a:xfrm>
            <a:off x="4267200" y="1524000"/>
            <a:ext cx="990600" cy="7239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67400" y="1562784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終端に </a:t>
            </a:r>
            <a:r>
              <a:rPr kumimoji="1" lang="en-US" altLang="ja-JP" dirty="0" smtClean="0"/>
              <a:t>;</a:t>
            </a:r>
            <a:r>
              <a:rPr kumimoji="1" lang="ja-JP" altLang="en-US" dirty="0" smtClean="0"/>
              <a:t> があると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結果が表示さない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8600"/>
            <a:ext cx="48958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矢印コネクタ 8"/>
          <p:cNvCxnSpPr/>
          <p:nvPr/>
        </p:nvCxnSpPr>
        <p:spPr bwMode="auto">
          <a:xfrm flipV="1">
            <a:off x="1752600" y="5210176"/>
            <a:ext cx="2838450" cy="8096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正方形/長方形 9"/>
          <p:cNvSpPr/>
          <p:nvPr/>
        </p:nvSpPr>
        <p:spPr bwMode="auto">
          <a:xfrm>
            <a:off x="4591050" y="5029200"/>
            <a:ext cx="990600" cy="3619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15000" y="4887009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終端に </a:t>
            </a:r>
            <a:r>
              <a:rPr kumimoji="1" lang="en-US" altLang="ja-JP" dirty="0" smtClean="0"/>
              <a:t>;</a:t>
            </a:r>
            <a:r>
              <a:rPr kumimoji="1" lang="ja-JP" altLang="en-US" dirty="0" smtClean="0"/>
              <a:t> が存在すれば</a:t>
            </a:r>
            <a:endParaRPr kumimoji="1" lang="en-US" altLang="ja-JP" dirty="0" smtClean="0"/>
          </a:p>
          <a:p>
            <a:r>
              <a:rPr lang="ja-JP" altLang="en-US" dirty="0"/>
              <a:t>結果</a:t>
            </a:r>
            <a:r>
              <a:rPr lang="ja-JP" altLang="en-US" dirty="0" smtClean="0"/>
              <a:t>が</a:t>
            </a:r>
            <a:r>
              <a:rPr lang="ja-JP" altLang="en-US" dirty="0"/>
              <a:t>表示</a:t>
            </a:r>
            <a:r>
              <a:rPr lang="ja-JP" altLang="en-US" dirty="0" smtClean="0"/>
              <a:t>される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2269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実行すると </a:t>
            </a:r>
            <a:r>
              <a:rPr kumimoji="1" lang="en-US" altLang="ja-JP" dirty="0" err="1" smtClean="0"/>
              <a:t>polt</a:t>
            </a:r>
            <a:r>
              <a:rPr kumimoji="1" lang="ja-JP" altLang="en-US" dirty="0" smtClean="0"/>
              <a:t>は右側に表示される</a:t>
            </a:r>
            <a:endParaRPr kumimoji="1" lang="ja-JP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47" y="1119963"/>
            <a:ext cx="87630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81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制御分の下に</a:t>
            </a:r>
            <a:r>
              <a:rPr kumimoji="1" lang="en-US" altLang="ja-JP" dirty="0" smtClean="0"/>
              <a:t>plot</a:t>
            </a:r>
            <a:r>
              <a:rPr kumimoji="1" lang="ja-JP" altLang="en-US" dirty="0" smtClean="0"/>
              <a:t>の図を入れるには</a:t>
            </a:r>
            <a:endParaRPr kumimoji="1" lang="ja-JP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825280"/>
            <a:ext cx="7010400" cy="180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角丸四角形 2"/>
          <p:cNvSpPr/>
          <p:nvPr/>
        </p:nvSpPr>
        <p:spPr bwMode="auto">
          <a:xfrm>
            <a:off x="5429693" y="1195736"/>
            <a:ext cx="666307" cy="9378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62846" y="2377411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インラインで出力を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選択して実行す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89" y="2953710"/>
            <a:ext cx="3481387" cy="383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矢印コネクタ 6"/>
          <p:cNvCxnSpPr>
            <a:stCxn id="3" idx="2"/>
            <a:endCxn id="18" idx="3"/>
          </p:cNvCxnSpPr>
          <p:nvPr/>
        </p:nvCxnSpPr>
        <p:spPr bwMode="auto">
          <a:xfrm flipH="1">
            <a:off x="2223977" y="2133600"/>
            <a:ext cx="3538870" cy="1225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矢印コネクタ 12"/>
          <p:cNvCxnSpPr>
            <a:stCxn id="3" idx="2"/>
          </p:cNvCxnSpPr>
          <p:nvPr/>
        </p:nvCxnSpPr>
        <p:spPr bwMode="auto">
          <a:xfrm flipH="1">
            <a:off x="2223977" y="2133600"/>
            <a:ext cx="3538870" cy="1720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線矢印コネクタ 13"/>
          <p:cNvCxnSpPr/>
          <p:nvPr/>
        </p:nvCxnSpPr>
        <p:spPr bwMode="auto">
          <a:xfrm flipH="1">
            <a:off x="2895600" y="2133600"/>
            <a:ext cx="2867248" cy="2286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下矢印 4"/>
          <p:cNvSpPr/>
          <p:nvPr/>
        </p:nvSpPr>
        <p:spPr bwMode="auto">
          <a:xfrm>
            <a:off x="4315047" y="2342902"/>
            <a:ext cx="1447800" cy="62768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1219200" y="3179133"/>
            <a:ext cx="1004777" cy="36020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1219199" y="3673553"/>
            <a:ext cx="1004777" cy="36020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1371600" y="4419600"/>
            <a:ext cx="3048000" cy="236767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288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表の表示方法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 smtClean="0"/>
              <a:t>readtable</a:t>
            </a:r>
            <a:r>
              <a:rPr lang="ja-JP" altLang="en-US" dirty="0" smtClean="0"/>
              <a:t>と言うコマンドを使ってみました。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テーブル情報が設定できれば表示されます。</a:t>
            </a:r>
            <a:endParaRPr lang="en-US" altLang="ja-JP" dirty="0"/>
          </a:p>
          <a:p>
            <a:pPr marL="0" indent="0">
              <a:buNone/>
            </a:pPr>
            <a:endParaRPr lang="en-US" altLang="ja-JP" b="1" dirty="0" smtClean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endParaRPr lang="en-US" altLang="ja-JP" b="1" dirty="0" smtClean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endParaRPr lang="en-US" altLang="ja-JP" b="1" dirty="0" smtClean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スプレッドシート </a:t>
            </a:r>
            <a:r>
              <a:rPr lang="ja-JP" altLang="en-US" b="1" dirty="0"/>
              <a:t>データの </a:t>
            </a:r>
            <a:r>
              <a:rPr lang="en-US" altLang="ja-JP" b="1" dirty="0"/>
              <a:t>table </a:t>
            </a:r>
            <a:r>
              <a:rPr lang="ja-JP" altLang="en-US" b="1" dirty="0" err="1"/>
              <a:t>への</a:t>
            </a:r>
            <a:r>
              <a:rPr lang="ja-JP" altLang="en-US" b="1" dirty="0"/>
              <a:t>読み取り</a:t>
            </a:r>
          </a:p>
          <a:p>
            <a:pPr marL="0" indent="0">
              <a:buNone/>
            </a:pPr>
            <a:r>
              <a:rPr lang="en-US" altLang="ja-JP" sz="1200" dirty="0"/>
              <a:t>web(</a:t>
            </a:r>
            <a:r>
              <a:rPr lang="en-US" altLang="ja-JP" sz="1200" dirty="0" err="1"/>
              <a:t>fullfile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docroot</a:t>
            </a:r>
            <a:r>
              <a:rPr lang="en-US" altLang="ja-JP" sz="1200" dirty="0"/>
              <a:t>, '</a:t>
            </a:r>
            <a:r>
              <a:rPr lang="en-US" altLang="ja-JP" sz="1200" dirty="0" err="1"/>
              <a:t>matlab</a:t>
            </a:r>
            <a:r>
              <a:rPr lang="en-US" altLang="ja-JP" sz="1200" dirty="0"/>
              <a:t>/</a:t>
            </a:r>
            <a:r>
              <a:rPr lang="en-US" altLang="ja-JP" sz="1200" dirty="0" err="1"/>
              <a:t>import_export</a:t>
            </a:r>
            <a:r>
              <a:rPr lang="en-US" altLang="ja-JP" sz="1200" dirty="0"/>
              <a:t>/read-spreadsheet-data-into-table.html'))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5436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86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6324600" cy="419100"/>
          </a:xfrm>
        </p:spPr>
        <p:txBody>
          <a:bodyPr/>
          <a:lstStyle/>
          <a:p>
            <a:r>
              <a:rPr kumimoji="1" lang="ja-JP" altLang="en-US" dirty="0" smtClean="0"/>
              <a:t>ライブエディター　リリース時の紹介記事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0550" y="1052513"/>
            <a:ext cx="8401050" cy="5329237"/>
          </a:xfrm>
        </p:spPr>
        <p:txBody>
          <a:bodyPr/>
          <a:lstStyle/>
          <a:p>
            <a:r>
              <a:rPr lang="en-US" altLang="ja-JP" dirty="0"/>
              <a:t>2016a</a:t>
            </a:r>
            <a:r>
              <a:rPr lang="ja-JP" altLang="ja-JP" dirty="0"/>
              <a:t>は、統合された対話型環境でコードを記述し、実行、修正して試行錯誤のプロセスを加速する「</a:t>
            </a:r>
            <a:r>
              <a:rPr lang="en-US" altLang="ja-JP" dirty="0"/>
              <a:t>MATLAB Live Editor</a:t>
            </a:r>
            <a:r>
              <a:rPr lang="ja-JP" altLang="ja-JP" dirty="0"/>
              <a:t>」と、</a:t>
            </a:r>
            <a:r>
              <a:rPr lang="en-US" altLang="ja-JP" dirty="0"/>
              <a:t>MATLAB</a:t>
            </a:r>
            <a:r>
              <a:rPr lang="ja-JP" altLang="ja-JP" dirty="0"/>
              <a:t>アプリの構築をシンプル化する環境「</a:t>
            </a:r>
            <a:r>
              <a:rPr lang="en-US" altLang="ja-JP" dirty="0"/>
              <a:t>App Designer</a:t>
            </a:r>
            <a:r>
              <a:rPr lang="ja-JP" altLang="ja-JP" dirty="0"/>
              <a:t>」を含む。また、</a:t>
            </a:r>
            <a:r>
              <a:rPr lang="en-US" altLang="ja-JP" dirty="0"/>
              <a:t>Simulink</a:t>
            </a:r>
            <a:r>
              <a:rPr lang="ja-JP" altLang="ja-JP" dirty="0"/>
              <a:t>のモデル開発やシミュレーションをスピードアップさせる新機能や、他の全製品へのプログラム更新やバグ修正機能を備える。</a:t>
            </a:r>
          </a:p>
          <a:p>
            <a:r>
              <a:rPr lang="en-US" altLang="ja-JP" dirty="0"/>
              <a:t>Live Editor</a:t>
            </a:r>
            <a:r>
              <a:rPr lang="ja-JP" altLang="ja-JP" dirty="0"/>
              <a:t>は、</a:t>
            </a:r>
            <a:r>
              <a:rPr lang="en-US" altLang="ja-JP" dirty="0"/>
              <a:t>MATLAB</a:t>
            </a:r>
            <a:r>
              <a:rPr lang="ja-JP" altLang="ja-JP" dirty="0"/>
              <a:t>コードを作成、編集、および実行する新たな方法を提供する。処理された結果および図表とそのコードを単一の対話型環境で同時に表示できるため、探索的なプログラミングや解析の迅速化が可能だ。これにより、ユーザは、書式付きテキスト、数学方程式、画像、ハイパーリンクを追加して、他の人と共有可能な対話型の説明を作成できるようになった。</a:t>
            </a:r>
          </a:p>
        </p:txBody>
      </p:sp>
    </p:spTree>
    <p:extLst>
      <p:ext uri="{BB962C8B-B14F-4D97-AF65-F5344CB8AC3E}">
        <p14:creationId xmlns:p14="http://schemas.microsoft.com/office/powerpoint/2010/main" val="297695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マスワークス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上の紹介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実行可能なノートブックを作成する</a:t>
            </a:r>
            <a:br>
              <a:rPr lang="ja-JP" altLang="en-US" dirty="0"/>
            </a:br>
            <a:r>
              <a:rPr lang="ja-JP" altLang="en-US" dirty="0" smtClean="0"/>
              <a:t>　　　　　　　　　　　　　　　　　　　　　　　　　　　</a:t>
            </a:r>
            <a:r>
              <a:rPr lang="ja-JP" altLang="en-US" baseline="-50000" dirty="0" smtClean="0"/>
              <a:t>ひとまとめ</a:t>
            </a:r>
            <a:endParaRPr lang="ja-JP" altLang="en-US" baseline="-50000" dirty="0"/>
          </a:p>
          <a:p>
            <a:r>
              <a:rPr lang="ja-JP" altLang="en-US" dirty="0"/>
              <a:t>コード、出力、書式設定されたテキストが</a:t>
            </a:r>
            <a:r>
              <a:rPr lang="ja-JP" altLang="en-US" dirty="0" smtClean="0"/>
              <a:t>一纏めの</a:t>
            </a:r>
            <a:r>
              <a:rPr lang="ja-JP" altLang="en-US" dirty="0"/>
              <a:t>スクリプトを作成しましょう。コードを、管理しやすい、個別に実行できるセクションに分割します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が生成した出力や可視化された情報は、コードの横に表示されます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書式</a:t>
            </a:r>
            <a:r>
              <a:rPr lang="ja-JP" altLang="en-US" dirty="0"/>
              <a:t>設定されたテキスト、見出し、画像、ハイパーリンクを使用して、コードや結果の品質を高めることもできます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対話型</a:t>
            </a:r>
            <a:r>
              <a:rPr lang="ja-JP" altLang="en-US" dirty="0"/>
              <a:t>の数式エディターを使用するか、</a:t>
            </a:r>
            <a:r>
              <a:rPr lang="en-US" altLang="ja-JP" dirty="0" err="1"/>
              <a:t>LaTeX</a:t>
            </a:r>
            <a:r>
              <a:rPr lang="en-US" altLang="ja-JP" dirty="0"/>
              <a:t> </a:t>
            </a:r>
            <a:r>
              <a:rPr lang="ja-JP" altLang="en-US" dirty="0"/>
              <a:t>を使用して数式を作成します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、結果、書式設定されたテキストを、一つの実行可能な文書に保存します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64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所感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既存の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ファイルに対して、ドキュメントとして使える機能を付与している。</a:t>
            </a:r>
            <a:endParaRPr kumimoji="1" lang="en-US" altLang="ja-JP" dirty="0" smtClean="0"/>
          </a:p>
          <a:p>
            <a:pPr lvl="1"/>
            <a:r>
              <a:rPr kumimoji="1" lang="ja-JP" altLang="en-US" sz="1800" dirty="0" smtClean="0"/>
              <a:t>セクションの設定が簡単　</a:t>
            </a:r>
            <a:endParaRPr kumimoji="1" lang="en-US" altLang="ja-JP" sz="1800" dirty="0" smtClean="0"/>
          </a:p>
          <a:p>
            <a:pPr lvl="1"/>
            <a:r>
              <a:rPr kumimoji="1" lang="ja-JP" altLang="en-US" sz="1800" dirty="0" smtClean="0"/>
              <a:t>選択できる文字種類が増えた</a:t>
            </a:r>
            <a:endParaRPr kumimoji="1" lang="en-US" altLang="ja-JP" sz="1800" dirty="0" smtClean="0"/>
          </a:p>
          <a:p>
            <a:pPr lvl="1"/>
            <a:r>
              <a:rPr kumimoji="1" lang="ja-JP" altLang="en-US" sz="1800" dirty="0"/>
              <a:t>中</a:t>
            </a:r>
            <a:r>
              <a:rPr kumimoji="1" lang="ja-JP" altLang="en-US" sz="1800" dirty="0" smtClean="0"/>
              <a:t>に画像ファイルを添付できる</a:t>
            </a:r>
            <a:endParaRPr kumimoji="1" lang="en-US" altLang="ja-JP" sz="1800" dirty="0" smtClean="0"/>
          </a:p>
          <a:p>
            <a:pPr lvl="1"/>
            <a:r>
              <a:rPr kumimoji="1" lang="ja-JP" altLang="en-US" sz="1800" dirty="0"/>
              <a:t>出力</a:t>
            </a:r>
            <a:r>
              <a:rPr kumimoji="1" lang="ja-JP" altLang="en-US" sz="1800" dirty="0" smtClean="0"/>
              <a:t>を内部に取り込める</a:t>
            </a:r>
            <a:endParaRPr kumimoji="1" lang="en-US" altLang="ja-JP" sz="1800" dirty="0" smtClean="0"/>
          </a:p>
          <a:p>
            <a:pPr lvl="1"/>
            <a:r>
              <a:rPr kumimoji="1" lang="ja-JP" altLang="en-US" sz="1800" dirty="0"/>
              <a:t>実行後</a:t>
            </a:r>
            <a:r>
              <a:rPr kumimoji="1" lang="ja-JP" altLang="en-US" sz="1800" dirty="0" smtClean="0"/>
              <a:t>を</a:t>
            </a:r>
            <a:r>
              <a:rPr kumimoji="1" lang="ja-JP" altLang="en-US" sz="1800" dirty="0"/>
              <a:t>保持すること</a:t>
            </a:r>
            <a:r>
              <a:rPr kumimoji="1" lang="ja-JP" altLang="en-US" sz="1800" dirty="0" smtClean="0"/>
              <a:t>ができる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ja-JP" altLang="en-US" dirty="0" smtClean="0"/>
              <a:t>さらに入力画面にボックス、チェックボックスなどが使用可能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ただし期待</a:t>
            </a:r>
            <a:r>
              <a:rPr kumimoji="1" lang="ja-JP" altLang="en-US" dirty="0"/>
              <a:t>しすぎる</a:t>
            </a:r>
            <a:r>
              <a:rPr kumimoji="1" lang="ja-JP" altLang="en-US" dirty="0" smtClean="0"/>
              <a:t>といけない。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sim</a:t>
            </a:r>
            <a:r>
              <a:rPr kumimoji="1" lang="ja-JP" altLang="en-US" dirty="0" smtClean="0"/>
              <a:t>コマンドで</a:t>
            </a:r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の実行はできるが、出力結果は取り込めない。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Simulink</a:t>
            </a:r>
            <a:r>
              <a:rPr lang="ja-JP" altLang="en-US" dirty="0" smtClean="0"/>
              <a:t>のモデルは表示されない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の出力は表示されない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自作</a:t>
            </a:r>
            <a:r>
              <a:rPr lang="ja-JP" altLang="en-US" dirty="0" smtClean="0"/>
              <a:t>の</a:t>
            </a:r>
            <a:r>
              <a:rPr lang="en-US" altLang="ja-JP" dirty="0" smtClean="0"/>
              <a:t>GUI</a:t>
            </a:r>
            <a:r>
              <a:rPr lang="ja-JP" altLang="en-US" dirty="0" smtClean="0"/>
              <a:t>を取り込むことはできない。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4852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目次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１</a:t>
            </a:r>
            <a:r>
              <a:rPr kumimoji="1" lang="ja-JP" altLang="en-US" dirty="0" smtClean="0"/>
              <a:t>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93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起動方法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552575"/>
            <a:ext cx="32480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62000" y="1066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新規作成方法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143000" y="2133600"/>
            <a:ext cx="762000" cy="76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38600" y="226695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新規ライブスクリプトを選択す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81" b="76253"/>
          <a:stretch/>
        </p:blipFill>
        <p:spPr bwMode="auto">
          <a:xfrm>
            <a:off x="667775" y="4267200"/>
            <a:ext cx="3327769" cy="187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2331660" y="3810000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ライブエディターの画面が開かれます</a:t>
            </a:r>
            <a:endParaRPr kumimoji="1" lang="ja-JP" altLang="en-US" dirty="0"/>
          </a:p>
        </p:txBody>
      </p:sp>
      <p:sp>
        <p:nvSpPr>
          <p:cNvPr id="7" name="下矢印 6"/>
          <p:cNvSpPr/>
          <p:nvPr/>
        </p:nvSpPr>
        <p:spPr bwMode="auto">
          <a:xfrm>
            <a:off x="1051530" y="3276600"/>
            <a:ext cx="990600" cy="9027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172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操作画面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4941"/>
            <a:ext cx="97059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48" y="3295650"/>
            <a:ext cx="52768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24400"/>
            <a:ext cx="68675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500948" y="896311"/>
            <a:ext cx="617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メニューは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つ用意されている：</a:t>
            </a:r>
            <a:r>
              <a:rPr lang="en-US" altLang="ja-JP" dirty="0"/>
              <a:t>【</a:t>
            </a:r>
            <a:r>
              <a:rPr kumimoji="1" lang="ja-JP" altLang="en-US" dirty="0" smtClean="0"/>
              <a:t>ライブエディター、挿入、表示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0948" y="1461315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標準：ライブエディター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13240" y="3733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挿入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67600" y="52588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151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コマンドと</a:t>
            </a:r>
            <a:r>
              <a:rPr lang="en-US" altLang="ja-JP" dirty="0" smtClean="0"/>
              <a:t>GUI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2854" y="805598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変数に代入する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2085" y="1204203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数式　</a:t>
            </a:r>
            <a:r>
              <a:rPr kumimoji="1" lang="en-US" altLang="ja-JP" dirty="0" smtClean="0"/>
              <a:t>y=</a:t>
            </a:r>
            <a:r>
              <a:rPr kumimoji="1" lang="en-US" altLang="ja-JP" dirty="0" err="1" smtClean="0"/>
              <a:t>ax+b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から入力してグラフを出力する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62" y="1954813"/>
            <a:ext cx="25241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62" y="3258851"/>
            <a:ext cx="36766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矢印コネクタ 5"/>
          <p:cNvCxnSpPr/>
          <p:nvPr/>
        </p:nvCxnSpPr>
        <p:spPr bwMode="auto">
          <a:xfrm>
            <a:off x="1874662" y="4033367"/>
            <a:ext cx="76200" cy="10477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テキスト ボックス 6"/>
          <p:cNvSpPr txBox="1"/>
          <p:nvPr/>
        </p:nvSpPr>
        <p:spPr>
          <a:xfrm>
            <a:off x="355952" y="5630798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変数への入力値を編集フィードを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使って入力させる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 bwMode="auto">
          <a:xfrm flipV="1">
            <a:off x="5151262" y="2864245"/>
            <a:ext cx="609600" cy="10717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3932062" y="275379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の構成を表示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46712" y="508111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数値に</a:t>
            </a:r>
            <a:r>
              <a:rPr lang="ja-JP" altLang="en-US" dirty="0"/>
              <a:t>するに</a:t>
            </a:r>
            <a:r>
              <a:rPr lang="ja-JP" altLang="en-US" dirty="0" smtClean="0"/>
              <a:t>は</a:t>
            </a:r>
            <a:endParaRPr lang="en-US" altLang="ja-JP" dirty="0" smtClean="0"/>
          </a:p>
          <a:p>
            <a:r>
              <a:rPr kumimoji="1" lang="en-US" altLang="ja-JP" dirty="0" smtClean="0"/>
              <a:t>double</a:t>
            </a:r>
            <a:r>
              <a:rPr kumimoji="1" lang="ja-JP" altLang="en-US" dirty="0" smtClean="0"/>
              <a:t>しか選べない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462" y="1600200"/>
            <a:ext cx="25717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線矢印コネクタ 15"/>
          <p:cNvCxnSpPr/>
          <p:nvPr/>
        </p:nvCxnSpPr>
        <p:spPr bwMode="auto">
          <a:xfrm flipH="1">
            <a:off x="7275337" y="3890422"/>
            <a:ext cx="161925" cy="11906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6245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型を付けたい場合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a=uint8(4)</a:t>
            </a:r>
          </a:p>
          <a:p>
            <a:pPr marL="0" indent="0">
              <a:buNone/>
            </a:pPr>
            <a:r>
              <a:rPr kumimoji="1" lang="ja-JP" altLang="en-US" dirty="0" smtClean="0"/>
              <a:t>データ型に</a:t>
            </a:r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コードを選択すれば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式</a:t>
            </a:r>
            <a:r>
              <a:rPr kumimoji="1" lang="ja-JP" altLang="en-US" dirty="0" smtClean="0"/>
              <a:t>を使った入力が可能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61531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074311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4" ma:contentTypeDescription="新しいドキュメントを作成します。" ma:contentTypeScope="" ma:versionID="28d36059582986d3429dfa052653705c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7630960249235c74dc852e2cf19301d0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52943E-010B-4354-9018-9A9251ED234D}"/>
</file>

<file path=customXml/itemProps3.xml><?xml version="1.0" encoding="utf-8"?>
<ds:datastoreItem xmlns:ds="http://schemas.openxmlformats.org/officeDocument/2006/customXml" ds:itemID="{5DA664C2-CCE2-4B10-8669-5D34F1BEE41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4f9469a5-59df-4688-ab0c-43c66142dc4b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379</Words>
  <Application>Microsoft Office PowerPoint</Application>
  <PresentationFormat>画面に合わせる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1_標準デザイン</vt:lpstr>
      <vt:lpstr>ライブエディター</vt:lpstr>
      <vt:lpstr>ライブエディター　リリース時の紹介記事</vt:lpstr>
      <vt:lpstr>マスワークスWEB上の紹介</vt:lpstr>
      <vt:lpstr>所感</vt:lpstr>
      <vt:lpstr>PowerPoint プレゼンテーション</vt:lpstr>
      <vt:lpstr>起動方法</vt:lpstr>
      <vt:lpstr>操作画面</vt:lpstr>
      <vt:lpstr>コマンドとGUI</vt:lpstr>
      <vt:lpstr>型を付けたい場合</vt:lpstr>
      <vt:lpstr>結果の確認</vt:lpstr>
      <vt:lpstr>実行すると poltは右側に表示される</vt:lpstr>
      <vt:lpstr>制御分の下にplotの図を入れるには</vt:lpstr>
      <vt:lpstr>表の表示方法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Simulink機能確認20WS Simulink function check20WS</dc:title>
  <dc:creator/>
  <cp:lastModifiedBy/>
  <cp:revision>2</cp:revision>
  <dcterms:created xsi:type="dcterms:W3CDTF">2014-11-07T02:25:43Z</dcterms:created>
  <dcterms:modified xsi:type="dcterms:W3CDTF">2020-09-02T07:03:45Z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