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4"/>
  </p:sldMasterIdLst>
  <p:notesMasterIdLst>
    <p:notesMasterId r:id="rId14"/>
  </p:notesMasterIdLst>
  <p:sldIdLst>
    <p:sldId id="256" r:id="rId5"/>
    <p:sldId id="387" r:id="rId6"/>
    <p:sldId id="391" r:id="rId7"/>
    <p:sldId id="388" r:id="rId8"/>
    <p:sldId id="392" r:id="rId9"/>
    <p:sldId id="393" r:id="rId10"/>
    <p:sldId id="394" r:id="rId11"/>
    <p:sldId id="395" r:id="rId12"/>
    <p:sldId id="396" r:id="rId13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CC0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4" autoAdjust="0"/>
    <p:restoredTop sz="99656" autoAdjust="0"/>
  </p:normalViewPr>
  <p:slideViewPr>
    <p:cSldViewPr>
      <p:cViewPr varScale="1">
        <p:scale>
          <a:sx n="101" d="100"/>
          <a:sy n="101" d="100"/>
        </p:scale>
        <p:origin x="-9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E7DB175-ECF9-418C-9522-8BAE2DBBB5E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89457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5400000" flipH="1">
            <a:off x="4535487" y="1844676"/>
            <a:ext cx="73025" cy="9144000"/>
          </a:xfrm>
          <a:prstGeom prst="rect">
            <a:avLst/>
          </a:prstGeom>
          <a:solidFill>
            <a:srgbClr val="00CC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26988"/>
            <a:ext cx="9156700" cy="863601"/>
          </a:xfrm>
          <a:prstGeom prst="rect">
            <a:avLst/>
          </a:prstGeom>
          <a:solidFill>
            <a:srgbClr val="00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7" descr="J-MAA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106363"/>
            <a:ext cx="2735262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kumimoji="0" sz="44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524625"/>
            <a:ext cx="2133600" cy="196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3422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13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130175"/>
            <a:ext cx="2162175" cy="6251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8275" y="130175"/>
            <a:ext cx="6337300" cy="6251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091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タイトル、テキスト、グラ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275" y="130175"/>
            <a:ext cx="6275388" cy="4191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グラフ プレースホルダー 3"/>
          <p:cNvSpPr>
            <a:spLocks noGrp="1"/>
          </p:cNvSpPr>
          <p:nvPr>
            <p:ph type="chart"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3217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45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304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037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42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07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75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439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02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0550" y="1052513"/>
            <a:ext cx="822960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73050" y="549275"/>
            <a:ext cx="144463" cy="6308725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00CC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7921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0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9" name="Picture 5" descr="J-MAAB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73025"/>
            <a:ext cx="2735262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524250" y="6453188"/>
            <a:ext cx="22717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200"/>
              <a:t>All Rights Reserved by JMAAB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68275" y="130175"/>
            <a:ext cx="627538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6629400" y="6491288"/>
            <a:ext cx="198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xmlns="" id="{5AAF36D2-D007-4FDC-A1A4-1BADA54FA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アイシン</a:t>
            </a:r>
            <a:r>
              <a:rPr kumimoji="1" lang="ja-JP" altLang="en-US" dirty="0" smtClean="0"/>
              <a:t>・エィ・ダブリュ株式会社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D2717D22-89D8-480D-AF40-E9CB8EC5C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実行順序の表示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493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【</a:t>
            </a:r>
            <a:r>
              <a:rPr lang="ja-JP" altLang="en-US" dirty="0" smtClean="0"/>
              <a:t>デバッグ</a:t>
            </a:r>
            <a:r>
              <a:rPr lang="en-US" altLang="ja-JP" dirty="0" smtClean="0"/>
              <a:t>】【</a:t>
            </a:r>
            <a:r>
              <a:rPr kumimoji="1" lang="ja-JP" altLang="en-US" dirty="0" smtClean="0"/>
              <a:t>情報のオーバレイ</a:t>
            </a:r>
            <a:r>
              <a:rPr kumimoji="1" lang="en-US" altLang="ja-JP" dirty="0" smtClean="0"/>
              <a:t>】【</a:t>
            </a:r>
            <a:r>
              <a:rPr kumimoji="1" lang="ja-JP" altLang="en-US" dirty="0" smtClean="0"/>
              <a:t>実行順</a:t>
            </a:r>
            <a:r>
              <a:rPr kumimoji="1" lang="en-US" altLang="ja-JP" dirty="0" smtClean="0"/>
              <a:t>】</a:t>
            </a:r>
            <a:endParaRPr kumimoji="1" lang="ja-JP" altLang="en-US" dirty="0"/>
          </a:p>
        </p:txBody>
      </p:sp>
      <p:pic>
        <p:nvPicPr>
          <p:cNvPr id="1026" name="Picture 2" descr="C:\Users\i22842\AppData\Local\Temp\ConnectorClipboard3840939753332212499\image159903027382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78732"/>
            <a:ext cx="500062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i22842\AppData\Local\Temp\ConnectorClipboard3840939753332212499\image159903031813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79132"/>
            <a:ext cx="7321550" cy="225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40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表示の比較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67434" y="3182628"/>
            <a:ext cx="3419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過去の</a:t>
            </a:r>
            <a:r>
              <a:rPr kumimoji="1" lang="en-US" altLang="ja-JP" dirty="0" smtClean="0"/>
              <a:t>【</a:t>
            </a:r>
            <a:r>
              <a:rPr lang="ja-JP" altLang="en-US" dirty="0" smtClean="0"/>
              <a:t>ソート</a:t>
            </a:r>
            <a:r>
              <a:rPr lang="ja-JP" altLang="en-US" dirty="0"/>
              <a:t>された実行</a:t>
            </a:r>
            <a:r>
              <a:rPr lang="ja-JP" altLang="en-US" dirty="0" smtClean="0"/>
              <a:t>順序</a:t>
            </a:r>
            <a:r>
              <a:rPr lang="en-US" altLang="ja-JP" dirty="0" smtClean="0"/>
              <a:t>】</a:t>
            </a:r>
          </a:p>
          <a:p>
            <a:r>
              <a:rPr lang="ja-JP" altLang="en-US" dirty="0" smtClean="0"/>
              <a:t>と比較</a:t>
            </a:r>
            <a:r>
              <a:rPr lang="ja-JP" altLang="en-US" dirty="0"/>
              <a:t>する</a:t>
            </a:r>
            <a:r>
              <a:rPr lang="ja-JP" altLang="en-US" dirty="0" smtClean="0"/>
              <a:t>と、実行順序の表示が</a:t>
            </a:r>
            <a:endParaRPr lang="en-US" altLang="ja-JP" dirty="0" smtClean="0"/>
          </a:p>
          <a:p>
            <a:r>
              <a:rPr lang="ja-JP" altLang="en-US" dirty="0"/>
              <a:t>わかりやすい</a:t>
            </a:r>
            <a:endParaRPr lang="en-US" altLang="ja-JP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9" t="61860"/>
          <a:stretch/>
        </p:blipFill>
        <p:spPr bwMode="auto">
          <a:xfrm>
            <a:off x="914400" y="1100420"/>
            <a:ext cx="6122232" cy="2108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C:\Users\i22842\AppData\Local\Temp\ConnectorClipboard3840939753332212499\image1599030318134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71" r="51778"/>
          <a:stretch/>
        </p:blipFill>
        <p:spPr bwMode="auto">
          <a:xfrm>
            <a:off x="1295400" y="4141127"/>
            <a:ext cx="5983121" cy="210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矢印コネクタ 5"/>
          <p:cNvCxnSpPr/>
          <p:nvPr/>
        </p:nvCxnSpPr>
        <p:spPr bwMode="auto">
          <a:xfrm flipH="1" flipV="1">
            <a:off x="4655058" y="2154875"/>
            <a:ext cx="1059942" cy="4755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直線矢印コネクタ 7"/>
          <p:cNvCxnSpPr/>
          <p:nvPr/>
        </p:nvCxnSpPr>
        <p:spPr bwMode="auto">
          <a:xfrm flipH="1">
            <a:off x="4975479" y="3810000"/>
            <a:ext cx="209550" cy="1066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正方形/長方形 9"/>
          <p:cNvSpPr/>
          <p:nvPr/>
        </p:nvSpPr>
        <p:spPr>
          <a:xfrm>
            <a:off x="5312833" y="2630441"/>
            <a:ext cx="2688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赤文字の</a:t>
            </a:r>
            <a:r>
              <a:rPr lang="en-US" altLang="ja-JP" dirty="0">
                <a:solidFill>
                  <a:srgbClr val="FF0000"/>
                </a:solidFill>
              </a:rPr>
              <a:t>0.25</a:t>
            </a:r>
            <a:r>
              <a:rPr lang="ja-JP" altLang="en-US" dirty="0"/>
              <a:t>の表記が</a:t>
            </a:r>
            <a:endParaRPr lang="en-US" altLang="ja-JP" dirty="0"/>
          </a:p>
          <a:p>
            <a:r>
              <a:rPr lang="ja-JP" altLang="en-US" dirty="0"/>
              <a:t>実行順序を示す。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5218896" y="3467167"/>
            <a:ext cx="2688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赤文字</a:t>
            </a:r>
            <a:r>
              <a:rPr lang="ja-JP" altLang="en-US" dirty="0" smtClean="0"/>
              <a:t>の</a:t>
            </a:r>
            <a:r>
              <a:rPr lang="en-US" altLang="ja-JP" dirty="0" smtClean="0">
                <a:solidFill>
                  <a:srgbClr val="FF0000"/>
                </a:solidFill>
              </a:rPr>
              <a:t>17</a:t>
            </a:r>
            <a:r>
              <a:rPr lang="ja-JP" altLang="en-US" dirty="0" smtClean="0"/>
              <a:t>の</a:t>
            </a:r>
            <a:r>
              <a:rPr lang="ja-JP" altLang="en-US" dirty="0"/>
              <a:t>表記が</a:t>
            </a:r>
            <a:endParaRPr lang="en-US" altLang="ja-JP" dirty="0"/>
          </a:p>
          <a:p>
            <a:r>
              <a:rPr lang="ja-JP" altLang="en-US" dirty="0"/>
              <a:t>実行順序を示す。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8615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R2015</a:t>
            </a:r>
            <a:r>
              <a:rPr lang="en-US" altLang="ja-JP" dirty="0"/>
              <a:t>a</a:t>
            </a:r>
            <a:endParaRPr kumimoji="1" lang="ja-JP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6477832" cy="5529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648200" y="3108990"/>
            <a:ext cx="2515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情報表示</a:t>
            </a:r>
            <a:r>
              <a:rPr kumimoji="1" lang="en-US" altLang="ja-JP" dirty="0" smtClean="0"/>
              <a:t>】</a:t>
            </a:r>
            <a:r>
              <a:rPr lang="en-US" altLang="ja-JP" dirty="0" smtClean="0"/>
              <a:t>【</a:t>
            </a:r>
            <a:r>
              <a:rPr lang="ja-JP" altLang="en-US" dirty="0" smtClean="0"/>
              <a:t>ブロック</a:t>
            </a:r>
            <a:r>
              <a:rPr lang="en-US" altLang="ja-JP" dirty="0" smtClean="0"/>
              <a:t>】</a:t>
            </a:r>
          </a:p>
          <a:p>
            <a:r>
              <a:rPr lang="en-US" altLang="ja-JP" dirty="0" smtClean="0"/>
              <a:t>【</a:t>
            </a:r>
            <a:r>
              <a:rPr lang="ja-JP" altLang="en-US" dirty="0" smtClean="0"/>
              <a:t>ソートされた実行順序</a:t>
            </a:r>
            <a:r>
              <a:rPr lang="en-US" altLang="ja-JP" dirty="0" smtClean="0"/>
              <a:t>】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62600" y="5638800"/>
            <a:ext cx="248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赤文字の</a:t>
            </a:r>
            <a:r>
              <a:rPr kumimoji="1" lang="en-US" altLang="ja-JP" dirty="0" smtClean="0">
                <a:solidFill>
                  <a:srgbClr val="FF0000"/>
                </a:solidFill>
              </a:rPr>
              <a:t>0.25</a:t>
            </a:r>
            <a:r>
              <a:rPr kumimoji="1" lang="ja-JP" altLang="en-US" dirty="0" smtClean="0"/>
              <a:t>の表記が</a:t>
            </a:r>
            <a:endParaRPr kumimoji="1" lang="en-US" altLang="ja-JP" dirty="0" smtClean="0"/>
          </a:p>
          <a:p>
            <a:r>
              <a:rPr kumimoji="1" lang="ja-JP" altLang="en-US" dirty="0" smtClean="0"/>
              <a:t>実行順序を示す。</a:t>
            </a:r>
            <a:endParaRPr kumimoji="1" lang="ja-JP" altLang="en-US" dirty="0"/>
          </a:p>
        </p:txBody>
      </p:sp>
      <p:cxnSp>
        <p:nvCxnSpPr>
          <p:cNvPr id="5" name="直線矢印コネクタ 4"/>
          <p:cNvCxnSpPr>
            <a:stCxn id="6" idx="1"/>
          </p:cNvCxnSpPr>
          <p:nvPr/>
        </p:nvCxnSpPr>
        <p:spPr bwMode="auto">
          <a:xfrm flipH="1" flipV="1">
            <a:off x="4800600" y="5486400"/>
            <a:ext cx="762000" cy="4755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1713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コンフィギュレーションとの関係性</a:t>
            </a:r>
            <a:endParaRPr kumimoji="1" lang="ja-JP" altLang="en-US" dirty="0"/>
          </a:p>
        </p:txBody>
      </p:sp>
      <p:pic>
        <p:nvPicPr>
          <p:cNvPr id="3074" name="Picture 2" descr="C:\Users\i22842\AppData\Local\Temp\ConnectorClipboard3840939753332212499\image1599031809882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2" t="34062" r="5043" b="19971"/>
          <a:stretch/>
        </p:blipFill>
        <p:spPr bwMode="auto">
          <a:xfrm>
            <a:off x="152400" y="3768280"/>
            <a:ext cx="6127422" cy="277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558" y="764793"/>
            <a:ext cx="5751442" cy="426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正方形/長方形 2"/>
          <p:cNvSpPr/>
          <p:nvPr/>
        </p:nvSpPr>
        <p:spPr bwMode="auto">
          <a:xfrm>
            <a:off x="6781800" y="914400"/>
            <a:ext cx="2133600" cy="2286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019800" y="3581400"/>
            <a:ext cx="2561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周期に制約が</a:t>
            </a:r>
            <a:r>
              <a:rPr lang="ja-JP" altLang="en-US" dirty="0" smtClean="0"/>
              <a:t>なければ</a:t>
            </a:r>
            <a:endParaRPr lang="en-US" altLang="ja-JP" dirty="0" smtClean="0"/>
          </a:p>
          <a:p>
            <a:r>
              <a:rPr kumimoji="1" lang="ja-JP" altLang="en-US" dirty="0" smtClean="0"/>
              <a:t>ひとまとめに実行順序が</a:t>
            </a:r>
            <a:endParaRPr kumimoji="1" lang="en-US" altLang="ja-JP" dirty="0" smtClean="0"/>
          </a:p>
          <a:p>
            <a:r>
              <a:rPr kumimoji="1" lang="ja-JP" altLang="en-US" dirty="0" smtClean="0"/>
              <a:t>表示される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/>
          <p:nvPr/>
        </p:nvCxnSpPr>
        <p:spPr bwMode="auto">
          <a:xfrm flipH="1">
            <a:off x="533400" y="2712198"/>
            <a:ext cx="914400" cy="25456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テキスト ボックス 6"/>
          <p:cNvSpPr txBox="1"/>
          <p:nvPr/>
        </p:nvSpPr>
        <p:spPr>
          <a:xfrm>
            <a:off x="533400" y="2065867"/>
            <a:ext cx="323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「個別タスクとして扱う」に対して</a:t>
            </a:r>
            <a:endParaRPr kumimoji="1" lang="en-US" altLang="ja-JP" dirty="0" smtClean="0"/>
          </a:p>
          <a:p>
            <a:r>
              <a:rPr kumimoji="1" lang="ja-JP" altLang="en-US" dirty="0" smtClean="0"/>
              <a:t>チェックを外している場合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89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C:\Users\i22842\AppData\Local\Temp\ConnectorClipboard3840939753332212499\image1599032169194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1" t="22964" r="4470" b="7922"/>
          <a:stretch/>
        </p:blipFill>
        <p:spPr bwMode="auto">
          <a:xfrm>
            <a:off x="304800" y="2758045"/>
            <a:ext cx="8702476" cy="409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レートを個別に設定し、制約を設ける</a:t>
            </a:r>
            <a:endParaRPr kumimoji="1" lang="ja-JP" altLang="en-US" dirty="0"/>
          </a:p>
        </p:txBody>
      </p:sp>
      <p:pic>
        <p:nvPicPr>
          <p:cNvPr id="6148" name="Picture 4" descr="C:\Users\i22842\AppData\Local\Temp\ConnectorClipboard3840939753332212499\image1599032083329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26273"/>
            <a:ext cx="33909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矢印コネクタ 4"/>
          <p:cNvCxnSpPr/>
          <p:nvPr/>
        </p:nvCxnSpPr>
        <p:spPr bwMode="auto">
          <a:xfrm flipV="1">
            <a:off x="1219200" y="2712198"/>
            <a:ext cx="0" cy="6406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テキスト ボックス 5"/>
          <p:cNvSpPr txBox="1"/>
          <p:nvPr/>
        </p:nvSpPr>
        <p:spPr>
          <a:xfrm>
            <a:off x="651933" y="3352800"/>
            <a:ext cx="323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「個別タスクとして扱う」に対して</a:t>
            </a:r>
            <a:endParaRPr kumimoji="1" lang="en-US" altLang="ja-JP" dirty="0" smtClean="0"/>
          </a:p>
          <a:p>
            <a:r>
              <a:rPr kumimoji="1" lang="ja-JP" altLang="en-US" dirty="0" smtClean="0"/>
              <a:t>チェックした場合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46763" y="3884692"/>
            <a:ext cx="30428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選択したタスクだけが</a:t>
            </a:r>
            <a:endParaRPr kumimoji="1" lang="en-US" altLang="ja-JP" dirty="0" smtClean="0"/>
          </a:p>
          <a:p>
            <a:r>
              <a:rPr lang="ja-JP" altLang="en-US" dirty="0"/>
              <a:t>アクティブ</a:t>
            </a:r>
            <a:r>
              <a:rPr lang="ja-JP" altLang="en-US" dirty="0" smtClean="0"/>
              <a:t>に</a:t>
            </a:r>
            <a:r>
              <a:rPr lang="ja-JP" altLang="en-US" dirty="0"/>
              <a:t>なり</a:t>
            </a:r>
            <a:r>
              <a:rPr lang="ja-JP" altLang="en-US" dirty="0" smtClean="0"/>
              <a:t>、実行順序が</a:t>
            </a:r>
            <a:endParaRPr lang="en-US" altLang="ja-JP" dirty="0" smtClean="0"/>
          </a:p>
          <a:p>
            <a:r>
              <a:rPr kumimoji="1" lang="ja-JP" altLang="en-US" dirty="0"/>
              <a:t>表示される</a:t>
            </a:r>
          </a:p>
        </p:txBody>
      </p:sp>
      <p:cxnSp>
        <p:nvCxnSpPr>
          <p:cNvPr id="11" name="直線矢印コネクタ 10"/>
          <p:cNvCxnSpPr/>
          <p:nvPr/>
        </p:nvCxnSpPr>
        <p:spPr bwMode="auto">
          <a:xfrm flipV="1">
            <a:off x="6589584" y="4114800"/>
            <a:ext cx="1411416" cy="2596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正方形/長方形 7"/>
          <p:cNvSpPr/>
          <p:nvPr/>
        </p:nvSpPr>
        <p:spPr bwMode="auto">
          <a:xfrm>
            <a:off x="2514600" y="4808022"/>
            <a:ext cx="4267200" cy="151657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057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実行順序の表示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実行順序を表示するだけで、実行順序の変更はできない。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2921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コマンド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ブロックの実行順序を取得する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/>
              <a:t>alp=</a:t>
            </a:r>
            <a:r>
              <a:rPr kumimoji="1" lang="en-US" altLang="ja-JP" dirty="0" err="1"/>
              <a:t>get_param</a:t>
            </a:r>
            <a:r>
              <a:rPr kumimoji="1" lang="en-US" altLang="ja-JP" dirty="0"/>
              <a:t>(bdroot,'</a:t>
            </a:r>
            <a:r>
              <a:rPr kumimoji="1" lang="en-US" altLang="ja-JP" dirty="0" err="1"/>
              <a:t>SortedLists</a:t>
            </a:r>
            <a:r>
              <a:rPr kumimoji="1" lang="en-US" altLang="ja-JP" dirty="0" smtClean="0"/>
              <a:t>')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73250"/>
            <a:ext cx="4047475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737" y="3962400"/>
            <a:ext cx="621982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矢印コネクタ 4"/>
          <p:cNvCxnSpPr/>
          <p:nvPr/>
        </p:nvCxnSpPr>
        <p:spPr bwMode="auto">
          <a:xfrm flipH="1" flipV="1">
            <a:off x="2226733" y="2971800"/>
            <a:ext cx="2269067" cy="1981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直線矢印コネクタ 7"/>
          <p:cNvCxnSpPr/>
          <p:nvPr/>
        </p:nvCxnSpPr>
        <p:spPr bwMode="auto">
          <a:xfrm flipH="1" flipV="1">
            <a:off x="3581401" y="2743200"/>
            <a:ext cx="1752599" cy="2743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直線矢印コネクタ 9"/>
          <p:cNvCxnSpPr/>
          <p:nvPr/>
        </p:nvCxnSpPr>
        <p:spPr bwMode="auto">
          <a:xfrm flipH="1" flipV="1">
            <a:off x="1524000" y="3962400"/>
            <a:ext cx="2819400" cy="1371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テキスト ボックス 17"/>
          <p:cNvSpPr txBox="1"/>
          <p:nvPr/>
        </p:nvSpPr>
        <p:spPr>
          <a:xfrm>
            <a:off x="5350933" y="2971800"/>
            <a:ext cx="3054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実行順序順のブロックリストを</a:t>
            </a:r>
            <a:endParaRPr kumimoji="1" lang="en-US" altLang="ja-JP" dirty="0" smtClean="0"/>
          </a:p>
          <a:p>
            <a:r>
              <a:rPr lang="ja-JP" altLang="en-US" dirty="0"/>
              <a:t>取得できる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1425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コマンド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ブロックの実行順序</a:t>
            </a:r>
            <a:endParaRPr kumimoji="1" lang="en-US" altLang="ja-JP" dirty="0" smtClean="0"/>
          </a:p>
          <a:p>
            <a:r>
              <a:rPr kumimoji="1" lang="en-US" altLang="ja-JP" dirty="0"/>
              <a:t>beta=</a:t>
            </a:r>
            <a:r>
              <a:rPr kumimoji="1" lang="en-US" altLang="ja-JP" dirty="0" err="1"/>
              <a:t>get_param</a:t>
            </a:r>
            <a:r>
              <a:rPr kumimoji="1" lang="en-US" altLang="ja-JP" dirty="0"/>
              <a:t>('timebasedmodel0/Add3','SortedOrder</a:t>
            </a:r>
            <a:r>
              <a:rPr kumimoji="1" lang="en-US" altLang="ja-JP" dirty="0" smtClean="0"/>
              <a:t>')</a:t>
            </a:r>
          </a:p>
          <a:p>
            <a:pPr marL="0" indent="0">
              <a:buNone/>
            </a:pPr>
            <a:r>
              <a:rPr kumimoji="1" lang="en-US" altLang="ja-JP" dirty="0" err="1"/>
              <a:t>TaskIndex</a:t>
            </a:r>
            <a:r>
              <a:rPr kumimoji="1" lang="en-US" altLang="ja-JP" dirty="0"/>
              <a:t>: 0</a:t>
            </a:r>
          </a:p>
          <a:p>
            <a:pPr marL="0" indent="0">
              <a:buNone/>
            </a:pPr>
            <a:r>
              <a:rPr kumimoji="1" lang="en-US" altLang="ja-JP" dirty="0" err="1" smtClean="0"/>
              <a:t>SystemIndex</a:t>
            </a:r>
            <a:r>
              <a:rPr kumimoji="1" lang="en-US" altLang="ja-JP" dirty="0"/>
              <a:t>: 0</a:t>
            </a:r>
          </a:p>
          <a:p>
            <a:pPr marL="0" indent="0">
              <a:buNone/>
            </a:pPr>
            <a:r>
              <a:rPr kumimoji="1" lang="en-US" altLang="ja-JP" dirty="0" err="1" smtClean="0"/>
              <a:t>BlockIndex</a:t>
            </a:r>
            <a:r>
              <a:rPr kumimoji="1" lang="en-US" altLang="ja-JP" dirty="0"/>
              <a:t>: </a:t>
            </a:r>
            <a:r>
              <a:rPr kumimoji="1" lang="en-US" altLang="ja-JP" dirty="0" smtClean="0"/>
              <a:t>4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581400"/>
            <a:ext cx="4047475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矢印コネクタ 4"/>
          <p:cNvCxnSpPr/>
          <p:nvPr/>
        </p:nvCxnSpPr>
        <p:spPr bwMode="auto">
          <a:xfrm flipH="1" flipV="1">
            <a:off x="6019800" y="1905000"/>
            <a:ext cx="381002" cy="2362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直線矢印コネクタ 9"/>
          <p:cNvCxnSpPr/>
          <p:nvPr/>
        </p:nvCxnSpPr>
        <p:spPr bwMode="auto">
          <a:xfrm flipH="1" flipV="1">
            <a:off x="2743200" y="3086100"/>
            <a:ext cx="3657603" cy="11811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9924660"/>
      </p:ext>
    </p:extLst>
  </p:cSld>
  <p:clrMapOvr>
    <a:masterClrMapping/>
  </p:clrMapOvr>
</p:sld>
</file>

<file path=ppt/theme/theme1.xml><?xml version="1.0" encoding="utf-8"?>
<a:theme xmlns:a="http://schemas.openxmlformats.org/drawingml/2006/main" name="1_標準デザイン">
  <a:themeElements>
    <a:clrScheme name="1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標準デザイン">
      <a:majorFont>
        <a:latin typeface="ＭＳ Ｐゴシック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86940A44CCD7145AA2E8857B7BDAD5B" ma:contentTypeVersion="4" ma:contentTypeDescription="新しいドキュメントを作成します。" ma:contentTypeScope="" ma:versionID="28d36059582986d3429dfa052653705c">
  <xsd:schema xmlns:xsd="http://www.w3.org/2001/XMLSchema" xmlns:xs="http://www.w3.org/2001/XMLSchema" xmlns:p="http://schemas.microsoft.com/office/2006/metadata/properties" xmlns:ns2="4f9469a5-59df-4688-ab0c-43c66142dc4b" xmlns:ns3="38d97a9f-996f-4e00-b9c5-e3c3d5b00014" targetNamespace="http://schemas.microsoft.com/office/2006/metadata/properties" ma:root="true" ma:fieldsID="7630960249235c74dc852e2cf19301d0" ns2:_="" ns3:_="">
    <xsd:import namespace="4f9469a5-59df-4688-ab0c-43c66142dc4b"/>
    <xsd:import namespace="38d97a9f-996f-4e00-b9c5-e3c3d5b000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469a5-59df-4688-ab0c-43c66142dc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97a9f-996f-4e00-b9c5-e3c3d5b000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6A28B0-91EE-4580-937F-72EBAF519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22CF25-AE10-4E8E-A2D2-51F36E256993}"/>
</file>

<file path=customXml/itemProps3.xml><?xml version="1.0" encoding="utf-8"?>
<ds:datastoreItem xmlns:ds="http://schemas.openxmlformats.org/officeDocument/2006/customXml" ds:itemID="{5DA664C2-CCE2-4B10-8669-5D34F1BEE413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4f9469a5-59df-4688-ab0c-43c66142dc4b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JMAAB</Template>
  <TotalTime>0</TotalTime>
  <Words>217</Words>
  <Application>Microsoft Office PowerPoint</Application>
  <PresentationFormat>画面に合わせる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1_標準デザイン</vt:lpstr>
      <vt:lpstr>実行順序の表示</vt:lpstr>
      <vt:lpstr>【デバッグ】【情報のオーバレイ】【実行順】</vt:lpstr>
      <vt:lpstr>表示の比較</vt:lpstr>
      <vt:lpstr>R2015a</vt:lpstr>
      <vt:lpstr>コンフィギュレーションとの関係性</vt:lpstr>
      <vt:lpstr>レートを個別に設定し、制約を設ける</vt:lpstr>
      <vt:lpstr>実行順序の表示</vt:lpstr>
      <vt:lpstr>コマンド</vt:lpstr>
      <vt:lpstr>コマンド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Simulink機能確認20WS Simulink function check20WS</dc:title>
  <dc:creator/>
  <cp:lastModifiedBy/>
  <cp:revision>2</cp:revision>
  <dcterms:created xsi:type="dcterms:W3CDTF">2014-11-07T02:25:43Z</dcterms:created>
  <dcterms:modified xsi:type="dcterms:W3CDTF">2020-09-02T08:36:30Z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0x010100986940A44CCD7145AA2E8857B7BDAD5B</vt:lpwstr>
  </property>
</Properties>
</file>