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8"/>
  </p:notesMasterIdLst>
  <p:sldIdLst>
    <p:sldId id="390" r:id="rId5"/>
    <p:sldId id="391" r:id="rId6"/>
    <p:sldId id="392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885" autoAdjust="0"/>
  </p:normalViewPr>
  <p:slideViewPr>
    <p:cSldViewPr>
      <p:cViewPr>
        <p:scale>
          <a:sx n="120" d="100"/>
          <a:sy n="120" d="100"/>
        </p:scale>
        <p:origin x="7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1515/static/help/simulink/ug/task-basd-sor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en-US" altLang="ja-JP" sz="4000" u="sng" dirty="0"/>
              <a:t>Task-Based </a:t>
            </a:r>
            <a:r>
              <a:rPr lang="en-US" altLang="ja-JP" sz="4000" u="sng" dirty="0" smtClean="0"/>
              <a:t>Sorting</a:t>
            </a:r>
            <a:endParaRPr lang="ja-JP" altLang="en-US" sz="4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 smtClean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ヘルプから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Task-Based Sorting </a:t>
            </a:r>
            <a:r>
              <a:rPr lang="ja-JP" altLang="en-US" dirty="0" smtClean="0"/>
              <a:t>の記述を検索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en-US" altLang="ja-JP" b="1" dirty="0" smtClean="0"/>
              <a:t>Simulink </a:t>
            </a:r>
            <a:r>
              <a:rPr lang="en-US" altLang="ja-JP" b="1" dirty="0"/>
              <a:t>Release </a:t>
            </a:r>
            <a:r>
              <a:rPr lang="en-US" altLang="ja-JP" b="1" dirty="0" smtClean="0"/>
              <a:t>Notes</a:t>
            </a:r>
            <a:r>
              <a:rPr lang="ja-JP" altLang="en-US" b="1" dirty="0" smtClean="0"/>
              <a:t>　に記述あり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b="1" dirty="0"/>
              <a:t>Component-Based Modeling</a:t>
            </a:r>
          </a:p>
          <a:p>
            <a:pPr marL="0" indent="0">
              <a:buNone/>
            </a:pPr>
            <a:r>
              <a:rPr lang="en-US" altLang="ja-JP" b="1" dirty="0"/>
              <a:t>Execution Order Viewer</a:t>
            </a:r>
          </a:p>
          <a:p>
            <a:pPr marL="0" indent="0">
              <a:buNone/>
            </a:pPr>
            <a:r>
              <a:rPr lang="en-US" altLang="ja-JP" dirty="0"/>
              <a:t>Determine execution order within tasks. Display execution order numbers on model blocks for each task. See </a:t>
            </a:r>
            <a:r>
              <a:rPr lang="en-US" altLang="ja-JP" dirty="0">
                <a:hlinkClick r:id="rId2"/>
              </a:rPr>
              <a:t>Task-Based Sorting to Determine Block Execution Order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600" b="1" dirty="0"/>
              <a:t>Task-Based Sorting to Determine Block Execution Order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5800" y="1143000"/>
            <a:ext cx="562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/>
              <a:t>ブロック実行順序を決定するためのタスクベースの</a:t>
            </a:r>
            <a:r>
              <a:rPr lang="ja-JP" altLang="ja-JP" dirty="0" smtClean="0"/>
              <a:t>ソート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676400"/>
            <a:ext cx="652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b="1" dirty="0"/>
              <a:t>実行順序</a:t>
            </a:r>
            <a:r>
              <a:rPr lang="ja-JP" altLang="ja-JP" b="1" dirty="0" smtClean="0"/>
              <a:t>ビューア</a:t>
            </a:r>
            <a:r>
              <a:rPr lang="ja-JP" altLang="en-US" b="1" dirty="0" smtClean="0"/>
              <a:t>が追加され、実行順序の設定が強化されました</a:t>
            </a:r>
            <a:endParaRPr lang="ja-JP" altLang="en-US" dirty="0"/>
          </a:p>
        </p:txBody>
      </p:sp>
      <p:pic>
        <p:nvPicPr>
          <p:cNvPr id="5" name="図 4" descr="C:\Program Files\MATLAB\R2019b\help\simulink\ug\tbs_select_execution_ord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9" y="2287905"/>
            <a:ext cx="5793740" cy="22821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正方形/長方形 5"/>
          <p:cNvSpPr/>
          <p:nvPr/>
        </p:nvSpPr>
        <p:spPr bwMode="auto">
          <a:xfrm>
            <a:off x="4800600" y="2287905"/>
            <a:ext cx="1505649" cy="22821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03744" y="4876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ja-JP" b="1" dirty="0"/>
              <a:t>デバッグ</a:t>
            </a:r>
            <a:r>
              <a:rPr lang="en-US" altLang="ja-JP" dirty="0"/>
              <a:t> ]</a:t>
            </a:r>
            <a:r>
              <a:rPr lang="ja-JP" altLang="ja-JP" dirty="0"/>
              <a:t>タブとで</a:t>
            </a:r>
            <a:r>
              <a:rPr lang="ja-JP" altLang="ja-JP" b="1" dirty="0"/>
              <a:t>診断</a:t>
            </a:r>
            <a:r>
              <a:rPr lang="en-US" altLang="ja-JP" dirty="0"/>
              <a:t> </a:t>
            </a:r>
            <a:r>
              <a:rPr lang="ja-JP" altLang="ja-JP" dirty="0"/>
              <a:t>セクション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0"/>
            <a:r>
              <a:rPr lang="en-US" altLang="ja-JP" dirty="0" smtClean="0"/>
              <a:t>[</a:t>
            </a:r>
            <a:r>
              <a:rPr lang="en-US" altLang="ja-JP" dirty="0"/>
              <a:t> </a:t>
            </a:r>
            <a:r>
              <a:rPr lang="ja-JP" altLang="ja-JP" b="1" dirty="0"/>
              <a:t>情報オーバーレイ</a:t>
            </a:r>
            <a:r>
              <a:rPr lang="en-US" altLang="ja-JP" b="1" dirty="0"/>
              <a:t>]</a:t>
            </a:r>
            <a:r>
              <a:rPr lang="ja-JP" altLang="ja-JP" dirty="0"/>
              <a:t>ドロップダウン矢印を選択します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0"/>
            <a:r>
              <a:rPr lang="ja-JP" altLang="ja-JP" dirty="0" smtClean="0"/>
              <a:t>で</a:t>
            </a:r>
            <a:r>
              <a:rPr lang="en-US" altLang="ja-JP" dirty="0"/>
              <a:t> </a:t>
            </a:r>
            <a:r>
              <a:rPr lang="ja-JP" altLang="ja-JP" b="1" dirty="0"/>
              <a:t>ブロック</a:t>
            </a:r>
            <a:r>
              <a:rPr lang="ja-JP" altLang="ja-JP" dirty="0"/>
              <a:t>ダイアログのセクション、選択</a:t>
            </a:r>
            <a:r>
              <a:rPr lang="ja-JP" altLang="ja-JP" b="1" dirty="0"/>
              <a:t>実行オーデルを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0"/>
            <a:r>
              <a:rPr lang="ja-JP" altLang="ja-JP" dirty="0" smtClean="0"/>
              <a:t>実行</a:t>
            </a:r>
            <a:r>
              <a:rPr lang="ja-JP" altLang="ja-JP" dirty="0"/>
              <a:t>オーダービューアーが</a:t>
            </a:r>
            <a:r>
              <a:rPr lang="en-US" altLang="ja-JP" dirty="0"/>
              <a:t>Simulink</a:t>
            </a:r>
            <a:r>
              <a:rPr lang="ja-JP" altLang="ja-JP" dirty="0"/>
              <a:t>エディターの右側のペインで開きます。</a:t>
            </a:r>
          </a:p>
        </p:txBody>
      </p:sp>
    </p:spTree>
    <p:extLst>
      <p:ext uri="{BB962C8B-B14F-4D97-AF65-F5344CB8AC3E}">
        <p14:creationId xmlns:p14="http://schemas.microsoft.com/office/powerpoint/2010/main" val="2966599417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D8FF71-EE48-4452-BAEB-A3A75397379F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42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1_標準デザイン</vt:lpstr>
      <vt:lpstr>Task-Based Sorting</vt:lpstr>
      <vt:lpstr>ヘルプから</vt:lpstr>
      <vt:lpstr>Task-Based Sorting to Determine Block Execution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2020-08-26T00:32:21Z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