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10"/>
  </p:notesMasterIdLst>
  <p:sldIdLst>
    <p:sldId id="258" r:id="rId2"/>
    <p:sldId id="365" r:id="rId3"/>
    <p:sldId id="342" r:id="rId4"/>
    <p:sldId id="343" r:id="rId5"/>
    <p:sldId id="366" r:id="rId6"/>
    <p:sldId id="367" r:id="rId7"/>
    <p:sldId id="368" r:id="rId8"/>
    <p:sldId id="369" r:id="rId9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CC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9656" autoAdjust="0"/>
  </p:normalViewPr>
  <p:slideViewPr>
    <p:cSldViewPr>
      <p:cViewPr>
        <p:scale>
          <a:sx n="100" d="100"/>
          <a:sy n="100" d="100"/>
        </p:scale>
        <p:origin x="-84" y="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7DB175-ECF9-418C-9522-8BAE2DBBB5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9457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5400000" flipH="1">
            <a:off x="4535487" y="1844676"/>
            <a:ext cx="73025" cy="9144000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26988"/>
            <a:ext cx="9156700" cy="863601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7" descr="J-MAA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106363"/>
            <a:ext cx="27352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kumimoji="0" sz="44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524625"/>
            <a:ext cx="2133600" cy="196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422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13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130175"/>
            <a:ext cx="2162175" cy="6251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275" y="130175"/>
            <a:ext cx="6337300" cy="6251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091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タイトル、テキスト、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275" y="130175"/>
            <a:ext cx="6275388" cy="4191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21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45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304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037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42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7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5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439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02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0" y="1052513"/>
            <a:ext cx="82296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73050" y="549275"/>
            <a:ext cx="144463" cy="630872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00CC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7921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9" name="Picture 5" descr="J-MAAB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73025"/>
            <a:ext cx="273526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524250" y="6453188"/>
            <a:ext cx="22717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200"/>
              <a:t>All Rights Reserved by JMAAB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8275" y="130175"/>
            <a:ext cx="62753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629400" y="6491288"/>
            <a:ext cx="198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11375"/>
            <a:ext cx="7772400" cy="1470025"/>
          </a:xfrm>
        </p:spPr>
        <p:txBody>
          <a:bodyPr/>
          <a:lstStyle/>
          <a:p>
            <a:pPr fontAlgn="t"/>
            <a:r>
              <a:rPr lang="en-US" altLang="ja-JP" sz="48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z="48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機能確認</a:t>
            </a:r>
            <a:r>
              <a:rPr lang="en-US" altLang="ja-JP" sz="4800" dirty="0" err="1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20WS</a:t>
            </a:r>
            <a:r>
              <a:rPr lang="en-US" altLang="ja-JP" sz="48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48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4000" dirty="0" smtClean="0">
                <a:solidFill>
                  <a:srgbClr val="00B050"/>
                </a:solidFill>
              </a:rPr>
              <a:t>Simulink </a:t>
            </a:r>
            <a:r>
              <a:rPr lang="en-US" altLang="ja-JP" sz="4000" dirty="0">
                <a:solidFill>
                  <a:srgbClr val="00B050"/>
                </a:solidFill>
              </a:rPr>
              <a:t>function </a:t>
            </a:r>
            <a:r>
              <a:rPr lang="en-US" altLang="ja-JP" sz="4000" dirty="0" err="1" smtClean="0">
                <a:solidFill>
                  <a:srgbClr val="00B050"/>
                </a:solidFill>
              </a:rPr>
              <a:t>check20WS</a:t>
            </a:r>
            <a:r>
              <a:rPr lang="en-US" altLang="ja-JP" sz="4000" dirty="0" smtClean="0">
                <a:solidFill>
                  <a:srgbClr val="00B050"/>
                </a:solidFill>
              </a:rPr>
              <a:t/>
            </a:r>
            <a:br>
              <a:rPr lang="en-US" altLang="ja-JP" sz="4000" dirty="0" smtClean="0">
                <a:solidFill>
                  <a:srgbClr val="00B050"/>
                </a:solidFill>
              </a:rPr>
            </a:br>
            <a:r>
              <a:rPr lang="en-US" altLang="ja-JP" sz="4000" dirty="0" smtClean="0">
                <a:solidFill>
                  <a:srgbClr val="00B050"/>
                </a:solidFill>
              </a:rPr>
              <a:t>A</a:t>
            </a:r>
            <a:r>
              <a:rPr lang="ja-JP" altLang="en-US" sz="4000" dirty="0" smtClean="0">
                <a:solidFill>
                  <a:srgbClr val="00B050"/>
                </a:solidFill>
              </a:rPr>
              <a:t>チーム</a:t>
            </a:r>
            <a:endParaRPr lang="ja-JP" altLang="en-US" sz="4000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080000" y="4291200"/>
            <a:ext cx="6984000" cy="1728600"/>
          </a:xfrm>
        </p:spPr>
        <p:txBody>
          <a:bodyPr/>
          <a:lstStyle/>
          <a:p>
            <a:pPr algn="l" eaLnBrk="1" hangingPunct="1"/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日時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	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2020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23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 eaLnBrk="1" hangingPunct="1"/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提案者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：アイシン・エィ・ダブリュ株式会社　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 eaLnBrk="1" hangingPunct="1"/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久保　孝行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チーム　宿題予定の確認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月の調査項目（上旬で調整）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Signal </a:t>
            </a:r>
            <a:r>
              <a:rPr lang="en-US" altLang="ja-JP" dirty="0" smtClean="0"/>
              <a:t>Editor</a:t>
            </a:r>
          </a:p>
          <a:p>
            <a:r>
              <a:rPr kumimoji="1" lang="en-US" altLang="ja-JP" dirty="0"/>
              <a:t>2</a:t>
            </a:r>
            <a:r>
              <a:rPr kumimoji="1" lang="ja-JP" altLang="en-US" dirty="0" smtClean="0"/>
              <a:t>月の調査項目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月</a:t>
            </a:r>
            <a:r>
              <a:rPr kumimoji="1" lang="ja-JP" altLang="en-US" dirty="0"/>
              <a:t>の調査項目</a:t>
            </a:r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460768"/>
              </p:ext>
            </p:extLst>
          </p:nvPr>
        </p:nvGraphicFramePr>
        <p:xfrm>
          <a:off x="990600" y="2362200"/>
          <a:ext cx="1816100" cy="1666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6100"/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Initialize Function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Reset Function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Terminate Function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Event Listener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State Reader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State Writer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Parameter Write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18436"/>
              </p:ext>
            </p:extLst>
          </p:nvPr>
        </p:nvGraphicFramePr>
        <p:xfrm>
          <a:off x="1143000" y="5105400"/>
          <a:ext cx="1816100" cy="714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6100"/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Unit Conversion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Unit System Configuration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Sequence Viewer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4572000" y="2362200"/>
            <a:ext cx="40190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調整しやすい曜日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避けて欲し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日産　　金曜日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月、火、水</a:t>
            </a:r>
            <a:endParaRPr kumimoji="1" lang="en-US" altLang="ja-JP" dirty="0" smtClean="0"/>
          </a:p>
          <a:p>
            <a:r>
              <a:rPr lang="ja-JP" altLang="en-US" dirty="0" smtClean="0"/>
              <a:t>両毛</a:t>
            </a:r>
            <a:r>
              <a:rPr lang="en-US" altLang="ja-JP" dirty="0" smtClean="0"/>
              <a:t>	</a:t>
            </a:r>
            <a:r>
              <a:rPr lang="ja-JP" altLang="en-US" dirty="0" smtClean="0"/>
              <a:t>全体的に</a:t>
            </a:r>
            <a:r>
              <a:rPr lang="en-US" altLang="ja-JP" dirty="0" smtClean="0"/>
              <a:t>ok</a:t>
            </a:r>
          </a:p>
          <a:p>
            <a:r>
              <a:rPr kumimoji="1" lang="en-US" altLang="ja-JP" dirty="0" smtClean="0"/>
              <a:t>aw	</a:t>
            </a:r>
            <a:r>
              <a:rPr kumimoji="1" lang="ja-JP" altLang="en-US" dirty="0" smtClean="0"/>
              <a:t>木、金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月、火</a:t>
            </a:r>
            <a:endParaRPr kumimoji="1" lang="en-US" altLang="ja-JP" dirty="0" smtClean="0"/>
          </a:p>
          <a:p>
            <a:r>
              <a:rPr lang="en-US" altLang="ja-JP" dirty="0" smtClean="0"/>
              <a:t>mw	1</a:t>
            </a:r>
            <a:r>
              <a:rPr lang="ja-JP" altLang="en-US" dirty="0" smtClean="0"/>
              <a:t>月の下旬は</a:t>
            </a:r>
            <a:r>
              <a:rPr lang="en-US" altLang="ja-JP" dirty="0" smtClean="0"/>
              <a:t>us</a:t>
            </a:r>
            <a:r>
              <a:rPr lang="ja-JP" altLang="en-US" dirty="0" smtClean="0"/>
              <a:t>にいる。</a:t>
            </a:r>
            <a:endParaRPr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835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66800" y="1219200"/>
            <a:ext cx="685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400" dirty="0" smtClean="0"/>
              <a:t>出欠</a:t>
            </a:r>
            <a:r>
              <a:rPr lang="ja-JP" altLang="en-US" sz="2400" dirty="0"/>
              <a:t>確認</a:t>
            </a:r>
            <a:endParaRPr lang="en-US" altLang="ja-JP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2400" dirty="0" smtClean="0"/>
              <a:t>各社調査報告</a:t>
            </a:r>
            <a:endParaRPr lang="en-US" altLang="ja-JP" sz="2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400" dirty="0" smtClean="0"/>
              <a:t>AW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400" dirty="0" smtClean="0"/>
              <a:t>日産</a:t>
            </a:r>
            <a:endParaRPr lang="en-US" altLang="ja-JP" sz="2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400" dirty="0"/>
              <a:t>ミツバ</a:t>
            </a:r>
            <a:endParaRPr lang="en-US" altLang="ja-JP" sz="2400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2400" dirty="0" smtClean="0"/>
              <a:t>まとめ</a:t>
            </a:r>
            <a:endParaRPr kumimoji="1" lang="en-US" altLang="ja-JP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2400" dirty="0" smtClean="0"/>
              <a:t>第</a:t>
            </a:r>
            <a:r>
              <a:rPr lang="en-US" altLang="ja-JP" sz="2400" dirty="0" smtClean="0"/>
              <a:t>3</a:t>
            </a:r>
            <a:r>
              <a:rPr lang="ja-JP" altLang="en-US" sz="2400" dirty="0" smtClean="0"/>
              <a:t>回日程調整</a:t>
            </a:r>
            <a:endParaRPr lang="en-US" altLang="ja-JP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2400" dirty="0" smtClean="0"/>
              <a:t>その他　調査情報の共有</a:t>
            </a:r>
            <a:endParaRPr lang="en-US" altLang="ja-JP" sz="2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400" dirty="0" smtClean="0"/>
              <a:t>秘匿機能紹介（過去　日産から</a:t>
            </a:r>
            <a:r>
              <a:rPr lang="en-US" altLang="ja-JP" sz="2400" dirty="0" smtClean="0"/>
              <a:t>MW</a:t>
            </a:r>
            <a:r>
              <a:rPr lang="ja-JP" altLang="en-US" sz="2400" dirty="0" smtClean="0"/>
              <a:t>へ要求したアイテム）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19935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出欠確認</a:t>
            </a: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019527"/>
              </p:ext>
            </p:extLst>
          </p:nvPr>
        </p:nvGraphicFramePr>
        <p:xfrm>
          <a:off x="609600" y="838200"/>
          <a:ext cx="7935912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1912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 smtClean="0">
                          <a:effectLst/>
                        </a:rPr>
                        <a:t>会社名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 smtClean="0">
                          <a:effectLst/>
                        </a:rPr>
                        <a:t>名前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出欠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アイシン・エィ・ダブリュ株式会社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久保孝行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〇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 smtClean="0">
                          <a:effectLst/>
                        </a:rPr>
                        <a:t>戸塚政裕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〇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アイシン・ソフトウェア株式会社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深津隆志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髙橋優也 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/>
                        </a:rPr>
                        <a:t>日本電産モビリティ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  <a:p>
                      <a:pPr algn="ctr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/>
                        </a:rPr>
                        <a:t>（旧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オムロン オートモーティブエレクトロニクス）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町井紀善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松崎慎也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ダイハツ工業株式会社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高田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知里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effectLst/>
                        </a:rPr>
                        <a:t>日産自動車株式会社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杉本一馬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湯原拓郎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〇</a:t>
                      </a:r>
                      <a:endParaRPr kumimoji="1" lang="ja-JP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株式会社両毛システムズ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金子健太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〇</a:t>
                      </a:r>
                      <a:endParaRPr kumimoji="1" lang="ja-JP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松井賢人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〇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MWJ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安生皓平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新帯俊信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85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ja-JP" altLang="en-US" dirty="0" smtClean="0"/>
              <a:t>調査報告　</a:t>
            </a:r>
            <a:r>
              <a:rPr lang="en-US" altLang="ja-JP" dirty="0" smtClean="0"/>
              <a:t>Signal Editor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AW</a:t>
            </a:r>
            <a:r>
              <a:rPr kumimoji="1" lang="ja-JP" altLang="en-US" dirty="0" smtClean="0"/>
              <a:t>と両毛の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社が調査</a:t>
            </a:r>
            <a:endParaRPr kumimoji="1" lang="en-US" altLang="ja-JP" dirty="0" smtClean="0"/>
          </a:p>
          <a:p>
            <a:r>
              <a:rPr kumimoji="1" lang="ja-JP" altLang="en-US" dirty="0"/>
              <a:t>日産</a:t>
            </a:r>
            <a:r>
              <a:rPr kumimoji="1" lang="ja-JP" altLang="en-US" dirty="0" smtClean="0"/>
              <a:t>はライセンス切れで評価が出来ず、次へ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 smtClean="0"/>
              <a:t>AW</a:t>
            </a:r>
            <a:r>
              <a:rPr kumimoji="1" lang="ja-JP" altLang="en-US" dirty="0" smtClean="0"/>
              <a:t>と両毛、異なる観点で調査した</a:t>
            </a:r>
            <a:r>
              <a:rPr kumimoji="1" lang="ja-JP" altLang="en-US" dirty="0"/>
              <a:t>内容</a:t>
            </a:r>
            <a:r>
              <a:rPr kumimoji="1" lang="ja-JP" altLang="en-US" dirty="0" smtClean="0"/>
              <a:t>が多く、補完しあっている結果となった。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502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kumimoji="1" lang="ja-JP" altLang="en-US" dirty="0" smtClean="0"/>
              <a:t>次回　日程調整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月の</a:t>
            </a:r>
            <a:r>
              <a:rPr kumimoji="1" lang="en-US" altLang="ja-JP" dirty="0" smtClean="0"/>
              <a:t>19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26</a:t>
            </a:r>
            <a:r>
              <a:rPr kumimoji="1" lang="ja-JP" altLang="en-US" dirty="0" smtClean="0"/>
              <a:t>日を第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候補として調整する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333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保護機能について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JMAAB</a:t>
            </a:r>
            <a:r>
              <a:rPr lang="ja-JP" altLang="en-US" dirty="0" smtClean="0"/>
              <a:t>の過去ワーキングで要求した内容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当時　</a:t>
            </a:r>
            <a:r>
              <a:rPr kumimoji="1" lang="ja-JP" altLang="en-US" dirty="0" smtClean="0"/>
              <a:t>日産自動車の柿崎さんが幹事として</a:t>
            </a:r>
            <a:r>
              <a:rPr kumimoji="1" lang="en-US" altLang="ja-JP" dirty="0" smtClean="0"/>
              <a:t>MW</a:t>
            </a:r>
            <a:r>
              <a:rPr kumimoji="1" lang="ja-JP" altLang="en-US" dirty="0" smtClean="0"/>
              <a:t>に要求した機能</a:t>
            </a:r>
            <a:endParaRPr kumimoji="1" lang="ja-JP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2000" y="2284607"/>
            <a:ext cx="4648200" cy="41007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 bwMode="auto">
          <a:xfrm>
            <a:off x="2362200" y="5791200"/>
            <a:ext cx="2971800" cy="152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300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200" y="990600"/>
            <a:ext cx="3728431" cy="1467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200" y="2590800"/>
            <a:ext cx="4362194" cy="21838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819150" y="4953000"/>
            <a:ext cx="73548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JMAAB</a:t>
            </a:r>
            <a:r>
              <a:rPr kumimoji="1" lang="ja-JP" altLang="en-US" dirty="0" smtClean="0"/>
              <a:t>が過去の要求した機能と同一なのか、</a:t>
            </a:r>
            <a:r>
              <a:rPr kumimoji="1" lang="en-US" altLang="ja-JP" dirty="0" err="1" smtClean="0"/>
              <a:t>JMAAB</a:t>
            </a:r>
            <a:r>
              <a:rPr kumimoji="1" lang="ja-JP" altLang="en-US" dirty="0" smtClean="0"/>
              <a:t>としては調査対象に</a:t>
            </a:r>
            <a:endParaRPr kumimoji="1" lang="en-US" altLang="ja-JP" dirty="0" smtClean="0"/>
          </a:p>
          <a:p>
            <a:r>
              <a:rPr lang="ja-JP" altLang="en-US" dirty="0"/>
              <a:t>入れた方</a:t>
            </a:r>
            <a:r>
              <a:rPr lang="ja-JP" altLang="en-US" dirty="0" smtClean="0"/>
              <a:t>が良いと思う。</a:t>
            </a:r>
            <a:endParaRPr kumimoji="1" lang="en-US" altLang="ja-JP" dirty="0" smtClean="0"/>
          </a:p>
          <a:p>
            <a:r>
              <a:rPr lang="ja-JP" altLang="en-US" dirty="0" smtClean="0"/>
              <a:t>だが、可能なら</a:t>
            </a:r>
            <a:r>
              <a:rPr lang="ja-JP" altLang="en-US" dirty="0"/>
              <a:t>内容</a:t>
            </a:r>
            <a:r>
              <a:rPr lang="ja-JP" altLang="en-US" dirty="0" smtClean="0"/>
              <a:t>については、</a:t>
            </a:r>
            <a:r>
              <a:rPr lang="en-US" altLang="ja-JP" dirty="0" err="1" smtClean="0"/>
              <a:t>MWJ</a:t>
            </a:r>
            <a:r>
              <a:rPr lang="ja-JP" altLang="en-US" dirty="0" smtClean="0"/>
              <a:t>に頼みたい。</a:t>
            </a:r>
            <a:endParaRPr lang="en-US" altLang="ja-JP" dirty="0" smtClean="0"/>
          </a:p>
          <a:p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保護に関してヘルプで調べると、コード生成した</a:t>
            </a:r>
            <a:r>
              <a:rPr kumimoji="1" lang="en-US" altLang="ja-JP" dirty="0" smtClean="0"/>
              <a:t>S-function</a:t>
            </a:r>
            <a:r>
              <a:rPr kumimoji="1" lang="ja-JP" altLang="en-US" dirty="0" smtClean="0"/>
              <a:t>もあり、</a:t>
            </a:r>
            <a:endParaRPr kumimoji="1" lang="en-US" altLang="ja-JP" dirty="0" smtClean="0"/>
          </a:p>
          <a:p>
            <a:r>
              <a:rPr lang="en-US" altLang="ja-JP" dirty="0" smtClean="0"/>
              <a:t>IP</a:t>
            </a:r>
            <a:r>
              <a:rPr lang="ja-JP" altLang="en-US" dirty="0" smtClean="0"/>
              <a:t>保護機能との関係性が</a:t>
            </a:r>
            <a:r>
              <a:rPr lang="ja-JP" altLang="en-US" smtClean="0"/>
              <a:t>良くわからない。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9793754"/>
      </p:ext>
    </p:extLst>
  </p:cSld>
  <p:clrMapOvr>
    <a:masterClrMapping/>
  </p:clrMapOvr>
</p:sld>
</file>

<file path=ppt/theme/theme1.xml><?xml version="1.0" encoding="utf-8"?>
<a:theme xmlns:a="http://schemas.openxmlformats.org/drawingml/2006/main" name="1_標準デザイン">
  <a:themeElements>
    <a:clrScheme name="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標準デザイン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86940A44CCD7145AA2E8857B7BDAD5B" ma:contentTypeVersion="7" ma:contentTypeDescription="新しいドキュメントを作成します。" ma:contentTypeScope="" ma:versionID="a436f1778138d24543795e64726b2366">
  <xsd:schema xmlns:xsd="http://www.w3.org/2001/XMLSchema" xmlns:xs="http://www.w3.org/2001/XMLSchema" xmlns:p="http://schemas.microsoft.com/office/2006/metadata/properties" xmlns:ns2="4f9469a5-59df-4688-ab0c-43c66142dc4b" xmlns:ns3="38d97a9f-996f-4e00-b9c5-e3c3d5b00014" targetNamespace="http://schemas.microsoft.com/office/2006/metadata/properties" ma:root="true" ma:fieldsID="94bd4548841eaa43b96f0a2dfc2e6871" ns2:_="" ns3:_="">
    <xsd:import namespace="4f9469a5-59df-4688-ab0c-43c66142dc4b"/>
    <xsd:import namespace="38d97a9f-996f-4e00-b9c5-e3c3d5b00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469a5-59df-4688-ab0c-43c66142d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97a9f-996f-4e00-b9c5-e3c3d5b00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BF0F75-F021-42BC-B6AA-8107CD27D613}"/>
</file>

<file path=customXml/itemProps2.xml><?xml version="1.0" encoding="utf-8"?>
<ds:datastoreItem xmlns:ds="http://schemas.openxmlformats.org/officeDocument/2006/customXml" ds:itemID="{62B607FF-291A-4CE0-9B35-87B18075EC9F}"/>
</file>

<file path=customXml/itemProps3.xml><?xml version="1.0" encoding="utf-8"?>
<ds:datastoreItem xmlns:ds="http://schemas.openxmlformats.org/officeDocument/2006/customXml" ds:itemID="{2574EAF1-EDCA-42C1-84C3-A67A49EA5E6D}"/>
</file>

<file path=docProps/app.xml><?xml version="1.0" encoding="utf-8"?>
<Properties xmlns="http://schemas.openxmlformats.org/officeDocument/2006/extended-properties" xmlns:vt="http://schemas.openxmlformats.org/officeDocument/2006/docPropsVTypes">
  <Template>JMAAB</Template>
  <TotalTime>0</TotalTime>
  <Words>277</Words>
  <Application>Microsoft Office PowerPoint</Application>
  <PresentationFormat>画面に合わせる (4:3)</PresentationFormat>
  <Paragraphs>86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1_標準デザイン</vt:lpstr>
      <vt:lpstr>Simulink機能確認20WS Simulink function check20WS Aチーム</vt:lpstr>
      <vt:lpstr>Aチーム　宿題予定の確認</vt:lpstr>
      <vt:lpstr>アジェンダ</vt:lpstr>
      <vt:lpstr>出欠確認</vt:lpstr>
      <vt:lpstr>調査報告　Signal Editor</vt:lpstr>
      <vt:lpstr>次回　日程調整</vt:lpstr>
      <vt:lpstr>その他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2014-11-07T02:25:43Z</dcterms:created>
  <dcterms:modified xsi:type="dcterms:W3CDTF">2020-01-24T07:08:27Z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0x010100986940A44CCD7145AA2E8857B7BDAD5B</vt:lpwstr>
  </property>
</Properties>
</file>