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6" r:id="rId5"/>
    <p:sldId id="261" r:id="rId6"/>
    <p:sldId id="257" r:id="rId7"/>
    <p:sldId id="258" r:id="rId8"/>
    <p:sldId id="259" r:id="rId9"/>
    <p:sldId id="260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003B07-1D14-4C29-8A63-AE801614D875}" v="4" dt="2020-02-13T00:37:07.5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8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金子 健太 RS" userId="S::kanekoc_ryomo.co.jp#ext#@mathworks.onmicrosoft.com::dee0db6b-2628-4eac-9d10-e3b55b7452d1" providerId="AD" clId="Web-{B0003B07-1D14-4C29-8A63-AE801614D875}"/>
    <pc:docChg chg="modSld">
      <pc:chgData name="金子 健太 RS" userId="S::kanekoc_ryomo.co.jp#ext#@mathworks.onmicrosoft.com::dee0db6b-2628-4eac-9d10-e3b55b7452d1" providerId="AD" clId="Web-{B0003B07-1D14-4C29-8A63-AE801614D875}" dt="2020-02-13T00:37:07.499" v="3" actId="14100"/>
      <pc:docMkLst>
        <pc:docMk/>
      </pc:docMkLst>
      <pc:sldChg chg="modSp">
        <pc:chgData name="金子 健太 RS" userId="S::kanekoc_ryomo.co.jp#ext#@mathworks.onmicrosoft.com::dee0db6b-2628-4eac-9d10-e3b55b7452d1" providerId="AD" clId="Web-{B0003B07-1D14-4C29-8A63-AE801614D875}" dt="2020-02-13T00:37:07.499" v="3" actId="14100"/>
        <pc:sldMkLst>
          <pc:docMk/>
          <pc:sldMk cId="1205333322" sldId="259"/>
        </pc:sldMkLst>
        <pc:spChg chg="mod">
          <ac:chgData name="金子 健太 RS" userId="S::kanekoc_ryomo.co.jp#ext#@mathworks.onmicrosoft.com::dee0db6b-2628-4eac-9d10-e3b55b7452d1" providerId="AD" clId="Web-{B0003B07-1D14-4C29-8A63-AE801614D875}" dt="2020-02-13T00:37:07.499" v="3" actId="14100"/>
          <ac:spMkLst>
            <pc:docMk/>
            <pc:sldMk cId="1205333322" sldId="259"/>
            <ac:spMk id="2" creationId="{00000000-0000-0000-0000-000000000000}"/>
          </ac:spMkLst>
        </pc:spChg>
      </pc:sldChg>
      <pc:sldChg chg="modSp">
        <pc:chgData name="金子 健太 RS" userId="S::kanekoc_ryomo.co.jp#ext#@mathworks.onmicrosoft.com::dee0db6b-2628-4eac-9d10-e3b55b7452d1" providerId="AD" clId="Web-{B0003B07-1D14-4C29-8A63-AE801614D875}" dt="2020-02-13T00:34:48.061" v="1" actId="1076"/>
        <pc:sldMkLst>
          <pc:docMk/>
          <pc:sldMk cId="1872802272" sldId="261"/>
        </pc:sldMkLst>
        <pc:picChg chg="mod">
          <ac:chgData name="金子 健太 RS" userId="S::kanekoc_ryomo.co.jp#ext#@mathworks.onmicrosoft.com::dee0db6b-2628-4eac-9d10-e3b55b7452d1" providerId="AD" clId="Web-{B0003B07-1D14-4C29-8A63-AE801614D875}" dt="2020-02-13T00:34:48.061" v="1" actId="1076"/>
          <ac:picMkLst>
            <pc:docMk/>
            <pc:sldMk cId="1872802272" sldId="261"/>
            <ac:picMk id="102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F4785-03F3-4E78-BACC-FB31077E03B5}" type="datetimeFigureOut">
              <a:rPr kumimoji="1" lang="ja-JP" altLang="en-US" smtClean="0"/>
              <a:t>2020/2/12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02518-4DC2-46D7-B0DA-C03EF9235F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8421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02518-4DC2-46D7-B0DA-C03EF9235F2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6997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DF35-CC0F-40D0-89F7-CD8369AE2917}" type="datetimeFigureOut">
              <a:rPr kumimoji="1" lang="ja-JP" altLang="en-US" smtClean="0"/>
              <a:t>2020/2/12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05F54-3840-4144-8FF0-3C7A1097BA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11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DF35-CC0F-40D0-89F7-CD8369AE2917}" type="datetimeFigureOut">
              <a:rPr kumimoji="1" lang="ja-JP" altLang="en-US" smtClean="0"/>
              <a:t>2020/2/12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05F54-3840-4144-8FF0-3C7A1097BA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6024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DF35-CC0F-40D0-89F7-CD8369AE2917}" type="datetimeFigureOut">
              <a:rPr kumimoji="1" lang="ja-JP" altLang="en-US" smtClean="0"/>
              <a:t>2020/2/12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05F54-3840-4144-8FF0-3C7A1097BA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0131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DF35-CC0F-40D0-89F7-CD8369AE2917}" type="datetimeFigureOut">
              <a:rPr kumimoji="1" lang="ja-JP" altLang="en-US" smtClean="0"/>
              <a:t>2020/2/12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05F54-3840-4144-8FF0-3C7A1097BA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0216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DF35-CC0F-40D0-89F7-CD8369AE2917}" type="datetimeFigureOut">
              <a:rPr kumimoji="1" lang="ja-JP" altLang="en-US" smtClean="0"/>
              <a:t>2020/2/12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05F54-3840-4144-8FF0-3C7A1097BA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535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DF35-CC0F-40D0-89F7-CD8369AE2917}" type="datetimeFigureOut">
              <a:rPr kumimoji="1" lang="ja-JP" altLang="en-US" smtClean="0"/>
              <a:t>2020/2/12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05F54-3840-4144-8FF0-3C7A1097BA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2245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DF35-CC0F-40D0-89F7-CD8369AE2917}" type="datetimeFigureOut">
              <a:rPr kumimoji="1" lang="ja-JP" altLang="en-US" smtClean="0"/>
              <a:t>2020/2/12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05F54-3840-4144-8FF0-3C7A1097BA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320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DF35-CC0F-40D0-89F7-CD8369AE2917}" type="datetimeFigureOut">
              <a:rPr kumimoji="1" lang="ja-JP" altLang="en-US" smtClean="0"/>
              <a:t>2020/2/12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05F54-3840-4144-8FF0-3C7A1097BA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6492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DF35-CC0F-40D0-89F7-CD8369AE2917}" type="datetimeFigureOut">
              <a:rPr kumimoji="1" lang="ja-JP" altLang="en-US" smtClean="0"/>
              <a:t>2020/2/12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05F54-3840-4144-8FF0-3C7A1097BA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556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DF35-CC0F-40D0-89F7-CD8369AE2917}" type="datetimeFigureOut">
              <a:rPr kumimoji="1" lang="ja-JP" altLang="en-US" smtClean="0"/>
              <a:t>2020/2/12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05F54-3840-4144-8FF0-3C7A1097BA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4369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DF35-CC0F-40D0-89F7-CD8369AE2917}" type="datetimeFigureOut">
              <a:rPr kumimoji="1" lang="ja-JP" altLang="en-US" smtClean="0"/>
              <a:t>2020/2/12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05F54-3840-4144-8FF0-3C7A1097BA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29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DDF35-CC0F-40D0-89F7-CD8369AE2917}" type="datetimeFigureOut">
              <a:rPr kumimoji="1" lang="ja-JP" altLang="en-US" smtClean="0"/>
              <a:t>2020/2/12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05F54-3840-4144-8FF0-3C7A1097BA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240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87695"/>
            <a:ext cx="46101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173595"/>
            <a:ext cx="5572125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395536" y="404664"/>
            <a:ext cx="78967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ブロック　</a:t>
            </a:r>
            <a:r>
              <a:rPr kumimoji="1" lang="en-US" altLang="ja-JP" dirty="0"/>
              <a:t>			State</a:t>
            </a:r>
            <a:r>
              <a:rPr kumimoji="1" lang="ja-JP" altLang="en-US" dirty="0"/>
              <a:t>　</a:t>
            </a:r>
            <a:r>
              <a:rPr kumimoji="1" lang="en-US" altLang="ja-JP" dirty="0"/>
              <a:t>Write</a:t>
            </a:r>
          </a:p>
          <a:p>
            <a:r>
              <a:rPr lang="ja-JP" altLang="en-US" dirty="0"/>
              <a:t>初期化サブシステム　</a:t>
            </a:r>
            <a:r>
              <a:rPr lang="en-US" altLang="ja-JP" dirty="0"/>
              <a:t>	Initialize Function</a:t>
            </a:r>
          </a:p>
          <a:p>
            <a:r>
              <a:rPr lang="ja-JP" altLang="en-US" dirty="0"/>
              <a:t>上記のブロックと、その関連としてモデルリファレンスの新機能について説明する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4048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67544" y="27802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階層化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53" b="31133"/>
          <a:stretch/>
        </p:blipFill>
        <p:spPr bwMode="auto">
          <a:xfrm>
            <a:off x="74649" y="651982"/>
            <a:ext cx="7431126" cy="376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76"/>
          <a:stretch/>
        </p:blipFill>
        <p:spPr bwMode="auto">
          <a:xfrm>
            <a:off x="5004048" y="2708059"/>
            <a:ext cx="4057650" cy="4070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464023" y="4869160"/>
            <a:ext cx="45400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新たに、</a:t>
            </a:r>
            <a:r>
              <a:rPr kumimoji="1" lang="en-US" altLang="ja-JP" dirty="0" err="1"/>
              <a:t>StateWrite</a:t>
            </a:r>
            <a:r>
              <a:rPr lang="ja-JP" altLang="en-US" dirty="0"/>
              <a:t>ブロックを配置したが、</a:t>
            </a:r>
            <a:endParaRPr lang="en-US" altLang="ja-JP" dirty="0"/>
          </a:p>
          <a:p>
            <a:r>
              <a:rPr kumimoji="1" lang="ja-JP" altLang="en-US" dirty="0"/>
              <a:t>選択リスト上にはモデルリファレンスの中身を</a:t>
            </a:r>
            <a:endParaRPr kumimoji="1" lang="en-US" altLang="ja-JP" dirty="0"/>
          </a:p>
          <a:p>
            <a:r>
              <a:rPr lang="ja-JP" altLang="en-US" dirty="0"/>
              <a:t>表示する事が出来ないので</a:t>
            </a:r>
            <a:endParaRPr lang="en-US" altLang="ja-JP" dirty="0"/>
          </a:p>
          <a:p>
            <a:r>
              <a:rPr kumimoji="1" lang="ja-JP" altLang="en-US" dirty="0"/>
              <a:t>階層化された内部の変更はできないようだ。</a:t>
            </a:r>
          </a:p>
        </p:txBody>
      </p:sp>
    </p:spTree>
    <p:extLst>
      <p:ext uri="{BB962C8B-B14F-4D97-AF65-F5344CB8AC3E}">
        <p14:creationId xmlns:p14="http://schemas.microsoft.com/office/powerpoint/2010/main" val="1872802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95536" y="404664"/>
            <a:ext cx="817339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ブロック　</a:t>
            </a:r>
            <a:r>
              <a:rPr kumimoji="1" lang="en-US" altLang="ja-JP" dirty="0"/>
              <a:t>			State</a:t>
            </a:r>
            <a:r>
              <a:rPr kumimoji="1" lang="ja-JP" altLang="en-US" dirty="0"/>
              <a:t>　</a:t>
            </a:r>
            <a:r>
              <a:rPr kumimoji="1" lang="en-US" altLang="ja-JP" dirty="0"/>
              <a:t>Write</a:t>
            </a:r>
            <a:r>
              <a:rPr kumimoji="1" lang="ja-JP" altLang="en-US" dirty="0"/>
              <a:t>は、状態変数を持つブロックの状態変数を</a:t>
            </a:r>
            <a:endParaRPr lang="en-US" altLang="ja-JP" dirty="0"/>
          </a:p>
          <a:p>
            <a:r>
              <a:rPr kumimoji="1" lang="ja-JP" altLang="en-US" dirty="0"/>
              <a:t>強制的に書き換えるブロックである。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だが、いつでも自由に書き換えできるわけでは無い。</a:t>
            </a:r>
            <a:endParaRPr kumimoji="1" lang="en-US" altLang="ja-JP" dirty="0"/>
          </a:p>
          <a:p>
            <a:r>
              <a:rPr lang="ja-JP" altLang="en-US" dirty="0"/>
              <a:t>書き換えができるのは、</a:t>
            </a:r>
            <a:r>
              <a:rPr lang="en-US" altLang="ja-JP" dirty="0"/>
              <a:t>Initialize</a:t>
            </a:r>
            <a:r>
              <a:rPr lang="ja-JP" altLang="en-US" dirty="0"/>
              <a:t>と</a:t>
            </a:r>
            <a:r>
              <a:rPr lang="en-US" altLang="ja-JP" dirty="0"/>
              <a:t> Reset</a:t>
            </a:r>
            <a:r>
              <a:rPr lang="ja-JP" altLang="en-US" dirty="0"/>
              <a:t>のタイミングだ。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この</a:t>
            </a:r>
            <a:r>
              <a:rPr lang="en-US" altLang="ja-JP" dirty="0"/>
              <a:t>Initialize</a:t>
            </a:r>
            <a:r>
              <a:rPr lang="ja-JP" altLang="en-US" dirty="0"/>
              <a:t>と</a:t>
            </a:r>
            <a:r>
              <a:rPr lang="en-US" altLang="ja-JP" dirty="0"/>
              <a:t> Reset</a:t>
            </a:r>
            <a:r>
              <a:rPr lang="ja-JP" altLang="en-US" dirty="0" err="1"/>
              <a:t>、</a:t>
            </a:r>
            <a:r>
              <a:rPr lang="ja-JP" altLang="en-US" dirty="0"/>
              <a:t>今までの</a:t>
            </a:r>
            <a:r>
              <a:rPr lang="en-US" altLang="ja-JP" dirty="0"/>
              <a:t>Simulink</a:t>
            </a:r>
            <a:r>
              <a:rPr lang="ja-JP" altLang="en-US" dirty="0"/>
              <a:t>に存在するタイミングではない。</a:t>
            </a:r>
            <a:endParaRPr lang="en-US" altLang="ja-JP" dirty="0"/>
          </a:p>
          <a:p>
            <a:r>
              <a:rPr kumimoji="1" lang="ja-JP" altLang="en-US" dirty="0"/>
              <a:t>新しい</a:t>
            </a:r>
            <a:r>
              <a:rPr lang="en-US" altLang="ja-JP" dirty="0"/>
              <a:t>Event Listener</a:t>
            </a:r>
            <a:r>
              <a:rPr lang="ja-JP" altLang="en-US" dirty="0"/>
              <a:t>と言うブロックによって設定されるタイミングの事だ</a:t>
            </a:r>
            <a:endParaRPr kumimoji="1" lang="en-US" altLang="ja-JP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6" t="62489" r="14263" b="8515"/>
          <a:stretch/>
        </p:blipFill>
        <p:spPr bwMode="auto">
          <a:xfrm>
            <a:off x="1115616" y="5301208"/>
            <a:ext cx="3624147" cy="892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197545"/>
            <a:ext cx="441960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4342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1916832"/>
            <a:ext cx="9096375" cy="416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179512" y="364014"/>
            <a:ext cx="89640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タイミングは、新たに作られたモデルリファレンスに設定できる</a:t>
            </a:r>
            <a:r>
              <a:rPr kumimoji="1" lang="en-US" altLang="ja-JP" dirty="0" err="1"/>
              <a:t>fcn</a:t>
            </a:r>
            <a:r>
              <a:rPr kumimoji="1" lang="ja-JP" altLang="en-US" dirty="0"/>
              <a:t>の入力によって駆動される</a:t>
            </a:r>
            <a:endParaRPr kumimoji="1" lang="en-US" altLang="ja-JP" dirty="0"/>
          </a:p>
          <a:p>
            <a:r>
              <a:rPr lang="ja-JP" altLang="en-US" dirty="0"/>
              <a:t>この例題では、タイミングを</a:t>
            </a:r>
            <a:r>
              <a:rPr lang="en-US" altLang="ja-JP" dirty="0"/>
              <a:t>State</a:t>
            </a:r>
            <a:r>
              <a:rPr lang="ja-JP" altLang="en-US" dirty="0"/>
              <a:t> </a:t>
            </a:r>
            <a:r>
              <a:rPr lang="en-US" altLang="ja-JP" dirty="0"/>
              <a:t>Chart</a:t>
            </a:r>
            <a:r>
              <a:rPr lang="ja-JP" altLang="en-US" dirty="0"/>
              <a:t> によって作り出し、</a:t>
            </a:r>
            <a:endParaRPr lang="en-US" altLang="ja-JP" dirty="0"/>
          </a:p>
          <a:p>
            <a:r>
              <a:rPr lang="ja-JP" altLang="en-US" dirty="0"/>
              <a:t>モデルリファレンスの新たな入力ポートに設定することで使用可能となる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5178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9" r="41051"/>
          <a:stretch/>
        </p:blipFill>
        <p:spPr bwMode="auto">
          <a:xfrm>
            <a:off x="107504" y="1556792"/>
            <a:ext cx="4348977" cy="416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323528" y="188640"/>
            <a:ext cx="6139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テスト用のモデルでは、タイミングを</a:t>
            </a:r>
            <a:r>
              <a:rPr kumimoji="1" lang="en-US" altLang="ja-JP" dirty="0" err="1"/>
              <a:t>Stateflow</a:t>
            </a:r>
            <a:r>
              <a:rPr kumimoji="1" lang="ja-JP" altLang="en-US" dirty="0"/>
              <a:t>で与えているが、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984" y="1733533"/>
            <a:ext cx="4446215" cy="398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5333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847" y="1237878"/>
            <a:ext cx="5000625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1043608" y="620688"/>
            <a:ext cx="6154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ブロックの初期化はシミュレーション初期化と共に実行される。</a:t>
            </a: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84" t="7524" r="44217"/>
          <a:stretch/>
        </p:blipFill>
        <p:spPr bwMode="auto">
          <a:xfrm>
            <a:off x="223025" y="1124744"/>
            <a:ext cx="3274556" cy="3849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395536" y="5388212"/>
            <a:ext cx="86517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ブロックの初期化はシミュレーション初期化と共に実行される。</a:t>
            </a:r>
            <a:endParaRPr lang="en-US" altLang="ja-JP" dirty="0"/>
          </a:p>
          <a:p>
            <a:r>
              <a:rPr lang="ja-JP" altLang="en-US" dirty="0"/>
              <a:t>受け入れサンプリング</a:t>
            </a:r>
            <a:r>
              <a:rPr lang="en-US" altLang="ja-JP" dirty="0"/>
              <a:t>Run</a:t>
            </a:r>
            <a:r>
              <a:rPr lang="ja-JP" altLang="en-US" dirty="0"/>
              <a:t> も入力としたので、</a:t>
            </a:r>
            <a:r>
              <a:rPr lang="en-US" altLang="ja-JP" dirty="0"/>
              <a:t>Run</a:t>
            </a:r>
            <a:r>
              <a:rPr lang="ja-JP" altLang="en-US" dirty="0"/>
              <a:t>が実行されるまでモデルリファレンスが</a:t>
            </a:r>
            <a:endParaRPr lang="en-US" altLang="ja-JP" dirty="0"/>
          </a:p>
          <a:p>
            <a:r>
              <a:rPr lang="ja-JP" altLang="en-US" dirty="0"/>
              <a:t>実行されない。そして、</a:t>
            </a:r>
            <a:r>
              <a:rPr lang="en-US" altLang="ja-JP" dirty="0" err="1"/>
              <a:t>Statechar</a:t>
            </a:r>
            <a:r>
              <a:rPr lang="ja-JP" altLang="en-US" dirty="0"/>
              <a:t>によって</a:t>
            </a:r>
            <a:r>
              <a:rPr lang="en-US" altLang="ja-JP" dirty="0"/>
              <a:t>Initialize</a:t>
            </a:r>
            <a:r>
              <a:rPr lang="ja-JP" altLang="en-US" dirty="0"/>
              <a:t>と</a:t>
            </a:r>
            <a:r>
              <a:rPr lang="en-US" altLang="ja-JP" dirty="0"/>
              <a:t> Reset</a:t>
            </a:r>
            <a:r>
              <a:rPr lang="ja-JP" altLang="en-US" dirty="0"/>
              <a:t>が実行される。</a:t>
            </a:r>
            <a:endParaRPr lang="en-US" altLang="ja-JP" dirty="0"/>
          </a:p>
          <a:p>
            <a:r>
              <a:rPr lang="ja-JP" altLang="en-US" dirty="0"/>
              <a:t>残念ながら、今回のテストでは終了時に何がされるのか確認が出来なかった。</a:t>
            </a:r>
            <a:endParaRPr kumimoji="1" lang="ja-JP" altLang="en-US" dirty="0"/>
          </a:p>
        </p:txBody>
      </p:sp>
      <p:cxnSp>
        <p:nvCxnSpPr>
          <p:cNvPr id="6" name="直線矢印コネクタ 5"/>
          <p:cNvCxnSpPr/>
          <p:nvPr/>
        </p:nvCxnSpPr>
        <p:spPr>
          <a:xfrm flipV="1">
            <a:off x="2713884" y="3284984"/>
            <a:ext cx="2722212" cy="113252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flipV="1">
            <a:off x="1907704" y="2636912"/>
            <a:ext cx="2813695" cy="2880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4705638" y="2780928"/>
            <a:ext cx="1450538" cy="0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flipV="1">
            <a:off x="1691680" y="2780928"/>
            <a:ext cx="3528392" cy="926302"/>
          </a:xfrm>
          <a:prstGeom prst="straightConnector1">
            <a:avLst/>
          </a:prstGeom>
          <a:ln w="28575"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558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86940A44CCD7145AA2E8857B7BDAD5B" ma:contentTypeVersion="7" ma:contentTypeDescription="新しいドキュメントを作成します。" ma:contentTypeScope="" ma:versionID="a436f1778138d24543795e64726b2366">
  <xsd:schema xmlns:xsd="http://www.w3.org/2001/XMLSchema" xmlns:xs="http://www.w3.org/2001/XMLSchema" xmlns:p="http://schemas.microsoft.com/office/2006/metadata/properties" xmlns:ns2="4f9469a5-59df-4688-ab0c-43c66142dc4b" xmlns:ns3="38d97a9f-996f-4e00-b9c5-e3c3d5b00014" targetNamespace="http://schemas.microsoft.com/office/2006/metadata/properties" ma:root="true" ma:fieldsID="94bd4548841eaa43b96f0a2dfc2e6871" ns2:_="" ns3:_="">
    <xsd:import namespace="4f9469a5-59df-4688-ab0c-43c66142dc4b"/>
    <xsd:import namespace="38d97a9f-996f-4e00-b9c5-e3c3d5b000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469a5-59df-4688-ab0c-43c66142dc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d97a9f-996f-4e00-b9c5-e3c3d5b0001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6943EA6-946D-4F02-9AAE-CA5BC3F023E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49509DE-F790-463E-BBFF-6B2F0E124C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3CA49C-7153-46F8-B9DF-31BE9D715E3A}"/>
</file>

<file path=docProps/app.xml><?xml version="1.0" encoding="utf-8"?>
<Properties xmlns="http://schemas.openxmlformats.org/officeDocument/2006/extended-properties" xmlns:vt="http://schemas.openxmlformats.org/officeDocument/2006/docPropsVTypes">
  <TotalTime>1105</TotalTime>
  <Words>172</Words>
  <Application>Microsoft Office PowerPoint</Application>
  <PresentationFormat>On-screen Show (4:3)</PresentationFormat>
  <Paragraphs>26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​​テーマ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AISIN-AW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Administrator</dc:creator>
  <cp:lastModifiedBy>Administrator</cp:lastModifiedBy>
  <cp:revision>12</cp:revision>
  <dcterms:created xsi:type="dcterms:W3CDTF">2019-06-10T06:04:55Z</dcterms:created>
  <dcterms:modified xsi:type="dcterms:W3CDTF">2020-02-13T00:37:10Z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0x010100986940A44CCD7145AA2E8857B7BDAD5B</vt:lpwstr>
  </property>
</Properties>
</file>