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972" r:id="rId4"/>
  </p:sldMasterIdLst>
  <p:notesMasterIdLst>
    <p:notesMasterId r:id="rId23"/>
  </p:notesMasterIdLst>
  <p:handoutMasterIdLst>
    <p:handoutMasterId r:id="rId24"/>
  </p:handoutMasterIdLst>
  <p:sldIdLst>
    <p:sldId id="284" r:id="rId5"/>
    <p:sldId id="281" r:id="rId6"/>
    <p:sldId id="303" r:id="rId7"/>
    <p:sldId id="294" r:id="rId8"/>
    <p:sldId id="292" r:id="rId9"/>
    <p:sldId id="295" r:id="rId10"/>
    <p:sldId id="299" r:id="rId11"/>
    <p:sldId id="293" r:id="rId12"/>
    <p:sldId id="280" r:id="rId13"/>
    <p:sldId id="278" r:id="rId14"/>
    <p:sldId id="301" r:id="rId15"/>
    <p:sldId id="282" r:id="rId16"/>
    <p:sldId id="279" r:id="rId17"/>
    <p:sldId id="296" r:id="rId18"/>
    <p:sldId id="297" r:id="rId19"/>
    <p:sldId id="298" r:id="rId20"/>
    <p:sldId id="300" r:id="rId21"/>
    <p:sldId id="302" r:id="rId22"/>
  </p:sldIdLst>
  <p:sldSz cx="12192000" cy="6858000"/>
  <p:notesSz cx="6811963" cy="9942513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  <p15:guide id="4" orient="horz" pos="3804" userDrawn="1">
          <p15:clr>
            <a:srgbClr val="A4A3A4"/>
          </p15:clr>
        </p15:guide>
        <p15:guide id="5" orient="horz" pos="2662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7" orient="horz" pos="3927" userDrawn="1">
          <p15:clr>
            <a:srgbClr val="A4A3A4"/>
          </p15:clr>
        </p15:guide>
        <p15:guide id="8" pos="256" userDrawn="1">
          <p15:clr>
            <a:srgbClr val="A4A3A4"/>
          </p15:clr>
        </p15:guide>
        <p15:guide id="9" pos="7005" userDrawn="1">
          <p15:clr>
            <a:srgbClr val="A4A3A4"/>
          </p15:clr>
        </p15:guide>
        <p15:guide id="10" pos="7472" userDrawn="1">
          <p15:clr>
            <a:srgbClr val="A4A3A4"/>
          </p15:clr>
        </p15:guide>
        <p15:guide id="11" pos="52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ry Barton" initials="KB" lastIdx="13" clrIdx="0"/>
  <p:cmAuthor id="2" name="Microsoft Office User" initials="MOU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3C3C3C"/>
    <a:srgbClr val="373737"/>
    <a:srgbClr val="353535"/>
    <a:srgbClr val="E9A827"/>
    <a:srgbClr val="C4BCB7"/>
    <a:srgbClr val="895332"/>
    <a:srgbClr val="34647D"/>
    <a:srgbClr val="B33D26"/>
    <a:srgbClr val="708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5" autoAdjust="0"/>
    <p:restoredTop sz="94680" autoAdjust="0"/>
  </p:normalViewPr>
  <p:slideViewPr>
    <p:cSldViewPr snapToGrid="0" snapToObjects="1">
      <p:cViewPr varScale="1">
        <p:scale>
          <a:sx n="108" d="100"/>
          <a:sy n="108" d="100"/>
        </p:scale>
        <p:origin x="106" y="451"/>
      </p:cViewPr>
      <p:guideLst>
        <p:guide orient="horz" pos="2160"/>
        <p:guide pos="5120"/>
        <p:guide orient="horz" pos="792"/>
        <p:guide orient="horz" pos="3804"/>
        <p:guide orient="horz" pos="2662"/>
        <p:guide orient="horz" pos="504"/>
        <p:guide orient="horz" pos="3927"/>
        <p:guide pos="256"/>
        <p:guide pos="7005"/>
        <p:guide pos="7472"/>
        <p:guide pos="52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78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572FC3-6700-FE4A-81F2-D27E5A9E7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18FF5-B41D-9E4B-8ED0-A6547731EE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3B9C8-816F-8640-AC80-AF61A23742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4AB0F-87A2-AD4E-9BCF-DB993D23AB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7745D-0DD6-48E8-AC0E-EBBAD15D04CE}" type="datetimeFigureOut">
              <a:rPr lang="de-DE" smtClean="0">
                <a:latin typeface="+mj-lt"/>
              </a:rPr>
              <a:t>22.12.2022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941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E10C42-8CBE-5D4D-BDD7-B0ED78DCC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ED3E6E-8133-4250-B5E2-1FA55BF6A304}" type="datetimeFigureOut">
              <a:rPr lang="de-DE" smtClean="0"/>
              <a:pPr/>
              <a:t>22.12.2022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284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40C0E9-CA83-3D42-B1A5-B2A6D1BF7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797" y="521021"/>
            <a:ext cx="4441892" cy="7670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5FFC34-D059-3E47-8315-DEDB36C1F196}"/>
              </a:ext>
            </a:extLst>
          </p:cNvPr>
          <p:cNvSpPr/>
          <p:nvPr userDrawn="1"/>
        </p:nvSpPr>
        <p:spPr>
          <a:xfrm>
            <a:off x="7545050" y="0"/>
            <a:ext cx="4646951" cy="6858000"/>
          </a:xfrm>
          <a:prstGeom prst="rect">
            <a:avLst/>
          </a:prstGeom>
          <a:solidFill>
            <a:srgbClr val="B33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B33D2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D477B-0534-2442-8043-603E837D64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925"/>
          <a:stretch/>
        </p:blipFill>
        <p:spPr>
          <a:xfrm>
            <a:off x="7530119" y="0"/>
            <a:ext cx="3571341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5C9971-BA23-3746-8E6B-CD2F7DD626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98" y="3429002"/>
            <a:ext cx="6031393" cy="113469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 b="1" cap="all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COVER PAGE TITLE</a:t>
            </a:r>
          </a:p>
          <a:p>
            <a:pPr lvl="0"/>
            <a:r>
              <a:rPr lang="en-US" dirty="0"/>
              <a:t>GOES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3F6906-0E64-3948-B511-921D7CE9D9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98" y="4563695"/>
            <a:ext cx="6031393" cy="409324"/>
          </a:xfrm>
        </p:spPr>
        <p:txBody>
          <a:bodyPr>
            <a:noAutofit/>
          </a:bodyPr>
          <a:lstStyle>
            <a:lvl1pPr>
              <a:defRPr sz="2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PRESENTERS NAME /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ED561203-9DC4-F147-A598-269A8F64E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834" y="6186927"/>
            <a:ext cx="1550743" cy="25207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dd.mm.yyyy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8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eho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27" name="Picture 34">
            <a:extLst>
              <a:ext uri="{FF2B5EF4-FFF2-40B4-BE49-F238E27FC236}">
                <a16:creationId xmlns:a16="http://schemas.microsoft.com/office/drawing/2014/main" id="{9FDF459B-C4E1-7D4B-844D-E3B881CAE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2485" y="159797"/>
            <a:ext cx="693271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3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4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5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60116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27" name="Picture 33">
            <a:extLst>
              <a:ext uri="{FF2B5EF4-FFF2-40B4-BE49-F238E27FC236}">
                <a16:creationId xmlns:a16="http://schemas.microsoft.com/office/drawing/2014/main" id="{1E88FEA9-54F2-1C40-8E81-63F47AC86E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5756" y="159797"/>
            <a:ext cx="735889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2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4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5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74749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with one main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11455317" cy="424819"/>
          </a:xfrm>
        </p:spPr>
        <p:txBody>
          <a:bodyPr anchor="ctr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406400" y="792605"/>
            <a:ext cx="11393488" cy="52387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17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18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19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70559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with two main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5792999" y="1257302"/>
            <a:ext cx="5260975" cy="4778375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394405" y="1257302"/>
            <a:ext cx="5260975" cy="4778375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85558B-FA92-654C-8E55-3C4DFB3127E8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1" name="Datumsplatzhalter 14"/>
          <p:cNvSpPr>
            <a:spLocks noGrp="1"/>
          </p:cNvSpPr>
          <p:nvPr>
            <p:ph type="dt" sz="half" idx="17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2" name="Fußzeilenplatzhalter 15"/>
          <p:cNvSpPr>
            <a:spLocks noGrp="1"/>
          </p:cNvSpPr>
          <p:nvPr>
            <p:ph type="ftr" sz="quarter" idx="18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3" name="Foliennummernplatzhalter 16"/>
          <p:cNvSpPr>
            <a:spLocks noGrp="1"/>
          </p:cNvSpPr>
          <p:nvPr>
            <p:ph type="sldNum" sz="quarter" idx="19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453982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wo main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80726-C812-094B-803E-884A05DF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261443"/>
            <a:ext cx="5157787" cy="5448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5D41A-CBD9-5041-A4EC-5A5A6D76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261443"/>
            <a:ext cx="5183188" cy="5448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6F6B63-84C2-9842-8EC6-A1DAAFD0CCFC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839789" y="1881266"/>
            <a:ext cx="5157787" cy="4157584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7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6197601" y="1881266"/>
            <a:ext cx="5157787" cy="4157584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5" name="Datumsplatzhalter 14"/>
          <p:cNvSpPr>
            <a:spLocks noGrp="1"/>
          </p:cNvSpPr>
          <p:nvPr>
            <p:ph type="dt" sz="half" idx="17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6" name="Fußzeilenplatzhalter 15"/>
          <p:cNvSpPr>
            <a:spLocks noGrp="1"/>
          </p:cNvSpPr>
          <p:nvPr>
            <p:ph type="ftr" sz="quarter" idx="18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8" name="Foliennummernplatzhalter 16"/>
          <p:cNvSpPr>
            <a:spLocks noGrp="1"/>
          </p:cNvSpPr>
          <p:nvPr>
            <p:ph type="sldNum" sz="quarter" idx="19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17091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hree main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FD78DA-0F86-9445-B05B-976BB434995E}"/>
              </a:ext>
            </a:extLst>
          </p:cNvPr>
          <p:cNvCxnSpPr>
            <a:cxnSpLocks/>
          </p:cNvCxnSpPr>
          <p:nvPr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406400" y="1257300"/>
            <a:ext cx="3672000" cy="4680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4263923" y="1257300"/>
            <a:ext cx="3672000" cy="4680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8121445" y="1257300"/>
            <a:ext cx="3672000" cy="4680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1836738"/>
            <a:ext cx="3671888" cy="4202112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264035" y="1836738"/>
            <a:ext cx="3671888" cy="4202112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121445" y="1836738"/>
            <a:ext cx="3671888" cy="4202112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6" name="Datumsplatzhalter 14"/>
          <p:cNvSpPr>
            <a:spLocks noGrp="1"/>
          </p:cNvSpPr>
          <p:nvPr>
            <p:ph type="dt" sz="half" idx="21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7" name="Fußzeilenplatzhalter 15"/>
          <p:cNvSpPr>
            <a:spLocks noGrp="1"/>
          </p:cNvSpPr>
          <p:nvPr>
            <p:ph type="ftr" sz="quarter" idx="22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8" name="Foliennummernplatzhalter 16"/>
          <p:cNvSpPr>
            <a:spLocks noGrp="1"/>
          </p:cNvSpPr>
          <p:nvPr>
            <p:ph type="sldNum" sz="quarter" idx="23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740992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our main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BC53F-233D-9647-B1E0-504823B1DB5C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398905" y="1257300"/>
            <a:ext cx="2700000" cy="65953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3296775" y="1257300"/>
            <a:ext cx="2700000" cy="6595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6194643" y="1257300"/>
            <a:ext cx="2700000" cy="6595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98905" y="2008682"/>
            <a:ext cx="2700000" cy="4030168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96775" y="2008682"/>
            <a:ext cx="2700000" cy="4030168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194643" y="2008682"/>
            <a:ext cx="2700000" cy="4030168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21"/>
          </p:nvPr>
        </p:nvSpPr>
        <p:spPr>
          <a:xfrm>
            <a:off x="9092513" y="1257300"/>
            <a:ext cx="2700000" cy="6595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9092513" y="2008682"/>
            <a:ext cx="2700000" cy="4030168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30" name="Datumsplatzhalter 14"/>
          <p:cNvSpPr>
            <a:spLocks noGrp="1"/>
          </p:cNvSpPr>
          <p:nvPr>
            <p:ph type="dt" sz="half" idx="23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31" name="Fußzeilenplatzhalter 15"/>
          <p:cNvSpPr>
            <a:spLocks noGrp="1"/>
          </p:cNvSpPr>
          <p:nvPr>
            <p:ph type="ftr" sz="quarter" idx="24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32" name="Foliennummernplatzhalter 16"/>
          <p:cNvSpPr>
            <a:spLocks noGrp="1"/>
          </p:cNvSpPr>
          <p:nvPr>
            <p:ph type="sldNum" sz="quarter" idx="25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55636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2498-B6E6-1640-A511-3BECA4578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66874" y="1684341"/>
            <a:ext cx="7033015" cy="380365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Courier New" panose="02070309020205020404" pitchFamily="49" charset="0"/>
              <a:buChar char="o"/>
              <a:defRPr sz="2000"/>
            </a:lvl4pPr>
            <a:lvl5pPr marL="2057400" indent="-228600">
              <a:buFont typeface="Courier New" panose="02070309020205020404" pitchFamily="49" charset="0"/>
              <a:buChar char="o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Media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56686E-5E36-7248-A496-91730C3197D9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" y="1684338"/>
            <a:ext cx="4225925" cy="38036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0" name="Datumsplatzhalter 14"/>
          <p:cNvSpPr>
            <a:spLocks noGrp="1"/>
          </p:cNvSpPr>
          <p:nvPr>
            <p:ph type="dt" sz="half" idx="16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1" name="Fußzeilenplatzhalter 15"/>
          <p:cNvSpPr>
            <a:spLocks noGrp="1"/>
          </p:cNvSpPr>
          <p:nvPr>
            <p:ph type="ftr" sz="quarter" idx="17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2" name="Foliennummernplatzhalter 16"/>
          <p:cNvSpPr>
            <a:spLocks noGrp="1"/>
          </p:cNvSpPr>
          <p:nvPr>
            <p:ph type="sldNum" sz="quarter" idx="18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330369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38ABD0-C354-254D-BD3D-03A3CB1A64A2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BB88AED9-1A34-A440-9113-B97D5134800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3065490" y="1257300"/>
            <a:ext cx="8734399" cy="478155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1" y="1257301"/>
            <a:ext cx="2501900" cy="4708525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19" name="Datumsplatzhalter 14"/>
          <p:cNvSpPr>
            <a:spLocks noGrp="1"/>
          </p:cNvSpPr>
          <p:nvPr>
            <p:ph type="dt" sz="half" idx="16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0" name="Fußzeilenplatzhalter 15"/>
          <p:cNvSpPr>
            <a:spLocks noGrp="1"/>
          </p:cNvSpPr>
          <p:nvPr>
            <p:ph type="ftr" sz="quarter" idx="17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1" name="Foliennummernplatzhalter 16"/>
          <p:cNvSpPr>
            <a:spLocks noGrp="1"/>
          </p:cNvSpPr>
          <p:nvPr>
            <p:ph type="sldNum" sz="quarter" idx="18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151870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102D2B-F4AD-D34F-92B6-0F0E91AB13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6328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38CA8A-AAB6-944B-AC41-BD22BFD893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6328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4" name="Picture Placeholder 5">
            <a:extLst>
              <a:ext uri="{FF2B5EF4-FFF2-40B4-BE49-F238E27FC236}">
                <a16:creationId xmlns:a16="http://schemas.microsoft.com/office/drawing/2014/main" id="{AABEA9E8-B06A-304D-9E96-49AA04B05B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85848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512EBA16-54EE-B449-BE82-5FB294F842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5848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6" name="Picture Placeholder 5">
            <a:extLst>
              <a:ext uri="{FF2B5EF4-FFF2-40B4-BE49-F238E27FC236}">
                <a16:creationId xmlns:a16="http://schemas.microsoft.com/office/drawing/2014/main" id="{9EBEE41B-55F8-8644-8CB2-E34AA933C9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04312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D826EFDE-8C53-224D-9F50-E791C8085C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04312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DA776F12-12F3-8A4D-8EF5-3D994F748F7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4312" y="3944766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F97F0A59-D449-CE4F-873C-EAFFCC78DE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04312" y="3494116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39E34896-AB8B-A548-8C3F-3711FD9CB02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6328" y="3944766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1" name="Text Placeholder 8">
            <a:extLst>
              <a:ext uri="{FF2B5EF4-FFF2-40B4-BE49-F238E27FC236}">
                <a16:creationId xmlns:a16="http://schemas.microsoft.com/office/drawing/2014/main" id="{FBB8A167-997B-A74B-A30E-AA1DC52F10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6328" y="3494116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662D9A85-AD7C-714B-8A05-B56DE9AF358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85848" y="3944766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238BF4A1-B9A1-6F4A-96D2-EC83845FA6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848" y="3494116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1257300"/>
            <a:ext cx="3910013" cy="47815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30" name="Datumsplatzhalter 14"/>
          <p:cNvSpPr>
            <a:spLocks noGrp="1"/>
          </p:cNvSpPr>
          <p:nvPr>
            <p:ph type="dt" sz="half" idx="28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31" name="Fußzeilenplatzhalter 15"/>
          <p:cNvSpPr>
            <a:spLocks noGrp="1"/>
          </p:cNvSpPr>
          <p:nvPr>
            <p:ph type="ftr" sz="quarter" idx="29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32" name="Foliennummernplatzhalter 16"/>
          <p:cNvSpPr>
            <a:spLocks noGrp="1"/>
          </p:cNvSpPr>
          <p:nvPr>
            <p:ph type="sldNum" sz="quarter" idx="30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6580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48" y="619209"/>
            <a:ext cx="3104897" cy="698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288C6-F723-BF43-88A6-A050A676F9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5056" y="0"/>
            <a:ext cx="465694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3EB02-92B0-FB48-B912-B398D8694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925"/>
          <a:stretch/>
        </p:blipFill>
        <p:spPr>
          <a:xfrm>
            <a:off x="7535055" y="0"/>
            <a:ext cx="3585911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61EC-65EC-0146-8D25-6D78793C64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067" y="4225927"/>
            <a:ext cx="5561013" cy="1034663"/>
          </a:xfrm>
        </p:spPr>
        <p:txBody>
          <a:bodyPr anchor="b">
            <a:normAutofit/>
          </a:bodyPr>
          <a:lstStyle>
            <a:lvl1pPr>
              <a:lnSpc>
                <a:spcPct val="70000"/>
              </a:lnSpc>
              <a:defRPr sz="36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DIVIDER SLIDE</a:t>
            </a:r>
          </a:p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F393E6-28A4-3449-A23D-9DC25474A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067" y="5519141"/>
            <a:ext cx="4062413" cy="266405"/>
          </a:xfrm>
        </p:spPr>
        <p:txBody>
          <a:bodyPr>
            <a:normAutofit/>
          </a:bodyPr>
          <a:lstStyle>
            <a:lvl1pPr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OPTIONAL 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701130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1102D2B-F4AD-D34F-92B6-0F0E91AB135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957963" y="1707491"/>
            <a:ext cx="3600000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038CA8A-AAB6-944B-AC41-BD22BFD893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57963" y="1256841"/>
            <a:ext cx="3600000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AABEA9E8-B06A-304D-9E96-49AA04B05B4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66108" y="1707491"/>
            <a:ext cx="3600000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12EBA16-54EE-B449-BE82-5FB294F842E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66108" y="1256841"/>
            <a:ext cx="3600000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39E34896-AB8B-A548-8C3F-3711FD9CB0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957963" y="3944766"/>
            <a:ext cx="3600000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FBB8A167-997B-A74B-A30E-AA1DC52F1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57963" y="3494116"/>
            <a:ext cx="3600000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662D9A85-AD7C-714B-8A05-B56DE9AF358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266108" y="3944766"/>
            <a:ext cx="3600000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38BF4A1-B9A1-6F4A-96D2-EC83845FA6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66108" y="3494116"/>
            <a:ext cx="3600000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8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35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36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687151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102D2B-F4AD-D34F-92B6-0F0E91AB13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35178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38CA8A-AAB6-944B-AC41-BD22BFD893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5178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4" name="Picture Placeholder 5">
            <a:extLst>
              <a:ext uri="{FF2B5EF4-FFF2-40B4-BE49-F238E27FC236}">
                <a16:creationId xmlns:a16="http://schemas.microsoft.com/office/drawing/2014/main" id="{AABEA9E8-B06A-304D-9E96-49AA04B05B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49524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512EBA16-54EE-B449-BE82-5FB294F842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9524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6" name="Picture Placeholder 5">
            <a:extLst>
              <a:ext uri="{FF2B5EF4-FFF2-40B4-BE49-F238E27FC236}">
                <a16:creationId xmlns:a16="http://schemas.microsoft.com/office/drawing/2014/main" id="{9EBEE41B-55F8-8644-8CB2-E34AA933C9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663872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D826EFDE-8C53-224D-9F50-E791C8085C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3872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DA776F12-12F3-8A4D-8EF5-3D994F748F7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663872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F97F0A59-D449-CE4F-873C-EAFFCC78DE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3872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39E34896-AB8B-A548-8C3F-3711FD9CB02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35178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1" name="Text Placeholder 8">
            <a:extLst>
              <a:ext uri="{FF2B5EF4-FFF2-40B4-BE49-F238E27FC236}">
                <a16:creationId xmlns:a16="http://schemas.microsoft.com/office/drawing/2014/main" id="{FBB8A167-997B-A74B-A30E-AA1DC52F10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35178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662D9A85-AD7C-714B-8A05-B56DE9AF358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49524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238BF4A1-B9A1-6F4A-96D2-EC83845FA6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49524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1102D2B-F4AD-D34F-92B6-0F0E91AB135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06484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038CA8A-AAB6-944B-AC41-BD22BFD893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484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AABEA9E8-B06A-304D-9E96-49AA04B05B4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720831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12EBA16-54EE-B449-BE82-5FB294F842E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20831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39E34896-AB8B-A548-8C3F-3711FD9CB0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06484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FBB8A167-997B-A74B-A30E-AA1DC52F1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484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662D9A85-AD7C-714B-8A05-B56DE9AF358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720831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38BF4A1-B9A1-6F4A-96D2-EC83845FA6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0831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40" name="Datumsplatzhalter 14"/>
          <p:cNvSpPr>
            <a:spLocks noGrp="1"/>
          </p:cNvSpPr>
          <p:nvPr>
            <p:ph type="dt" sz="half" idx="3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41" name="Fußzeilenplatzhalter 15"/>
          <p:cNvSpPr>
            <a:spLocks noGrp="1"/>
          </p:cNvSpPr>
          <p:nvPr>
            <p:ph type="ftr" sz="quarter" idx="3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42" name="Foliennummernplatzhalter 16"/>
          <p:cNvSpPr>
            <a:spLocks noGrp="1"/>
          </p:cNvSpPr>
          <p:nvPr>
            <p:ph type="sldNum" sz="quarter" idx="3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647483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0DCB87-2519-6345-ACD3-951B96D952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6326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73136E1-106A-F240-920A-C40928DC9D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2562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5B19CF2-772A-6745-966C-95F444D9DB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08798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32626B00-64D6-7149-A2D8-12BF2F330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91098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AB46797C-80F1-C941-A10C-28F8AE1148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07334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12A5562-C189-6C48-AD84-0716B0873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6328" y="1248345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1257300"/>
            <a:ext cx="3910013" cy="47815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5" name="Datumsplatzhalter 14"/>
          <p:cNvSpPr>
            <a:spLocks noGrp="1"/>
          </p:cNvSpPr>
          <p:nvPr>
            <p:ph type="dt" sz="half" idx="28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6" name="Fußzeilenplatzhalter 15"/>
          <p:cNvSpPr>
            <a:spLocks noGrp="1"/>
          </p:cNvSpPr>
          <p:nvPr>
            <p:ph type="ftr" sz="quarter" idx="29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8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416023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0DCB87-2519-6345-ACD3-951B96D952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194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73136E1-106A-F240-920A-C40928DC9D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41282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5B19CF2-772A-6745-966C-95F444D9DB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653369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32626B00-64D6-7149-A2D8-12BF2F330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9818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AB46797C-80F1-C941-A10C-28F8AE1148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51905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12A5562-C189-6C48-AD84-0716B0873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29195" y="1248345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650DCB87-2519-6345-ACD3-951B96D9524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83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373136E1-106A-F240-920A-C40928DC9DA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718571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2626B00-64D6-7149-A2D8-12BF2F3303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17107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A12A5562-C189-6C48-AD84-0716B08736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6484" y="1248345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35" name="Datumsplatzhalter 14"/>
          <p:cNvSpPr>
            <a:spLocks noGrp="1"/>
          </p:cNvSpPr>
          <p:nvPr>
            <p:ph type="dt" sz="half" idx="26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36" name="Fußzeilenplatzhalter 15"/>
          <p:cNvSpPr>
            <a:spLocks noGrp="1"/>
          </p:cNvSpPr>
          <p:nvPr>
            <p:ph type="ftr" sz="quarter" idx="27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37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3994024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1AC6E0-708F-9142-B7A7-FFE1ACC382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80976" y="1697941"/>
            <a:ext cx="7218912" cy="434091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BF77A-DC0C-DB47-97AB-2E9D99F5CC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81525" y="1258124"/>
            <a:ext cx="7218363" cy="35877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1257300"/>
            <a:ext cx="3910013" cy="47815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1" name="Datumsplatzhalter 14"/>
          <p:cNvSpPr>
            <a:spLocks noGrp="1"/>
          </p:cNvSpPr>
          <p:nvPr>
            <p:ph type="dt" sz="half" idx="28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2" name="Fußzeilenplatzhalter 15"/>
          <p:cNvSpPr>
            <a:spLocks noGrp="1"/>
          </p:cNvSpPr>
          <p:nvPr>
            <p:ph type="ftr" sz="quarter" idx="29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4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65879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328806" y="6391972"/>
            <a:ext cx="108855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E240AA-A999-4A2E-9EEA-408875249314}" type="datetime1">
              <a:rPr lang="de-DE" smtClean="0"/>
              <a:pPr/>
              <a:t>22.12.2022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417358" y="6391972"/>
            <a:ext cx="2857805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 PUSH TYPE LIGHT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275162" y="6391972"/>
            <a:ext cx="586639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DB6D28-8FF3-468C-BDB5-C7C107A44EA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96" y="6250533"/>
            <a:ext cx="2880000" cy="648000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54880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4DA8422-62B4-D44D-9ADF-C679E3B173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33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B33D2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A814A-5E03-0140-8316-D59FCE67D5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15" t="-1369"/>
          <a:stretch/>
        </p:blipFill>
        <p:spPr>
          <a:xfrm>
            <a:off x="6328804" y="626022"/>
            <a:ext cx="5863197" cy="62319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A6BA8-B60B-524B-B941-E7E2B56EF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647" y="5126865"/>
            <a:ext cx="5335720" cy="871601"/>
          </a:xfrm>
        </p:spPr>
        <p:txBody>
          <a:bodyPr anchor="b">
            <a:no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C6E33-7E96-E143-8B42-9A98CC2DE8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647" y="757576"/>
            <a:ext cx="3333604" cy="4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67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FD5BC1-A20F-B941-BD7B-FAD66BC21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5050" y="0"/>
            <a:ext cx="464695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3EB02-92B0-FB48-B912-B398D8694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925"/>
          <a:stretch/>
        </p:blipFill>
        <p:spPr>
          <a:xfrm>
            <a:off x="7545050" y="0"/>
            <a:ext cx="3575917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61EC-65EC-0146-8D25-6D78793C64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067" y="4219733"/>
            <a:ext cx="5561013" cy="1040857"/>
          </a:xfrm>
        </p:spPr>
        <p:txBody>
          <a:bodyPr anchor="b">
            <a:normAutofit/>
          </a:bodyPr>
          <a:lstStyle>
            <a:lvl1pPr>
              <a:lnSpc>
                <a:spcPct val="70000"/>
              </a:lnSpc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DIVIDER SLIDE</a:t>
            </a:r>
          </a:p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F393E6-28A4-3449-A23D-9DC25474A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067" y="5519141"/>
            <a:ext cx="4062413" cy="26640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OPTIONAL SUBHEAD GOES HERE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48" y="619209"/>
            <a:ext cx="3104897" cy="6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7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86FB04-A338-A343-8D08-A0713E38B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5064" y="-8839"/>
            <a:ext cx="466693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3EB02-92B0-FB48-B912-B398D8694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925"/>
          <a:stretch/>
        </p:blipFill>
        <p:spPr>
          <a:xfrm>
            <a:off x="7525063" y="0"/>
            <a:ext cx="3595904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61EC-65EC-0146-8D25-6D78793C64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067" y="4225926"/>
            <a:ext cx="5561013" cy="1034663"/>
          </a:xfrm>
        </p:spPr>
        <p:txBody>
          <a:bodyPr anchor="b">
            <a:normAutofit/>
          </a:bodyPr>
          <a:lstStyle>
            <a:lvl1pPr>
              <a:lnSpc>
                <a:spcPct val="70000"/>
              </a:lnSpc>
              <a:defRPr sz="36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DIVIDER SLIDE</a:t>
            </a:r>
          </a:p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F393E6-28A4-3449-A23D-9DC25474A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067" y="5519141"/>
            <a:ext cx="4062413" cy="266405"/>
          </a:xfrm>
        </p:spPr>
        <p:txBody>
          <a:bodyPr>
            <a:normAutofit/>
          </a:bodyPr>
          <a:lstStyle>
            <a:lvl1pPr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OPTIONAL SUBHEAD GOES HERE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48" y="619209"/>
            <a:ext cx="3104897" cy="6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Solutions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5625C-C14E-3240-AAB2-5CE5313B9CFE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6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8" hasCustomPrompt="1"/>
          </p:nvPr>
        </p:nvSpPr>
        <p:spPr>
          <a:xfrm>
            <a:off x="406400" y="1257300"/>
            <a:ext cx="11393488" cy="47815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4958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Solutions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2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3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4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30199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17" name="Picture 30">
            <a:extLst>
              <a:ext uri="{FF2B5EF4-FFF2-40B4-BE49-F238E27FC236}">
                <a16:creationId xmlns:a16="http://schemas.microsoft.com/office/drawing/2014/main" id="{79A87385-168F-E94A-A8A7-69F2AFD0F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534" y="159797"/>
            <a:ext cx="745409" cy="7391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2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3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4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75489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n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24" name="Picture 31">
            <a:extLst>
              <a:ext uri="{FF2B5EF4-FFF2-40B4-BE49-F238E27FC236}">
                <a16:creationId xmlns:a16="http://schemas.microsoft.com/office/drawing/2014/main" id="{E8D6C109-8608-614E-BF01-071093A6C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5943" y="159797"/>
            <a:ext cx="693272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3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5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6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4316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25" name="Picture 32">
            <a:extLst>
              <a:ext uri="{FF2B5EF4-FFF2-40B4-BE49-F238E27FC236}">
                <a16:creationId xmlns:a16="http://schemas.microsoft.com/office/drawing/2014/main" id="{37B967EB-7371-8447-A5FB-34E5D3C0F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9214" y="159797"/>
            <a:ext cx="693271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3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22.12.2022</a:t>
            </a:fld>
            <a:endParaRPr lang="de-DE"/>
          </a:p>
        </p:txBody>
      </p:sp>
      <p:sp>
        <p:nvSpPr>
          <p:cNvPr id="24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6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66162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581FD-DF00-3A46-923E-4411D906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3" y="159799"/>
            <a:ext cx="11455397" cy="830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4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246E-7C57-F448-B624-5EEC9FC77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7358" y="6385228"/>
            <a:ext cx="2857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Insert title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B89220-81E4-CA4C-848B-DF292BF3C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5162" y="6385228"/>
            <a:ext cx="58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35C6B732-0FDC-8B41-AA71-0CE334ED49B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328806" y="6385983"/>
            <a:ext cx="1088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+mj-lt"/>
              </a:defRPr>
            </a:lvl1pPr>
          </a:lstStyle>
          <a:p>
            <a:fld id="{E43F8D7C-30F9-48B1-8BB3-21BCD4450179}" type="datetime1">
              <a:rPr lang="en-US" noProof="0" smtClean="0"/>
              <a:pPr/>
              <a:t>12/22/2022</a:t>
            </a:fld>
            <a:endParaRPr lang="en-US" noProof="0" dirty="0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7328808" y="6385983"/>
            <a:ext cx="1015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8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9" r:id="rId2"/>
    <p:sldLayoutId id="2147483990" r:id="rId3"/>
    <p:sldLayoutId id="2147483991" r:id="rId4"/>
    <p:sldLayoutId id="2147483986" r:id="rId5"/>
    <p:sldLayoutId id="2147484005" r:id="rId6"/>
    <p:sldLayoutId id="2147483975" r:id="rId7"/>
    <p:sldLayoutId id="2147483998" r:id="rId8"/>
    <p:sldLayoutId id="2147483999" r:id="rId9"/>
    <p:sldLayoutId id="2147484000" r:id="rId10"/>
    <p:sldLayoutId id="2147484004" r:id="rId11"/>
    <p:sldLayoutId id="2147483993" r:id="rId12"/>
    <p:sldLayoutId id="2147483976" r:id="rId13"/>
    <p:sldLayoutId id="2147483977" r:id="rId14"/>
    <p:sldLayoutId id="2147483978" r:id="rId15"/>
    <p:sldLayoutId id="2147483985" r:id="rId16"/>
    <p:sldLayoutId id="2147483980" r:id="rId17"/>
    <p:sldLayoutId id="2147483981" r:id="rId18"/>
    <p:sldLayoutId id="2147483987" r:id="rId19"/>
    <p:sldLayoutId id="2147483994" r:id="rId20"/>
    <p:sldLayoutId id="2147483995" r:id="rId21"/>
    <p:sldLayoutId id="2147483988" r:id="rId22"/>
    <p:sldLayoutId id="2147483996" r:id="rId23"/>
    <p:sldLayoutId id="2147483984" r:id="rId24"/>
    <p:sldLayoutId id="2147483997" r:id="rId25"/>
    <p:sldLayoutId id="2147483983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None/>
        <a:defRPr lang="en-US" sz="1800" b="1" kern="120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69875" indent="-2698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600" kern="120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39750" indent="-2698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kern="120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09625" indent="-2698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79500" indent="-269875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en-US" sz="1400" kern="1200" baseline="0" dirty="0" smtClean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341438" indent="-2619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en-US" sz="1400" kern="1200" baseline="0" dirty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h/ProductDetail/ELECTRONIC-ASSEMBLY/EA-TFT020-23AINN?qs=T3oQrply3y8usryEpE7q3g%3D%3D" TargetMode="External"/><Relationship Id="rId2" Type="http://schemas.openxmlformats.org/officeDocument/2006/relationships/hyperlink" Target="https://www.mouser.ch/ProductDetail/DFRobot/DFR0664?qs=yqaQSyyJnNhmFSKTFUyuSA%3D%3D" TargetMode="Externa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56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56.png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7.png"/><Relationship Id="rId3" Type="http://schemas.openxmlformats.org/officeDocument/2006/relationships/image" Target="../media/image21.png"/><Relationship Id="rId7" Type="http://schemas.openxmlformats.org/officeDocument/2006/relationships/image" Target="../media/image44.png"/><Relationship Id="rId12" Type="http://schemas.openxmlformats.org/officeDocument/2006/relationships/image" Target="../media/image1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24.png"/><Relationship Id="rId10" Type="http://schemas.openxmlformats.org/officeDocument/2006/relationships/image" Target="../media/image45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5E2D21-DE2F-4D04-A946-CEE9987BD190}"/>
              </a:ext>
            </a:extLst>
          </p:cNvPr>
          <p:cNvSpPr txBox="1"/>
          <p:nvPr/>
        </p:nvSpPr>
        <p:spPr>
          <a:xfrm>
            <a:off x="4712542" y="2763501"/>
            <a:ext cx="2451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/>
              <a:t>ICONS</a:t>
            </a:r>
          </a:p>
          <a:p>
            <a:pPr algn="ctr"/>
            <a:r>
              <a:rPr lang="de-DE" sz="2800" b="1"/>
              <a:t>100px=10cm</a:t>
            </a:r>
            <a:endParaRPr lang="de-CH" sz="2800" b="1"/>
          </a:p>
        </p:txBody>
      </p:sp>
    </p:spTree>
    <p:extLst>
      <p:ext uri="{BB962C8B-B14F-4D97-AF65-F5344CB8AC3E}">
        <p14:creationId xmlns:p14="http://schemas.microsoft.com/office/powerpoint/2010/main" val="171939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AF2F649-80B4-4133-934A-16D543DF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54" y="426673"/>
            <a:ext cx="6596139" cy="56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9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A933300-AD7A-45E8-BFC3-DCE5E81E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32" y="618244"/>
            <a:ext cx="5060476" cy="41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3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E160A-5232-4A23-AAC4-4C16D6FE2E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BXT3</a:t>
            </a:r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8089E9-D9B2-4BC8-B98C-1632FAA7DBD4}"/>
              </a:ext>
            </a:extLst>
          </p:cNvPr>
          <p:cNvSpPr txBox="1"/>
          <p:nvPr/>
        </p:nvSpPr>
        <p:spPr>
          <a:xfrm>
            <a:off x="2189639" y="989908"/>
            <a:ext cx="79918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Consolas" panose="020B0609020204030204" pitchFamily="49" charset="0"/>
              </a:rPr>
              <a:t>----------------------------------------</a:t>
            </a:r>
          </a:p>
          <a:p>
            <a:r>
              <a:rPr lang="de-DE" sz="1200">
                <a:latin typeface="Consolas" panose="020B0609020204030204" pitchFamily="49" charset="0"/>
              </a:rPr>
              <a:t>MOCKUP MIT KLEINEREM DISPAY (2.6" -&gt; 2")</a:t>
            </a:r>
          </a:p>
          <a:p>
            <a:r>
              <a:rPr lang="de-DE" sz="1200">
                <a:latin typeface="Consolas" panose="020B0609020204030204" pitchFamily="49" charset="0"/>
              </a:rPr>
              <a:t>----------------------------------------</a:t>
            </a: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</a:rPr>
              <a:t>Grösse BXT3:       50.6 x 43.9 (2.6")</a:t>
            </a:r>
          </a:p>
          <a:p>
            <a:r>
              <a:rPr lang="de-DE" sz="1100">
                <a:latin typeface="Consolas" panose="020B0609020204030204" pitchFamily="49" charset="0"/>
              </a:rPr>
              <a:t>Gefundene Grösse:  30.6 x 40.8 (2")</a:t>
            </a: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  <a:hlinkClick r:id="rId2"/>
              </a:rPr>
              <a:t>https://www.mouser.ch/ProductDetail/DFRobot/DFR0664?qs=yqaQSyyJnNhmFSKTFUyuSA%3D%3D</a:t>
            </a:r>
            <a:endParaRPr lang="de-DE" sz="1100">
              <a:latin typeface="Consolas" panose="020B0609020204030204" pitchFamily="49" charset="0"/>
            </a:endParaRP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  <a:hlinkClick r:id="rId3"/>
              </a:rPr>
              <a:t>https://www.mouser.ch/ProductDetail/ELECTRONIC-ASSEMBLY/EA-TFT020-23AINN?qs=T3oQrply3y8usryEpE7q3g%3D%3D</a:t>
            </a:r>
            <a:endParaRPr lang="de-DE" sz="1100">
              <a:latin typeface="Consolas" panose="020B0609020204030204" pitchFamily="49" charset="0"/>
            </a:endParaRPr>
          </a:p>
          <a:p>
            <a:endParaRPr lang="de-DE" sz="1100">
              <a:latin typeface="Consolas" panose="020B0609020204030204" pitchFamily="49" charset="0"/>
            </a:endParaRP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</a:rPr>
              <a:t>--------------------------------------------------------</a:t>
            </a:r>
          </a:p>
          <a:p>
            <a:r>
              <a:rPr lang="de-DE" sz="1100">
                <a:latin typeface="Consolas" panose="020B0609020204030204" pitchFamily="49" charset="0"/>
              </a:rPr>
              <a:t>SIMULIEREN DES 2" DISPLAYS AUF DEM 2.4" NEXTION DISPLAY</a:t>
            </a:r>
          </a:p>
          <a:p>
            <a:r>
              <a:rPr lang="de-DE" sz="1100">
                <a:latin typeface="Consolas" panose="020B0609020204030204" pitchFamily="49" charset="0"/>
              </a:rPr>
              <a:t>--------------------------------------------------------</a:t>
            </a:r>
          </a:p>
          <a:p>
            <a:r>
              <a:rPr lang="de-DE" sz="1100">
                <a:latin typeface="Consolas" panose="020B0609020204030204" pitchFamily="49" charset="0"/>
              </a:rPr>
              <a:t>Nextion Typ: NX3224T024_11</a:t>
            </a:r>
          </a:p>
          <a:p>
            <a:r>
              <a:rPr lang="de-DE" sz="1100">
                <a:latin typeface="Consolas" panose="020B0609020204030204" pitchFamily="49" charset="0"/>
              </a:rPr>
              <a:t>2.4" TFT Display</a:t>
            </a:r>
          </a:p>
          <a:p>
            <a:r>
              <a:rPr lang="de-DE" sz="1100">
                <a:latin typeface="Consolas" panose="020B0609020204030204" pitchFamily="49" charset="0"/>
              </a:rPr>
              <a:t>Resistiver Touch</a:t>
            </a: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</a:rPr>
              <a:t>Pixel Nextion:     320  x 240</a:t>
            </a:r>
          </a:p>
          <a:p>
            <a:r>
              <a:rPr lang="de-DE" sz="1100">
                <a:latin typeface="Consolas" panose="020B0609020204030204" pitchFamily="49" charset="0"/>
              </a:rPr>
              <a:t>Grösse Nextion:    49   x 37   mm   (gemessen)</a:t>
            </a:r>
          </a:p>
          <a:p>
            <a:r>
              <a:rPr lang="de-DE" sz="1100">
                <a:latin typeface="Consolas" panose="020B0609020204030204" pitchFamily="49" charset="0"/>
              </a:rPr>
              <a:t>Grösse 2“ Display: 40.8 x 30.6 mm   (2")</a:t>
            </a:r>
          </a:p>
          <a:p>
            <a:r>
              <a:rPr lang="de-DE" sz="1100">
                <a:latin typeface="Consolas" panose="020B0609020204030204" pitchFamily="49" charset="0"/>
              </a:rPr>
              <a:t>Verfügbare Pixel:  266  x 199  px   (offset: 20 von oben, 27 von links)</a:t>
            </a:r>
          </a:p>
          <a:p>
            <a:endParaRPr lang="de-CH" sz="11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9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387FE2E-92DC-4752-AE11-2EB1DB2A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69" y="1264894"/>
            <a:ext cx="5859463" cy="3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6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58C340-C064-44E9-888F-D92D9A1CB31B}"/>
              </a:ext>
            </a:extLst>
          </p:cNvPr>
          <p:cNvSpPr txBox="1"/>
          <p:nvPr/>
        </p:nvSpPr>
        <p:spPr>
          <a:xfrm>
            <a:off x="1774300" y="37361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Display am 22.12.21</a:t>
            </a:r>
            <a:endParaRPr lang="de-CH" b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DA0B193-F6DB-4BCB-BC18-FE6A088F9E1C}"/>
              </a:ext>
            </a:extLst>
          </p:cNvPr>
          <p:cNvSpPr txBox="1"/>
          <p:nvPr/>
        </p:nvSpPr>
        <p:spPr>
          <a:xfrm>
            <a:off x="1774300" y="68406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Display am 20.12.21</a:t>
            </a:r>
            <a:endParaRPr lang="de-CH" b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EB7FFBD-9D57-4DC6-81AA-03FE9116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94" y="4170888"/>
            <a:ext cx="2746069" cy="20575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EFA650D-65FA-47FD-8A0A-6EC75EE8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94" y="1111516"/>
            <a:ext cx="2670378" cy="20124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75B9B9-36E4-4CBE-9AFC-F1941747A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784" y="1111517"/>
            <a:ext cx="2670378" cy="19931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E07694-FA33-4220-882A-863377B21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675" y="1111517"/>
            <a:ext cx="2621398" cy="19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7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58C340-C064-44E9-888F-D92D9A1CB31B}"/>
              </a:ext>
            </a:extLst>
          </p:cNvPr>
          <p:cNvSpPr txBox="1"/>
          <p:nvPr/>
        </p:nvSpPr>
        <p:spPr>
          <a:xfrm>
            <a:off x="1774300" y="373610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Display präsentiert am 06.01.22</a:t>
            </a:r>
            <a:endParaRPr lang="de-CH" b="1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DB8C61-F13D-475C-96E5-6577A550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12" y="4118545"/>
            <a:ext cx="2593986" cy="19549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36EA69-B095-492C-A80A-91160DAB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33" y="4105432"/>
            <a:ext cx="2593986" cy="19681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184A361-F9FA-48BF-A6EE-A57B8CCC1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854" y="4118546"/>
            <a:ext cx="2589051" cy="19549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A0B193-F6DB-4BCB-BC18-FE6A088F9E1C}"/>
              </a:ext>
            </a:extLst>
          </p:cNvPr>
          <p:cNvSpPr txBox="1"/>
          <p:nvPr/>
        </p:nvSpPr>
        <p:spPr>
          <a:xfrm>
            <a:off x="1774300" y="684063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Display präsentiert am 03.01.22</a:t>
            </a:r>
            <a:endParaRPr lang="de-CH" b="1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A6D3AB-7CC6-473B-8697-DC0B9E863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301" y="1163224"/>
            <a:ext cx="2715098" cy="20265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6E2A85-F98E-4493-8A26-C877DEF91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125" y="1196247"/>
            <a:ext cx="2717729" cy="19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2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CD613DB-2611-44D5-801D-AB6ED2F4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4" y="2661747"/>
            <a:ext cx="2160000" cy="15911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34206E8-17AF-4665-BA50-0D5EE8B56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69" y="4420254"/>
            <a:ext cx="2160000" cy="162388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D8234C1-D6E8-4198-837B-F3FB27499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08" y="2644208"/>
            <a:ext cx="2160000" cy="160085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D80F094-8E6D-442D-B27F-9E63D4025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445" y="4442548"/>
            <a:ext cx="2160000" cy="160159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B099EA-B735-465E-A43E-711D09734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444" y="2649047"/>
            <a:ext cx="2160001" cy="160615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306EF5B-9831-44AD-AA32-A897DD9EB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8809" y="2613715"/>
            <a:ext cx="2160000" cy="161386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04C08939-CA0F-46B0-B42B-793816FFF1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8809" y="4407216"/>
            <a:ext cx="2160000" cy="1636923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C02B7D3A-6610-4052-8C20-245969FF18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4008" y="4394025"/>
            <a:ext cx="2160000" cy="1596774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4B4D7329-D6DF-453D-BFF2-A62DEE77681A}"/>
              </a:ext>
            </a:extLst>
          </p:cNvPr>
          <p:cNvSpPr txBox="1"/>
          <p:nvPr/>
        </p:nvSpPr>
        <p:spPr>
          <a:xfrm>
            <a:off x="2234057" y="4019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V1</a:t>
            </a:r>
            <a:endParaRPr lang="de-CH" b="1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2653764-BF0B-4772-A86E-72EC8061F65D}"/>
              </a:ext>
            </a:extLst>
          </p:cNvPr>
          <p:cNvSpPr txBox="1"/>
          <p:nvPr/>
        </p:nvSpPr>
        <p:spPr>
          <a:xfrm>
            <a:off x="6010229" y="4019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V2</a:t>
            </a:r>
            <a:endParaRPr lang="de-CH" b="1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CEF2478-C292-4323-BAD6-D4AA4FFC7C5F}"/>
              </a:ext>
            </a:extLst>
          </p:cNvPr>
          <p:cNvSpPr txBox="1"/>
          <p:nvPr/>
        </p:nvSpPr>
        <p:spPr>
          <a:xfrm>
            <a:off x="8536586" y="4019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V3</a:t>
            </a:r>
            <a:endParaRPr lang="de-CH" b="1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1F6A5AB-D111-412A-936B-07BFFCE74ABD}"/>
              </a:ext>
            </a:extLst>
          </p:cNvPr>
          <p:cNvSpPr txBox="1"/>
          <p:nvPr/>
        </p:nvSpPr>
        <p:spPr>
          <a:xfrm>
            <a:off x="10723091" y="4019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V4</a:t>
            </a:r>
            <a:endParaRPr lang="de-CH" b="1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315184A-213B-4607-B853-42EFD4326E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8695" y="883107"/>
            <a:ext cx="2160000" cy="1627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BD16C65-6414-4CF0-880F-253D9FF7B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4008" y="883107"/>
            <a:ext cx="2160000" cy="1627918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C6C9B0D8-BB7E-4074-99EA-AB7301D03A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9444" y="883107"/>
            <a:ext cx="2160000" cy="1627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86EF0144-33B5-4428-A775-E315201ECC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8809" y="883107"/>
            <a:ext cx="2160000" cy="162791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39A63BDC-9E87-496A-BC97-D773A02F41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3987" y="2651680"/>
            <a:ext cx="2211449" cy="16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FC06B1E-4110-4170-9E1F-3AEFF190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96" y="205146"/>
            <a:ext cx="1946156" cy="14694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BC6CB0-9704-4A5D-ACDF-ADAC20F2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03" y="193929"/>
            <a:ext cx="1991024" cy="148064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C840FE-006E-4E2C-B2EC-A9B0614A4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854" y="207826"/>
            <a:ext cx="1946157" cy="146675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812B72E-5046-4276-B1A7-D294A8F01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420" y="2053804"/>
            <a:ext cx="1864359" cy="14048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E3C38E-86A2-413F-8EB6-E7316CBA0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612" y="1989243"/>
            <a:ext cx="1968381" cy="146943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D002FA9-B491-4188-BF21-514697A3A970}"/>
              </a:ext>
            </a:extLst>
          </p:cNvPr>
          <p:cNvSpPr txBox="1"/>
          <p:nvPr/>
        </p:nvSpPr>
        <p:spPr>
          <a:xfrm>
            <a:off x="2639695" y="352916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h118</a:t>
            </a:r>
            <a:endParaRPr lang="de-CH" sz="1200" b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E722BBB-C31D-484E-8278-6AB149335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0388" y="2053804"/>
            <a:ext cx="1909549" cy="14527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11D3ABB-9E40-46FD-B60A-963BE44A2CBE}"/>
              </a:ext>
            </a:extLst>
          </p:cNvPr>
          <p:cNvSpPr txBox="1"/>
          <p:nvPr/>
        </p:nvSpPr>
        <p:spPr>
          <a:xfrm>
            <a:off x="7239635" y="351066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h135</a:t>
            </a:r>
            <a:endParaRPr lang="de-CH" sz="1200" b="1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E8FA433-BD3B-4398-984B-6233AABED1F8}"/>
              </a:ext>
            </a:extLst>
          </p:cNvPr>
          <p:cNvSpPr txBox="1"/>
          <p:nvPr/>
        </p:nvSpPr>
        <p:spPr>
          <a:xfrm>
            <a:off x="8927532" y="3529160"/>
            <a:ext cx="2467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H130xW243 (16% W-Stretch)</a:t>
            </a:r>
            <a:endParaRPr lang="de-CH" sz="1200" b="1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AF7746A-F43A-4671-806C-338787BBDD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320" y="2080926"/>
            <a:ext cx="1855874" cy="139855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15969B8-9FD2-4635-96D2-107F8149895D}"/>
              </a:ext>
            </a:extLst>
          </p:cNvPr>
          <p:cNvSpPr txBox="1"/>
          <p:nvPr/>
        </p:nvSpPr>
        <p:spPr>
          <a:xfrm>
            <a:off x="4764405" y="5550964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H125_begradigt</a:t>
            </a:r>
            <a:endParaRPr lang="de-CH" sz="1200" b="1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4E666A-36C8-49FD-926C-163F527C73E6}"/>
              </a:ext>
            </a:extLst>
          </p:cNvPr>
          <p:cNvSpPr txBox="1"/>
          <p:nvPr/>
        </p:nvSpPr>
        <p:spPr>
          <a:xfrm>
            <a:off x="2323218" y="5372532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H125xW216</a:t>
            </a:r>
          </a:p>
          <a:p>
            <a:r>
              <a:rPr lang="de-DE" sz="1200" b="1"/>
              <a:t>=7% W-Stretch</a:t>
            </a:r>
            <a:endParaRPr lang="de-CH" sz="1200" b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9E5DB40-1A03-4987-8CCD-791038FC6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9746" y="3857440"/>
            <a:ext cx="1938927" cy="145279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60B554D-0338-45FD-AB28-EB478F376B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7917" y="3837901"/>
            <a:ext cx="1952087" cy="147233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DED25FD-FC82-451C-8593-DB5646F846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1740" y="3879993"/>
            <a:ext cx="1909549" cy="1448623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9C8356A-AB52-4F63-9AC9-690DFB0CAFEE}"/>
              </a:ext>
            </a:extLst>
          </p:cNvPr>
          <p:cNvSpPr txBox="1"/>
          <p:nvPr/>
        </p:nvSpPr>
        <p:spPr>
          <a:xfrm>
            <a:off x="7137745" y="5550964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halbkreis</a:t>
            </a:r>
            <a:endParaRPr lang="de-CH" sz="1200" b="1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F8767ED0-2056-4AA2-9596-E4AC004E85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4280" y="3923717"/>
            <a:ext cx="1909549" cy="144881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5AA1551-26E6-407B-8629-DF66A80372FB}"/>
              </a:ext>
            </a:extLst>
          </p:cNvPr>
          <p:cNvSpPr txBox="1"/>
          <p:nvPr/>
        </p:nvSpPr>
        <p:spPr>
          <a:xfrm>
            <a:off x="4850932" y="351066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h125</a:t>
            </a:r>
            <a:endParaRPr lang="de-CH" sz="1200" b="1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B70A801-8613-4923-91FB-985CC023DE94}"/>
              </a:ext>
            </a:extLst>
          </p:cNvPr>
          <p:cNvSpPr txBox="1"/>
          <p:nvPr/>
        </p:nvSpPr>
        <p:spPr>
          <a:xfrm>
            <a:off x="9596331" y="5550964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halbkreis</a:t>
            </a:r>
            <a:endParaRPr lang="de-CH" sz="1200" b="1"/>
          </a:p>
        </p:txBody>
      </p:sp>
    </p:spTree>
    <p:extLst>
      <p:ext uri="{BB962C8B-B14F-4D97-AF65-F5344CB8AC3E}">
        <p14:creationId xmlns:p14="http://schemas.microsoft.com/office/powerpoint/2010/main" val="165774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F183E73-D989-41F7-971D-76333BEC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36" y="662120"/>
            <a:ext cx="1256174" cy="94522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E3F98F7-8E61-4DE1-8912-384F75C85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03" y="678656"/>
            <a:ext cx="1263714" cy="9286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9B11C2-92E7-40B5-8E92-F9794D511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92" y="246256"/>
            <a:ext cx="1269946" cy="93041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8E076C6-E929-44F6-A325-F91805B915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2092921" y="1318680"/>
            <a:ext cx="1216017" cy="9288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D4BD4A0-5B82-42FB-8CB4-B8B49F562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908" y="662120"/>
            <a:ext cx="1251885" cy="93812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D2457BE-9E8E-45D8-BCA9-A00DC0E1F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191" y="656183"/>
            <a:ext cx="1270721" cy="938981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142C6BF8-6C99-4A18-86E6-8D8684EB5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310" y="634161"/>
            <a:ext cx="1281431" cy="97318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7E831827-8079-46FD-8CF5-F37CE4E7AF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1503" y="627944"/>
            <a:ext cx="1296662" cy="9540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A96DC648-83B5-4AD5-820F-B981BA787B62}"/>
              </a:ext>
            </a:extLst>
          </p:cNvPr>
          <p:cNvSpPr txBox="1"/>
          <p:nvPr/>
        </p:nvSpPr>
        <p:spPr>
          <a:xfrm>
            <a:off x="106436" y="2144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13.01.22</a:t>
            </a:r>
            <a:endParaRPr lang="de-CH" b="1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8067B52-0FA4-4ECF-B0FC-BB418ABDAF67}"/>
              </a:ext>
            </a:extLst>
          </p:cNvPr>
          <p:cNvSpPr txBox="1"/>
          <p:nvPr/>
        </p:nvSpPr>
        <p:spPr>
          <a:xfrm>
            <a:off x="333265" y="27036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16.01.22</a:t>
            </a:r>
            <a:endParaRPr lang="de-CH" b="1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DC5FF5-8E13-4E80-8196-102B7AA65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103" y="3226994"/>
            <a:ext cx="1242888" cy="928801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FA65790-C861-4726-A284-6C8F350810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4336" y="3698532"/>
            <a:ext cx="1214660" cy="91452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3622519-F2D4-4C41-ABD5-EB405663D0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75908" y="3674934"/>
            <a:ext cx="1253192" cy="93812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698B6F3-73F6-471F-B842-F0575FCFAB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9896" y="4274472"/>
            <a:ext cx="1258095" cy="95049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A86B947-378B-4A0F-86A3-9AFF99D0558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4848" y="4271825"/>
            <a:ext cx="1259482" cy="95314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40A1016-926B-46E9-ABCA-73D6988A04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5843" y="3226994"/>
            <a:ext cx="1294197" cy="9622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F317CEB-35C6-4FDE-B6AA-4892DC2BB7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75931" y="3681828"/>
            <a:ext cx="1248570" cy="93361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1D90C94-C502-4D0F-B1C3-4313EE0CA4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3191" y="3674934"/>
            <a:ext cx="1286670" cy="94905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AF4D1490-8AC8-48D2-99C4-481D093433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3611" y="3681828"/>
            <a:ext cx="1248570" cy="9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6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45D2E-C7BE-4AB1-A326-1B8DC0AA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694565"/>
            <a:ext cx="6016589" cy="3573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BB152-DD8B-409F-AE2D-EC74253E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30" y="3364301"/>
            <a:ext cx="1884582" cy="11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fik 61">
            <a:extLst>
              <a:ext uri="{FF2B5EF4-FFF2-40B4-BE49-F238E27FC236}">
                <a16:creationId xmlns:a16="http://schemas.microsoft.com/office/drawing/2014/main" id="{EE3CECAD-B517-4829-B579-8CE9F9C8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70" y="4455580"/>
            <a:ext cx="738326" cy="786233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C6EF104-5021-4B60-950C-894F72DFD30A}"/>
              </a:ext>
            </a:extLst>
          </p:cNvPr>
          <p:cNvSpPr/>
          <p:nvPr/>
        </p:nvSpPr>
        <p:spPr>
          <a:xfrm>
            <a:off x="1726755" y="634536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A23A22B4-AC05-4BFC-866E-2E56D229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34" y="1546223"/>
            <a:ext cx="821077" cy="455882"/>
          </a:xfrm>
          <a:prstGeom prst="rect">
            <a:avLst/>
          </a:prstGeom>
        </p:spPr>
      </p:pic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EB9ACB5B-EE04-4ECF-9817-F866BED83DF3}"/>
              </a:ext>
            </a:extLst>
          </p:cNvPr>
          <p:cNvSpPr/>
          <p:nvPr/>
        </p:nvSpPr>
        <p:spPr>
          <a:xfrm>
            <a:off x="1726755" y="3691015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78C28B8-C667-44CC-979F-82834B8C2118}"/>
              </a:ext>
            </a:extLst>
          </p:cNvPr>
          <p:cNvSpPr/>
          <p:nvPr/>
        </p:nvSpPr>
        <p:spPr>
          <a:xfrm>
            <a:off x="4715544" y="3691015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B417E3E-BC1F-4C35-B072-475426DCC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943" y="1500197"/>
            <a:ext cx="607512" cy="660339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008BB325-3F1A-4545-B901-5EA0383FC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273" y="805295"/>
            <a:ext cx="1095319" cy="60794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F667EA32-E611-4D57-810E-4E6239E7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273" y="2247497"/>
            <a:ext cx="1099061" cy="610904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38A8764-35EE-40EE-AE78-4DECAD711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198" y="1857241"/>
            <a:ext cx="1267811" cy="1006269"/>
          </a:xfrm>
          <a:prstGeom prst="rect">
            <a:avLst/>
          </a:prstGeom>
        </p:spPr>
      </p:pic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9B1AAAA-A318-4C3E-B7DA-E4A3EB0D2B11}"/>
              </a:ext>
            </a:extLst>
          </p:cNvPr>
          <p:cNvSpPr/>
          <p:nvPr/>
        </p:nvSpPr>
        <p:spPr>
          <a:xfrm>
            <a:off x="4715544" y="655846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38639EB-0C2A-4877-BE71-0B5650D9B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4661" y="796000"/>
            <a:ext cx="1262522" cy="1000681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22518688-4BF6-499D-ADE1-CF0A2BD26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5935" y="1859110"/>
            <a:ext cx="2400300" cy="292220"/>
          </a:xfrm>
          <a:prstGeom prst="rect">
            <a:avLst/>
          </a:prstGeom>
        </p:spPr>
      </p:pic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0D9A10B1-F235-4CF6-B90B-8BE36C6E61D1}"/>
              </a:ext>
            </a:extLst>
          </p:cNvPr>
          <p:cNvSpPr/>
          <p:nvPr/>
        </p:nvSpPr>
        <p:spPr>
          <a:xfrm>
            <a:off x="7703175" y="638999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EDF443C3-9AB3-40E3-9CD1-0274B1BB34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292" y="779153"/>
            <a:ext cx="1262522" cy="100068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63795D1-8F98-4CCE-BDB6-E66091465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2292" y="2187839"/>
            <a:ext cx="610712" cy="67056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9D68A84-6587-475B-92DB-790DFD6DB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1944" y="2187933"/>
            <a:ext cx="610712" cy="67056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06769B9-F942-4872-B912-B6CE762DA075}"/>
              </a:ext>
            </a:extLst>
          </p:cNvPr>
          <p:cNvSpPr txBox="1"/>
          <p:nvPr/>
        </p:nvSpPr>
        <p:spPr>
          <a:xfrm>
            <a:off x="2474613" y="26967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pg_idle</a:t>
            </a:r>
            <a:endParaRPr lang="de-CH" sz="1400" b="1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32E432-2F93-4642-BABD-B586251FEA2C}"/>
              </a:ext>
            </a:extLst>
          </p:cNvPr>
          <p:cNvSpPr txBox="1"/>
          <p:nvPr/>
        </p:nvSpPr>
        <p:spPr>
          <a:xfrm>
            <a:off x="5233177" y="23628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pg_overview</a:t>
            </a:r>
            <a:endParaRPr lang="de-CH" sz="1400" b="1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85F429-64F0-4716-8CD3-D0528E7365E6}"/>
              </a:ext>
            </a:extLst>
          </p:cNvPr>
          <p:cNvSpPr txBox="1"/>
          <p:nvPr/>
        </p:nvSpPr>
        <p:spPr>
          <a:xfrm>
            <a:off x="7937937" y="22502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pg_par_tens</a:t>
            </a:r>
            <a:endParaRPr lang="de-CH" sz="1400" b="1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521751-3AEC-437A-80D9-4BB43D054BF2}"/>
              </a:ext>
            </a:extLst>
          </p:cNvPr>
          <p:cNvSpPr txBox="1"/>
          <p:nvPr/>
        </p:nvSpPr>
        <p:spPr>
          <a:xfrm>
            <a:off x="2329100" y="330029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pg_tens</a:t>
            </a:r>
            <a:endParaRPr lang="de-CH" sz="1400" b="1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BD8C9DD-9209-4D29-AC70-9A6C39EEE17D}"/>
              </a:ext>
            </a:extLst>
          </p:cNvPr>
          <p:cNvSpPr txBox="1"/>
          <p:nvPr/>
        </p:nvSpPr>
        <p:spPr>
          <a:xfrm>
            <a:off x="5610871" y="330029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pg_lock</a:t>
            </a:r>
            <a:endParaRPr lang="de-CH" sz="1400" b="1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5A1D7160-8FA1-4A7F-A374-5E72A723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58" y="2242289"/>
            <a:ext cx="512637" cy="5459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181D5DE-47B5-4404-A5BB-BD0BD7AE03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0840" y="5241812"/>
            <a:ext cx="7963275" cy="12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5E2D21-DE2F-4D04-A946-CEE9987BD190}"/>
              </a:ext>
            </a:extLst>
          </p:cNvPr>
          <p:cNvSpPr txBox="1"/>
          <p:nvPr/>
        </p:nvSpPr>
        <p:spPr>
          <a:xfrm>
            <a:off x="6120604" y="4350782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45x45px (8px Linie) </a:t>
            </a:r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A3BCF8-AC1B-4E20-85AC-FA120BC4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49" y="1703181"/>
            <a:ext cx="1163282" cy="15229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0D46467-0396-4441-87D8-CAD73E6A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05" y="1761193"/>
            <a:ext cx="1145805" cy="1480791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CE6D46CE-B849-4F46-837B-F30A8DD28501}"/>
              </a:ext>
            </a:extLst>
          </p:cNvPr>
          <p:cNvSpPr/>
          <p:nvPr/>
        </p:nvSpPr>
        <p:spPr>
          <a:xfrm>
            <a:off x="1923690" y="3770841"/>
            <a:ext cx="1620000" cy="1620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!</a:t>
            </a:r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7BBB03-E2CA-4333-A588-4633D51049CF}"/>
              </a:ext>
            </a:extLst>
          </p:cNvPr>
          <p:cNvSpPr txBox="1"/>
          <p:nvPr/>
        </p:nvSpPr>
        <p:spPr>
          <a:xfrm>
            <a:off x="2313277" y="3429000"/>
            <a:ext cx="1031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0" b="1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de-CH" sz="1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1EA482-361B-45F6-A760-9ABC2CB8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438" y="1761193"/>
            <a:ext cx="1457723" cy="1464957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C1CF928-6386-4C4E-981B-7E22EBDC134C}"/>
              </a:ext>
            </a:extLst>
          </p:cNvPr>
          <p:cNvSpPr/>
          <p:nvPr/>
        </p:nvSpPr>
        <p:spPr>
          <a:xfrm>
            <a:off x="4167029" y="3770841"/>
            <a:ext cx="1620000" cy="1620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!</a:t>
            </a:r>
            <a:endParaRPr lang="de-CH"/>
          </a:p>
        </p:txBody>
      </p:sp>
      <p:pic>
        <p:nvPicPr>
          <p:cNvPr id="1026" name="Picture 2" descr="Informationssymbol: Bilder, Stockfotos und Vektorgrafiken | Shutterstock">
            <a:extLst>
              <a:ext uri="{FF2B5EF4-FFF2-40B4-BE49-F238E27FC236}">
                <a16:creationId xmlns:a16="http://schemas.microsoft.com/office/drawing/2014/main" id="{2D7E4030-48CB-4877-B28B-C3EC1845F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4" t="21080" r="28153" b="27777"/>
          <a:stretch/>
        </p:blipFill>
        <p:spPr bwMode="auto">
          <a:xfrm>
            <a:off x="4454884" y="3936999"/>
            <a:ext cx="1055369" cy="12939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D0A3D87-5A03-4DD8-B326-83F7C40F70F7}"/>
              </a:ext>
            </a:extLst>
          </p:cNvPr>
          <p:cNvSpPr/>
          <p:nvPr/>
        </p:nvSpPr>
        <p:spPr>
          <a:xfrm>
            <a:off x="1923690" y="1592564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E28E34-3AD2-498A-839A-7F8412A6A8A6}"/>
              </a:ext>
            </a:extLst>
          </p:cNvPr>
          <p:cNvSpPr/>
          <p:nvPr/>
        </p:nvSpPr>
        <p:spPr>
          <a:xfrm>
            <a:off x="6323475" y="1592564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4195E3-9D99-49C2-B2E5-9ACAF663C387}"/>
              </a:ext>
            </a:extLst>
          </p:cNvPr>
          <p:cNvSpPr/>
          <p:nvPr/>
        </p:nvSpPr>
        <p:spPr>
          <a:xfrm>
            <a:off x="4156864" y="1592564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CEB351E-CB8E-4104-B62F-2ADA11C9BE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3" t="5082"/>
          <a:stretch/>
        </p:blipFill>
        <p:spPr>
          <a:xfrm>
            <a:off x="8615395" y="1724847"/>
            <a:ext cx="1549382" cy="1515382"/>
          </a:xfrm>
          <a:prstGeom prst="flowChartAlternateProcess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300744A-CD69-4413-BDFB-688A8112125E}"/>
              </a:ext>
            </a:extLst>
          </p:cNvPr>
          <p:cNvSpPr/>
          <p:nvPr/>
        </p:nvSpPr>
        <p:spPr>
          <a:xfrm>
            <a:off x="8490086" y="1592564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4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F3CD915-F78A-40AC-8442-68A4184F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23" y="3429000"/>
            <a:ext cx="1722469" cy="1612858"/>
          </a:xfrm>
          <a:prstGeom prst="rect">
            <a:avLst/>
          </a:prstGeom>
        </p:spPr>
      </p:pic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6BD5A4C-038D-4E6E-ACE7-D232EE1A82EA}"/>
              </a:ext>
            </a:extLst>
          </p:cNvPr>
          <p:cNvSpPr/>
          <p:nvPr/>
        </p:nvSpPr>
        <p:spPr>
          <a:xfrm>
            <a:off x="8675258" y="3104317"/>
            <a:ext cx="2340000" cy="234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E71B20C8-7BBF-4D5B-B98D-4C53383237E0}"/>
              </a:ext>
            </a:extLst>
          </p:cNvPr>
          <p:cNvSpPr/>
          <p:nvPr/>
        </p:nvSpPr>
        <p:spPr>
          <a:xfrm>
            <a:off x="9179308" y="3803291"/>
            <a:ext cx="1331900" cy="9420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14613917-701C-42DC-8B15-420D754F2473}"/>
              </a:ext>
            </a:extLst>
          </p:cNvPr>
          <p:cNvSpPr/>
          <p:nvPr/>
        </p:nvSpPr>
        <p:spPr>
          <a:xfrm>
            <a:off x="754722" y="3104317"/>
            <a:ext cx="2340000" cy="234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9AC6B72-DAC9-4002-A021-CE7068F91C01}"/>
              </a:ext>
            </a:extLst>
          </p:cNvPr>
          <p:cNvSpPr txBox="1"/>
          <p:nvPr/>
        </p:nvSpPr>
        <p:spPr>
          <a:xfrm>
            <a:off x="4780576" y="5937490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W64xH64px (7px Linie)</a:t>
            </a:r>
            <a:endParaRPr lang="de-CH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52D2F7B-A4B4-41C9-AB37-B8D3E737EB0D}"/>
              </a:ext>
            </a:extLst>
          </p:cNvPr>
          <p:cNvSpPr/>
          <p:nvPr/>
        </p:nvSpPr>
        <p:spPr>
          <a:xfrm>
            <a:off x="3361759" y="3107173"/>
            <a:ext cx="2340000" cy="234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B572E4B-D72F-4CFB-9910-3626ABEFC5A5}"/>
              </a:ext>
            </a:extLst>
          </p:cNvPr>
          <p:cNvSpPr/>
          <p:nvPr/>
        </p:nvSpPr>
        <p:spPr>
          <a:xfrm>
            <a:off x="5965515" y="3107173"/>
            <a:ext cx="2340000" cy="234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47DFBF0-99EF-4D56-801D-6217CABB5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063" y="4126200"/>
            <a:ext cx="1248870" cy="34195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B09D6C2-F2CC-46A9-BE41-5D606DE27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590" y="3649647"/>
            <a:ext cx="1271849" cy="1255051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D5A1561-25B7-458D-9C54-CE29C35BCEB4}"/>
              </a:ext>
            </a:extLst>
          </p:cNvPr>
          <p:cNvSpPr/>
          <p:nvPr/>
        </p:nvSpPr>
        <p:spPr>
          <a:xfrm>
            <a:off x="3471642" y="999796"/>
            <a:ext cx="4680000" cy="162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37E7FB-3702-492B-A5C4-D18CD9B41AEF}"/>
              </a:ext>
            </a:extLst>
          </p:cNvPr>
          <p:cNvSpPr txBox="1"/>
          <p:nvPr/>
        </p:nvSpPr>
        <p:spPr>
          <a:xfrm>
            <a:off x="4014500" y="457321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/>
              <a:t>130</a:t>
            </a:r>
            <a:r>
              <a:rPr lang="de-DE"/>
              <a:t>x45px fine button 7px off black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5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5F84AD9-725D-4908-8DA0-5DF268E636C8}"/>
              </a:ext>
            </a:extLst>
          </p:cNvPr>
          <p:cNvSpPr/>
          <p:nvPr/>
        </p:nvSpPr>
        <p:spPr>
          <a:xfrm>
            <a:off x="6146800" y="3807949"/>
            <a:ext cx="3240000" cy="162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3619D09-EAFD-4C74-BF9C-8C30E92C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050" y="4095582"/>
            <a:ext cx="2704609" cy="9875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F58B9B9-B055-4DAF-A382-9CB818AB1E60}"/>
              </a:ext>
            </a:extLst>
          </p:cNvPr>
          <p:cNvSpPr/>
          <p:nvPr/>
        </p:nvSpPr>
        <p:spPr>
          <a:xfrm>
            <a:off x="6943636" y="1327019"/>
            <a:ext cx="3240000" cy="162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5E8C225-6E60-4C32-ACF1-34D401FF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89" y="1446379"/>
            <a:ext cx="1830384" cy="14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2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27474A6-2D78-4DB5-AA5F-309C9F825028}"/>
              </a:ext>
            </a:extLst>
          </p:cNvPr>
          <p:cNvSpPr/>
          <p:nvPr/>
        </p:nvSpPr>
        <p:spPr>
          <a:xfrm>
            <a:off x="9407509" y="1445422"/>
            <a:ext cx="1800000" cy="1800000"/>
          </a:xfrm>
          <a:prstGeom prst="roundRect">
            <a:avLst/>
          </a:prstGeom>
          <a:noFill/>
          <a:ln w="635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1B96D4-4F2E-45B3-B354-45152B6725B7}"/>
              </a:ext>
            </a:extLst>
          </p:cNvPr>
          <p:cNvSpPr txBox="1"/>
          <p:nvPr/>
        </p:nvSpPr>
        <p:spPr>
          <a:xfrm>
            <a:off x="9553722" y="354196"/>
            <a:ext cx="193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50x50px fine button 5px off black</a:t>
            </a:r>
            <a:endParaRPr lang="de-CH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95E6D45-8911-4082-955D-48F68C8D53CE}"/>
              </a:ext>
            </a:extLst>
          </p:cNvPr>
          <p:cNvSpPr/>
          <p:nvPr/>
        </p:nvSpPr>
        <p:spPr>
          <a:xfrm>
            <a:off x="9714868" y="1914228"/>
            <a:ext cx="1247554" cy="882265"/>
          </a:xfrm>
          <a:prstGeom prst="rightArrow">
            <a:avLst/>
          </a:prstGeom>
          <a:solidFill>
            <a:srgbClr val="282828"/>
          </a:solidFill>
          <a:ln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2D2EA2-2077-4AB7-8E69-57255A7ACDD8}"/>
              </a:ext>
            </a:extLst>
          </p:cNvPr>
          <p:cNvSpPr/>
          <p:nvPr/>
        </p:nvSpPr>
        <p:spPr>
          <a:xfrm>
            <a:off x="1106557" y="3624312"/>
            <a:ext cx="1800000" cy="1800000"/>
          </a:xfrm>
          <a:prstGeom prst="roundRect">
            <a:avLst/>
          </a:prstGeom>
          <a:noFill/>
          <a:ln w="508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B2FF7BD-245C-4556-B4B9-84E0282A7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" t="5082"/>
          <a:stretch/>
        </p:blipFill>
        <p:spPr>
          <a:xfrm>
            <a:off x="1282880" y="3811809"/>
            <a:ext cx="1462531" cy="1430437"/>
          </a:xfrm>
          <a:prstGeom prst="flowChartAlternateProcess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37F0AB8-0C98-4384-AF2A-982A40858FE0}"/>
              </a:ext>
            </a:extLst>
          </p:cNvPr>
          <p:cNvSpPr txBox="1"/>
          <p:nvPr/>
        </p:nvSpPr>
        <p:spPr>
          <a:xfrm>
            <a:off x="1400322" y="354196"/>
            <a:ext cx="193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50x50px fine button 5px off black</a:t>
            </a:r>
            <a:endParaRPr lang="de-CH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FE07C07-B241-497D-8157-7E564DFFF95F}"/>
              </a:ext>
            </a:extLst>
          </p:cNvPr>
          <p:cNvSpPr/>
          <p:nvPr/>
        </p:nvSpPr>
        <p:spPr>
          <a:xfrm>
            <a:off x="3237896" y="3624312"/>
            <a:ext cx="1800000" cy="1800000"/>
          </a:xfrm>
          <a:prstGeom prst="roundRect">
            <a:avLst/>
          </a:prstGeom>
          <a:noFill/>
          <a:ln w="508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90DA949-AAFD-4F09-835B-1EC533FF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84" y="3811809"/>
            <a:ext cx="1435794" cy="1442919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A98B636-AE33-4181-8D1E-98B5E88D7085}"/>
              </a:ext>
            </a:extLst>
          </p:cNvPr>
          <p:cNvSpPr/>
          <p:nvPr/>
        </p:nvSpPr>
        <p:spPr>
          <a:xfrm>
            <a:off x="9450706" y="3413318"/>
            <a:ext cx="1800000" cy="1800000"/>
          </a:xfrm>
          <a:prstGeom prst="roundRect">
            <a:avLst/>
          </a:prstGeom>
          <a:noFill/>
          <a:ln w="635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C084FE-4F14-402B-A167-40C335AFE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062" y="3617906"/>
            <a:ext cx="1417288" cy="1390824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BB819D0-FC2D-458C-AF75-EE97B6EF4F33}"/>
              </a:ext>
            </a:extLst>
          </p:cNvPr>
          <p:cNvSpPr/>
          <p:nvPr/>
        </p:nvSpPr>
        <p:spPr>
          <a:xfrm>
            <a:off x="7046621" y="3413318"/>
            <a:ext cx="1800000" cy="1800000"/>
          </a:xfrm>
          <a:prstGeom prst="roundRect">
            <a:avLst/>
          </a:prstGeom>
          <a:noFill/>
          <a:ln w="635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30028D-A696-49DB-B892-D59957F35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022" y="3629946"/>
            <a:ext cx="1431745" cy="14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1F689F8-CDC5-422D-ADDA-D8A13582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52" y="827617"/>
            <a:ext cx="6802181" cy="52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6EA6CA62-2D8A-4239-A0B2-DA8168FB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25" y="5715309"/>
            <a:ext cx="776303" cy="84854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E160A-5232-4A23-AAC4-4C16D6FE2E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>
                <a:highlight>
                  <a:srgbClr val="E9A827"/>
                </a:highlight>
              </a:rPr>
              <a:t>1821-152-109</a:t>
            </a:r>
            <a:endParaRPr lang="de-CH">
              <a:highlight>
                <a:srgbClr val="E9A827"/>
              </a:highlight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BDBD530-3A7F-4924-97E3-752EB862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06" y="2760255"/>
            <a:ext cx="1193679" cy="129747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181D5DE-47B5-4404-A5BB-BD0BD7AE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342" y="4967420"/>
            <a:ext cx="2400300" cy="58444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59D258F-F1DC-4282-B14A-13F7CACB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176" y="1338878"/>
            <a:ext cx="1258420" cy="99881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729702E-6C0C-487D-83AA-3D5A6C56D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340" y="5542157"/>
            <a:ext cx="1149047" cy="122914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18480E4-FD41-4FD1-A3CA-42CFD9BC1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729" y="15875"/>
            <a:ext cx="1158299" cy="9085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F73ACB5-7169-4CDC-B861-0284D67FAC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77" t="38257" r="9646" b="40317"/>
          <a:stretch/>
        </p:blipFill>
        <p:spPr>
          <a:xfrm>
            <a:off x="7745386" y="1634044"/>
            <a:ext cx="779438" cy="24993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5885EE8-F3E6-48D6-9DE2-7E57B282D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7" t="36377" r="13711" b="39808"/>
          <a:stretch/>
        </p:blipFill>
        <p:spPr>
          <a:xfrm>
            <a:off x="7627920" y="2182496"/>
            <a:ext cx="1550959" cy="577759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CAAE69BF-E16F-438E-A1A6-C7A6F9E7B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6707" y="4529329"/>
            <a:ext cx="560889" cy="311419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8662CFB5-9C66-4C8F-BE3E-E9CC9E9F41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63" y="1142691"/>
            <a:ext cx="2784771" cy="15456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108ACC7-419D-4390-8BE1-D7CA673ACC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5977" y="2689132"/>
            <a:ext cx="1855740" cy="146031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A1EDBF4-F04B-4F8F-B4D5-104BFF726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3369" y="4480292"/>
            <a:ext cx="841282" cy="919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A2A941A-C65C-4E6C-9E7B-B6E5AF50CF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0285" y="3853622"/>
            <a:ext cx="1326298" cy="14123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751F8C-7C34-474A-B4DE-3DD096A974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65177" y="3058771"/>
            <a:ext cx="5128653" cy="4845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ADB7DB-1DFA-4A15-9A27-D6CB4819DA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7379" y="4264376"/>
            <a:ext cx="1210485" cy="9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5525"/>
      </p:ext>
    </p:extLst>
  </p:cSld>
  <p:clrMapOvr>
    <a:masterClrMapping/>
  </p:clrMapOvr>
</p:sld>
</file>

<file path=ppt/theme/theme1.xml><?xml version="1.0" encoding="utf-8"?>
<a:theme xmlns:a="http://schemas.openxmlformats.org/drawingml/2006/main" name="Signode (4.3) internal_BB">
  <a:themeElements>
    <a:clrScheme name="New SIG">
      <a:dk1>
        <a:srgbClr val="000000"/>
      </a:dk1>
      <a:lt1>
        <a:srgbClr val="FFFFFF"/>
      </a:lt1>
      <a:dk2>
        <a:srgbClr val="B33D26"/>
      </a:dk2>
      <a:lt2>
        <a:srgbClr val="EAAA00"/>
      </a:lt2>
      <a:accent1>
        <a:srgbClr val="65665C"/>
      </a:accent1>
      <a:accent2>
        <a:srgbClr val="34657F"/>
      </a:accent2>
      <a:accent3>
        <a:srgbClr val="205C40"/>
      </a:accent3>
      <a:accent4>
        <a:srgbClr val="708573"/>
      </a:accent4>
      <a:accent5>
        <a:srgbClr val="89532F"/>
      </a:accent5>
      <a:accent6>
        <a:srgbClr val="5E366E"/>
      </a:accent6>
      <a:hlink>
        <a:srgbClr val="0070C0"/>
      </a:hlink>
      <a:folHlink>
        <a:srgbClr val="65665C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ew SIG">
      <a:dk1>
        <a:srgbClr val="000000"/>
      </a:dk1>
      <a:lt1>
        <a:srgbClr val="FFFFFF"/>
      </a:lt1>
      <a:dk2>
        <a:srgbClr val="B33D26"/>
      </a:dk2>
      <a:lt2>
        <a:srgbClr val="EAAA00"/>
      </a:lt2>
      <a:accent1>
        <a:srgbClr val="65665C"/>
      </a:accent1>
      <a:accent2>
        <a:srgbClr val="34657F"/>
      </a:accent2>
      <a:accent3>
        <a:srgbClr val="205C40"/>
      </a:accent3>
      <a:accent4>
        <a:srgbClr val="708573"/>
      </a:accent4>
      <a:accent5>
        <a:srgbClr val="89532F"/>
      </a:accent5>
      <a:accent6>
        <a:srgbClr val="5E366E"/>
      </a:accent6>
      <a:hlink>
        <a:srgbClr val="0070C0"/>
      </a:hlink>
      <a:folHlink>
        <a:srgbClr val="5E366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ew SIG">
      <a:dk1>
        <a:srgbClr val="000000"/>
      </a:dk1>
      <a:lt1>
        <a:srgbClr val="FFFFFF"/>
      </a:lt1>
      <a:dk2>
        <a:srgbClr val="B33D26"/>
      </a:dk2>
      <a:lt2>
        <a:srgbClr val="EAAA00"/>
      </a:lt2>
      <a:accent1>
        <a:srgbClr val="65665C"/>
      </a:accent1>
      <a:accent2>
        <a:srgbClr val="34657F"/>
      </a:accent2>
      <a:accent3>
        <a:srgbClr val="205C40"/>
      </a:accent3>
      <a:accent4>
        <a:srgbClr val="708573"/>
      </a:accent4>
      <a:accent5>
        <a:srgbClr val="89532F"/>
      </a:accent5>
      <a:accent6>
        <a:srgbClr val="5E366E"/>
      </a:accent6>
      <a:hlink>
        <a:srgbClr val="0070C0"/>
      </a:hlink>
      <a:folHlink>
        <a:srgbClr val="5E366E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F8C910E5A1648B93A1C7B48630F5E" ma:contentTypeVersion="9" ma:contentTypeDescription="Create a new document." ma:contentTypeScope="" ma:versionID="547efa8c75c9e9ce21f50ff32fc660f0">
  <xsd:schema xmlns:xsd="http://www.w3.org/2001/XMLSchema" xmlns:xs="http://www.w3.org/2001/XMLSchema" xmlns:p="http://schemas.microsoft.com/office/2006/metadata/properties" xmlns:ns2="9084cf4f-22f7-435c-b56a-0adb1b399fb3" xmlns:ns3="613b4367-423c-4add-a1e8-42965c2dec66" targetNamespace="http://schemas.microsoft.com/office/2006/metadata/properties" ma:root="true" ma:fieldsID="f0a57bacc4f77b2ddf3dbfd91507cad3" ns2:_="" ns3:_="">
    <xsd:import namespace="9084cf4f-22f7-435c-b56a-0adb1b399fb3"/>
    <xsd:import namespace="613b4367-423c-4add-a1e8-42965c2dec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4cf4f-22f7-435c-b56a-0adb1b399f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b4367-423c-4add-a1e8-42965c2dec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7312E-4741-49B4-BB2D-E99070785B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ED7552-FA65-468E-A6E3-9CCA714ECF22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9084cf4f-22f7-435c-b56a-0adb1b399fb3"/>
    <ds:schemaRef ds:uri="http://www.w3.org/XML/1998/namespace"/>
    <ds:schemaRef ds:uri="613b4367-423c-4add-a1e8-42965c2dec66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5775CC-3A09-4762-B9C0-CC11BF85C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84cf4f-22f7-435c-b56a-0adb1b399fb3"/>
    <ds:schemaRef ds:uri="613b4367-423c-4add-a1e8-42965c2dec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Signode (4.3) internal_BB</Template>
  <TotalTime>0</TotalTime>
  <Words>234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Symbol</vt:lpstr>
      <vt:lpstr>Consolas</vt:lpstr>
      <vt:lpstr>Arial</vt:lpstr>
      <vt:lpstr>Open Sans</vt:lpstr>
      <vt:lpstr>Courier New</vt:lpstr>
      <vt:lpstr>Wingdings</vt:lpstr>
      <vt:lpstr>Signode (4.3) internal_BB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Orgapack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Wettstein</dc:creator>
  <cp:lastModifiedBy>Wettstein, Michael</cp:lastModifiedBy>
  <cp:revision>79</cp:revision>
  <cp:lastPrinted>2022-01-12T11:02:54Z</cp:lastPrinted>
  <dcterms:created xsi:type="dcterms:W3CDTF">2020-04-06T08:37:02Z</dcterms:created>
  <dcterms:modified xsi:type="dcterms:W3CDTF">2022-12-22T16:59:07Z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0x010100259F8C910E5A1648B93A1C7B48630F5E</vt:lpwstr>
  </property>
</Properties>
</file>