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3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7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1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36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9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27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9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2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0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CF62-EACE-4099-A555-8266A045A27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EAD4-5709-4DE1-AB10-D84BEF3A8E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"/>
          <a:stretch/>
        </p:blipFill>
        <p:spPr bwMode="auto">
          <a:xfrm>
            <a:off x="2147888" y="661085"/>
            <a:ext cx="4848225" cy="573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2017064" y="480499"/>
            <a:ext cx="1872208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5279724" y="116632"/>
            <a:ext cx="1872208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5279724" y="4941168"/>
            <a:ext cx="1872208" cy="107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/>
          <p:cNvSpPr txBox="1"/>
          <p:nvPr/>
        </p:nvSpPr>
        <p:spPr>
          <a:xfrm rot="16200000">
            <a:off x="2170784" y="3348272"/>
            <a:ext cx="308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smtClean="0"/>
              <a:t>&lt; PIN 23 Nextion TX </a:t>
            </a:r>
            <a:r>
              <a:rPr lang="de-CH" b="1" smtClean="0">
                <a:solidFill>
                  <a:srgbClr val="00B0F0"/>
                </a:solidFill>
              </a:rPr>
              <a:t>BL</a:t>
            </a:r>
            <a:endParaRPr lang="en-GB" b="1">
              <a:solidFill>
                <a:srgbClr val="00B0F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308680" y="4982125"/>
            <a:ext cx="216024" cy="2160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flipH="1">
            <a:off x="3419872" y="5090137"/>
            <a:ext cx="88880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 rot="16200000">
            <a:off x="3921496" y="3032227"/>
            <a:ext cx="308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smtClean="0"/>
              <a:t>&lt; PIN 22 Nextion RX </a:t>
            </a:r>
            <a:r>
              <a:rPr lang="de-CH" b="1" smtClean="0">
                <a:solidFill>
                  <a:srgbClr val="FFC000"/>
                </a:solidFill>
              </a:rPr>
              <a:t>YL</a:t>
            </a:r>
            <a:endParaRPr lang="en-GB" b="1">
              <a:solidFill>
                <a:srgbClr val="FFC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639245" y="4653544"/>
            <a:ext cx="216024" cy="21602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 flipH="1">
            <a:off x="4855270" y="4765374"/>
            <a:ext cx="86885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899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Orgapack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Wettstein</dc:creator>
  <cp:lastModifiedBy>Michael Wettstein</cp:lastModifiedBy>
  <cp:revision>3</cp:revision>
  <dcterms:created xsi:type="dcterms:W3CDTF">2019-11-08T10:00:44Z</dcterms:created>
  <dcterms:modified xsi:type="dcterms:W3CDTF">2019-11-08T10:16:32Z</dcterms:modified>
</cp:coreProperties>
</file>