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</p:sldIdLst>
  <p:sldSz cx="18288000" cy="10287000"/>
  <p:notesSz cx="6858000" cy="9144000"/>
  <p:embeddedFontLst>
    <p:embeddedFont>
      <p:font typeface="VT323" charset="1" panose="00000509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Space Mono" charset="1" panose="02000509040000020004"/>
      <p:regular r:id="rId11"/>
    </p:embeddedFont>
    <p:embeddedFont>
      <p:font typeface="Space Mono Bold" charset="1" panose="02000809030000020004"/>
      <p:regular r:id="rId12"/>
    </p:embeddedFont>
    <p:embeddedFont>
      <p:font typeface="Space Mono Italics" charset="1" panose="02000509090000090004"/>
      <p:regular r:id="rId13"/>
    </p:embeddedFont>
    <p:embeddedFont>
      <p:font typeface="Space Mono Bold Italics" charset="1" panose="02000809040000090004"/>
      <p:regular r:id="rId14"/>
    </p:embeddedFont>
    <p:embeddedFont>
      <p:font typeface="Aleppo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71500" y="571500"/>
            <a:ext cx="17145000" cy="9144000"/>
          </a:xfrm>
          <a:prstGeom prst="rect">
            <a:avLst/>
          </a:prstGeom>
          <a:solidFill>
            <a:srgbClr val="371A9F"/>
          </a:solidFill>
        </p:spPr>
      </p:sp>
      <p:sp>
        <p:nvSpPr>
          <p:cNvPr name="AutoShape 3" id="3"/>
          <p:cNvSpPr/>
          <p:nvPr/>
        </p:nvSpPr>
        <p:spPr>
          <a:xfrm rot="0">
            <a:off x="857250" y="857250"/>
            <a:ext cx="16573500" cy="8572500"/>
          </a:xfrm>
          <a:prstGeom prst="rect">
            <a:avLst/>
          </a:prstGeom>
          <a:solidFill>
            <a:srgbClr val="7DF8F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952500"/>
            <a:chOff x="0" y="0"/>
            <a:chExt cx="21640800" cy="1270000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21640800" cy="1270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419100" y="263525"/>
              <a:ext cx="17780000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450">
                  <a:solidFill>
                    <a:srgbClr val="FFDE59"/>
                  </a:solidFill>
                  <a:latin typeface="Space Mono"/>
                </a:rPr>
                <a:t>DOGECON.EXE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163800" y="1257300"/>
            <a:ext cx="1809750" cy="485775"/>
            <a:chOff x="0" y="0"/>
            <a:chExt cx="2413000" cy="647700"/>
          </a:xfrm>
        </p:grpSpPr>
        <p:sp>
          <p:nvSpPr>
            <p:cNvPr name="AutoShape 8" id="8"/>
            <p:cNvSpPr/>
            <p:nvPr/>
          </p:nvSpPr>
          <p:spPr>
            <a:xfrm rot="0">
              <a:off x="1778000" y="12700"/>
              <a:ext cx="635000" cy="6350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889000" y="0"/>
              <a:ext cx="635000" cy="6350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0" y="0"/>
              <a:ext cx="635000" cy="6350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11" id="11"/>
            <p:cNvSpPr/>
            <p:nvPr/>
          </p:nvSpPr>
          <p:spPr>
            <a:xfrm rot="2700000">
              <a:off x="254091" y="98358"/>
              <a:ext cx="126818" cy="438284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-2700000">
              <a:off x="254091" y="98358"/>
              <a:ext cx="126818" cy="438284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1879052" y="412421"/>
              <a:ext cx="432895" cy="127396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990052" y="412421"/>
              <a:ext cx="432895" cy="127396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990052" y="95183"/>
              <a:ext cx="432895" cy="127396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6" id="16"/>
            <p:cNvSpPr/>
            <p:nvPr/>
          </p:nvSpPr>
          <p:spPr>
            <a:xfrm rot="0">
              <a:off x="990052" y="95183"/>
              <a:ext cx="126818" cy="438284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7" id="17"/>
            <p:cNvSpPr/>
            <p:nvPr/>
          </p:nvSpPr>
          <p:spPr>
            <a:xfrm rot="0">
              <a:off x="1296129" y="95183"/>
              <a:ext cx="126818" cy="438284"/>
            </a:xfrm>
            <a:prstGeom prst="rect">
              <a:avLst/>
            </a:prstGeom>
            <a:solidFill>
              <a:srgbClr val="371A9F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0150" y="2389929"/>
            <a:ext cx="1238070" cy="123807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01838" y="3173730"/>
            <a:ext cx="1034974" cy="1034974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219325" y="2789979"/>
            <a:ext cx="13849350" cy="342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4400">
                <a:solidFill>
                  <a:srgbClr val="371A9F"/>
                </a:solidFill>
                <a:latin typeface="VT323 Bold"/>
              </a:rPr>
              <a:t>THE STORY OF DOGECON VANCOUVER 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79466" y="1028700"/>
            <a:ext cx="14479834" cy="5905500"/>
            <a:chOff x="0" y="0"/>
            <a:chExt cx="19306446" cy="78740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9306446" cy="7874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91723" y="203200"/>
              <a:ext cx="18923000" cy="74930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04800" y="304800"/>
              <a:ext cx="18656300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8438981" y="446754"/>
              <a:ext cx="358257" cy="358257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7937421" y="43958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7435862" y="439589"/>
              <a:ext cx="358257" cy="358257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1849599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1799443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17994434" y="493290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17994434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18167117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918620" y="3390900"/>
            <a:ext cx="12201525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12000">
                <a:solidFill>
                  <a:srgbClr val="371A9F"/>
                </a:solidFill>
                <a:latin typeface="VT323 Bold"/>
              </a:rPr>
              <a:t>DOGECON'S FUTURE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6115050"/>
            <a:ext cx="8572500" cy="3143250"/>
            <a:chOff x="0" y="0"/>
            <a:chExt cx="11430000" cy="4191000"/>
          </a:xfrm>
        </p:grpSpPr>
        <p:sp>
          <p:nvSpPr>
            <p:cNvPr name="AutoShape 18" id="18"/>
            <p:cNvSpPr/>
            <p:nvPr/>
          </p:nvSpPr>
          <p:spPr>
            <a:xfrm rot="0">
              <a:off x="0" y="0"/>
              <a:ext cx="11430000" cy="4191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190500" y="190500"/>
              <a:ext cx="11049000" cy="3810000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0" id="20"/>
            <p:cNvSpPr/>
            <p:nvPr/>
          </p:nvSpPr>
          <p:spPr>
            <a:xfrm rot="0">
              <a:off x="304800" y="304800"/>
              <a:ext cx="10820400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1" id="21"/>
            <p:cNvSpPr/>
            <p:nvPr/>
          </p:nvSpPr>
          <p:spPr>
            <a:xfrm rot="0">
              <a:off x="10653881" y="443579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22" id="22"/>
            <p:cNvSpPr/>
            <p:nvPr/>
          </p:nvSpPr>
          <p:spPr>
            <a:xfrm rot="0">
              <a:off x="10152321" y="436414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23" id="23"/>
            <p:cNvSpPr/>
            <p:nvPr/>
          </p:nvSpPr>
          <p:spPr>
            <a:xfrm rot="0">
              <a:off x="9650762" y="436414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24" id="24"/>
            <p:cNvSpPr/>
            <p:nvPr/>
          </p:nvSpPr>
          <p:spPr>
            <a:xfrm rot="2700000">
              <a:off x="9794116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5" id="25"/>
            <p:cNvSpPr/>
            <p:nvPr/>
          </p:nvSpPr>
          <p:spPr>
            <a:xfrm rot="-2700000">
              <a:off x="9794116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6" id="26"/>
            <p:cNvSpPr/>
            <p:nvPr/>
          </p:nvSpPr>
          <p:spPr>
            <a:xfrm rot="0">
              <a:off x="10710894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7" id="27"/>
            <p:cNvSpPr/>
            <p:nvPr/>
          </p:nvSpPr>
          <p:spPr>
            <a:xfrm rot="0">
              <a:off x="10209334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8" id="28"/>
            <p:cNvSpPr/>
            <p:nvPr/>
          </p:nvSpPr>
          <p:spPr>
            <a:xfrm rot="0">
              <a:off x="10209334" y="490115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9" id="29"/>
            <p:cNvSpPr/>
            <p:nvPr/>
          </p:nvSpPr>
          <p:spPr>
            <a:xfrm rot="0">
              <a:off x="10209334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30" id="30"/>
            <p:cNvSpPr/>
            <p:nvPr/>
          </p:nvSpPr>
          <p:spPr>
            <a:xfrm rot="0">
              <a:off x="10382017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20145" y="1325596"/>
            <a:ext cx="1034974" cy="10349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53500" y="457200"/>
            <a:ext cx="7409079" cy="8229600"/>
            <a:chOff x="0" y="0"/>
            <a:chExt cx="9878772" cy="109728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9878772" cy="109728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62378" y="190500"/>
              <a:ext cx="9525894" cy="106172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04666" y="304800"/>
              <a:ext cx="9269307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9102654" y="44357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8601094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8099534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8242888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8242888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9159666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8658106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8658106" y="490115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8658106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8830790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53500" y="457200"/>
            <a:ext cx="7409079" cy="8229600"/>
            <a:chOff x="0" y="0"/>
            <a:chExt cx="9878772" cy="109728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9878772" cy="109728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62378" y="190500"/>
              <a:ext cx="9525894" cy="106172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04666" y="304800"/>
              <a:ext cx="9269307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9102654" y="44357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8601094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8099534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8242888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8242888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9159666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8658106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8658106" y="490115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8658106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8830790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925421" y="1600200"/>
            <a:ext cx="7409079" cy="8229600"/>
            <a:chOff x="0" y="0"/>
            <a:chExt cx="9878772" cy="10972800"/>
          </a:xfrm>
        </p:grpSpPr>
        <p:sp>
          <p:nvSpPr>
            <p:cNvPr name="AutoShape 17" id="17"/>
            <p:cNvSpPr/>
            <p:nvPr/>
          </p:nvSpPr>
          <p:spPr>
            <a:xfrm rot="0">
              <a:off x="0" y="0"/>
              <a:ext cx="9878772" cy="109728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162378" y="190500"/>
              <a:ext cx="9525894" cy="10617200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304666" y="304800"/>
              <a:ext cx="9269307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0" id="20"/>
            <p:cNvSpPr/>
            <p:nvPr/>
          </p:nvSpPr>
          <p:spPr>
            <a:xfrm rot="0">
              <a:off x="9102654" y="44357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1" id="21"/>
            <p:cNvSpPr/>
            <p:nvPr/>
          </p:nvSpPr>
          <p:spPr>
            <a:xfrm rot="0">
              <a:off x="8601094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2" id="22"/>
            <p:cNvSpPr/>
            <p:nvPr/>
          </p:nvSpPr>
          <p:spPr>
            <a:xfrm rot="0">
              <a:off x="8099534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3" id="23"/>
            <p:cNvSpPr/>
            <p:nvPr/>
          </p:nvSpPr>
          <p:spPr>
            <a:xfrm rot="2700000">
              <a:off x="8242888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4" id="24"/>
            <p:cNvSpPr/>
            <p:nvPr/>
          </p:nvSpPr>
          <p:spPr>
            <a:xfrm rot="-2700000">
              <a:off x="8242888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5" id="25"/>
            <p:cNvSpPr/>
            <p:nvPr/>
          </p:nvSpPr>
          <p:spPr>
            <a:xfrm rot="0">
              <a:off x="9159666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6" id="26"/>
            <p:cNvSpPr/>
            <p:nvPr/>
          </p:nvSpPr>
          <p:spPr>
            <a:xfrm rot="0">
              <a:off x="8658106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7" id="27"/>
            <p:cNvSpPr/>
            <p:nvPr/>
          </p:nvSpPr>
          <p:spPr>
            <a:xfrm rot="0">
              <a:off x="8658106" y="490115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8" id="28"/>
            <p:cNvSpPr/>
            <p:nvPr/>
          </p:nvSpPr>
          <p:spPr>
            <a:xfrm rot="0">
              <a:off x="8658106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9" id="29"/>
            <p:cNvSpPr/>
            <p:nvPr/>
          </p:nvSpPr>
          <p:spPr>
            <a:xfrm rot="0">
              <a:off x="8830790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99444" y="1218039"/>
            <a:ext cx="6403810" cy="4130457"/>
            <a:chOff x="0" y="0"/>
            <a:chExt cx="6350000" cy="4095750"/>
          </a:xfrm>
        </p:grpSpPr>
        <p:sp>
          <p:nvSpPr>
            <p:cNvPr name="Freeform 3" id="3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99444" y="1218039"/>
            <a:ext cx="6403810" cy="4130457"/>
            <a:chOff x="0" y="0"/>
            <a:chExt cx="6350000" cy="4095750"/>
          </a:xfrm>
        </p:grpSpPr>
        <p:sp>
          <p:nvSpPr>
            <p:cNvPr name="Freeform 3" id="3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198885" y="2284839"/>
            <a:ext cx="5813112" cy="3749457"/>
            <a:chOff x="0" y="0"/>
            <a:chExt cx="6350000" cy="4095750"/>
          </a:xfrm>
        </p:grpSpPr>
        <p:sp>
          <p:nvSpPr>
            <p:cNvPr name="Freeform 7" id="7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99444" y="1218039"/>
            <a:ext cx="6403810" cy="4130457"/>
            <a:chOff x="0" y="0"/>
            <a:chExt cx="6350000" cy="4095750"/>
          </a:xfrm>
        </p:grpSpPr>
        <p:sp>
          <p:nvSpPr>
            <p:cNvPr name="Freeform 3" id="3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198885" y="2284839"/>
            <a:ext cx="5813112" cy="3749457"/>
            <a:chOff x="0" y="0"/>
            <a:chExt cx="6350000" cy="4095750"/>
          </a:xfrm>
        </p:grpSpPr>
        <p:sp>
          <p:nvSpPr>
            <p:cNvPr name="Freeform 7" id="7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407629" y="406298"/>
            <a:ext cx="6480927" cy="4180198"/>
            <a:chOff x="0" y="0"/>
            <a:chExt cx="6350000" cy="4095750"/>
          </a:xfrm>
        </p:grpSpPr>
        <p:sp>
          <p:nvSpPr>
            <p:cNvPr name="Freeform 11" id="11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2" id="12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52450" y="552450"/>
            <a:ext cx="7323229" cy="4723483"/>
            <a:chOff x="0" y="0"/>
            <a:chExt cx="6350000" cy="4095750"/>
          </a:xfrm>
        </p:grpSpPr>
        <p:sp>
          <p:nvSpPr>
            <p:cNvPr name="Freeform 3" id="3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52450" y="552450"/>
            <a:ext cx="7323229" cy="4723483"/>
            <a:chOff x="0" y="0"/>
            <a:chExt cx="6350000" cy="4095750"/>
          </a:xfrm>
        </p:grpSpPr>
        <p:sp>
          <p:nvSpPr>
            <p:cNvPr name="Freeform 3" id="3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579011" y="742950"/>
            <a:ext cx="6156539" cy="8801100"/>
            <a:chOff x="0" y="0"/>
            <a:chExt cx="443484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436880"/>
              <a:ext cx="4064000" cy="5902960"/>
            </a:xfrm>
            <a:custGeom>
              <a:avLst/>
              <a:gdLst/>
              <a:ahLst/>
              <a:cxnLst/>
              <a:rect r="r" b="b" t="t" l="l"/>
              <a:pathLst>
                <a:path h="5902960" w="4064000">
                  <a:moveTo>
                    <a:pt x="4064000" y="5902960"/>
                  </a:moveTo>
                  <a:lnTo>
                    <a:pt x="0" y="5902960"/>
                  </a:lnTo>
                  <a:lnTo>
                    <a:pt x="0" y="0"/>
                  </a:lnTo>
                  <a:lnTo>
                    <a:pt x="4064000" y="0"/>
                  </a:lnTo>
                  <a:lnTo>
                    <a:pt x="4064000" y="590296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>
              <a:off x="50800" y="50800"/>
              <a:ext cx="4333240" cy="6239510"/>
            </a:xfrm>
            <a:custGeom>
              <a:avLst/>
              <a:gdLst/>
              <a:ahLst/>
              <a:cxnLst/>
              <a:rect r="r" b="b" t="t" l="l"/>
              <a:pathLst>
                <a:path h="6239510" w="4333240">
                  <a:moveTo>
                    <a:pt x="433324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4333240" y="0"/>
                  </a:lnTo>
                  <a:lnTo>
                    <a:pt x="4333240" y="335280"/>
                  </a:lnTo>
                  <a:close/>
                  <a:moveTo>
                    <a:pt x="4333240" y="5970270"/>
                  </a:moveTo>
                  <a:lnTo>
                    <a:pt x="4064000" y="5970270"/>
                  </a:lnTo>
                  <a:lnTo>
                    <a:pt x="4064000" y="6239510"/>
                  </a:lnTo>
                  <a:lnTo>
                    <a:pt x="4333240" y="6239510"/>
                  </a:lnTo>
                  <a:lnTo>
                    <a:pt x="4333240" y="597027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196850" y="165100"/>
              <a:ext cx="811530" cy="119380"/>
            </a:xfrm>
            <a:custGeom>
              <a:avLst/>
              <a:gdLst/>
              <a:ahLst/>
              <a:cxnLst/>
              <a:rect r="r" b="b" t="t" l="l"/>
              <a:pathLst>
                <a:path h="119380" w="811530">
                  <a:moveTo>
                    <a:pt x="119380" y="59690"/>
                  </a:moveTo>
                  <a:cubicBezTo>
                    <a:pt x="119380" y="92710"/>
                    <a:pt x="92710" y="119380"/>
                    <a:pt x="59690" y="119380"/>
                  </a:cubicBezTo>
                  <a:cubicBezTo>
                    <a:pt x="26670" y="119380"/>
                    <a:pt x="0" y="92710"/>
                    <a:pt x="0" y="59690"/>
                  </a:cubicBezTo>
                  <a:cubicBezTo>
                    <a:pt x="0" y="26670"/>
                    <a:pt x="26670" y="0"/>
                    <a:pt x="59690" y="0"/>
                  </a:cubicBezTo>
                  <a:cubicBezTo>
                    <a:pt x="92710" y="0"/>
                    <a:pt x="119380" y="26670"/>
                    <a:pt x="119380" y="59690"/>
                  </a:cubicBezTo>
                  <a:close/>
                  <a:moveTo>
                    <a:pt x="406400" y="0"/>
                  </a:moveTo>
                  <a:cubicBezTo>
                    <a:pt x="373380" y="0"/>
                    <a:pt x="346710" y="26670"/>
                    <a:pt x="346710" y="59690"/>
                  </a:cubicBezTo>
                  <a:cubicBezTo>
                    <a:pt x="346710" y="92710"/>
                    <a:pt x="373380" y="119380"/>
                    <a:pt x="406400" y="119380"/>
                  </a:cubicBezTo>
                  <a:cubicBezTo>
                    <a:pt x="439420" y="119380"/>
                    <a:pt x="466090" y="92710"/>
                    <a:pt x="466090" y="59690"/>
                  </a:cubicBezTo>
                  <a:cubicBezTo>
                    <a:pt x="466090" y="26670"/>
                    <a:pt x="439420" y="0"/>
                    <a:pt x="406400" y="0"/>
                  </a:cubicBezTo>
                  <a:close/>
                  <a:moveTo>
                    <a:pt x="751840" y="0"/>
                  </a:moveTo>
                  <a:cubicBezTo>
                    <a:pt x="718820" y="0"/>
                    <a:pt x="692150" y="26670"/>
                    <a:pt x="692150" y="59690"/>
                  </a:cubicBezTo>
                  <a:cubicBezTo>
                    <a:pt x="692150" y="92710"/>
                    <a:pt x="718820" y="119380"/>
                    <a:pt x="751840" y="119380"/>
                  </a:cubicBezTo>
                  <a:cubicBezTo>
                    <a:pt x="784860" y="119380"/>
                    <a:pt x="811530" y="92710"/>
                    <a:pt x="811530" y="59690"/>
                  </a:cubicBezTo>
                  <a:cubicBezTo>
                    <a:pt x="811530" y="26670"/>
                    <a:pt x="784860" y="0"/>
                    <a:pt x="751840" y="0"/>
                  </a:cubicBez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4114800" y="438150"/>
              <a:ext cx="269240" cy="5532120"/>
            </a:xfrm>
            <a:custGeom>
              <a:avLst/>
              <a:gdLst/>
              <a:ahLst/>
              <a:cxnLst/>
              <a:rect r="r" b="b" t="t" l="l"/>
              <a:pathLst>
                <a:path h="5532120" w="269240">
                  <a:moveTo>
                    <a:pt x="269240" y="5532120"/>
                  </a:moveTo>
                  <a:lnTo>
                    <a:pt x="0" y="5532120"/>
                  </a:lnTo>
                  <a:lnTo>
                    <a:pt x="0" y="0"/>
                  </a:lnTo>
                  <a:lnTo>
                    <a:pt x="269240" y="0"/>
                  </a:lnTo>
                  <a:lnTo>
                    <a:pt x="269240" y="5532120"/>
                  </a:lnTo>
                  <a:close/>
                </a:path>
              </a:pathLst>
            </a:custGeom>
            <a:solidFill>
              <a:srgbClr val="7DF8F0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4434840" cy="6338570"/>
            </a:xfrm>
            <a:custGeom>
              <a:avLst/>
              <a:gdLst/>
              <a:ahLst/>
              <a:cxnLst/>
              <a:rect r="r" b="b" t="t" l="l"/>
              <a:pathLst>
                <a:path h="6338570" w="4434840">
                  <a:moveTo>
                    <a:pt x="4147820" y="5826760"/>
                  </a:moveTo>
                  <a:lnTo>
                    <a:pt x="4182110" y="5788660"/>
                  </a:lnTo>
                  <a:lnTo>
                    <a:pt x="4250690" y="5849620"/>
                  </a:lnTo>
                  <a:lnTo>
                    <a:pt x="4319270" y="5788660"/>
                  </a:lnTo>
                  <a:lnTo>
                    <a:pt x="4353560" y="5826760"/>
                  </a:lnTo>
                  <a:lnTo>
                    <a:pt x="4251960" y="5919470"/>
                  </a:lnTo>
                  <a:lnTo>
                    <a:pt x="4147820" y="5826760"/>
                  </a:lnTo>
                  <a:close/>
                  <a:moveTo>
                    <a:pt x="4182110" y="5567680"/>
                  </a:moveTo>
                  <a:lnTo>
                    <a:pt x="4250690" y="5506720"/>
                  </a:lnTo>
                  <a:lnTo>
                    <a:pt x="4319270" y="5567680"/>
                  </a:lnTo>
                  <a:lnTo>
                    <a:pt x="4353560" y="5529580"/>
                  </a:lnTo>
                  <a:lnTo>
                    <a:pt x="4251960" y="5436870"/>
                  </a:lnTo>
                  <a:lnTo>
                    <a:pt x="4150360" y="5529580"/>
                  </a:lnTo>
                  <a:lnTo>
                    <a:pt x="4182110" y="5567680"/>
                  </a:lnTo>
                  <a:close/>
                  <a:moveTo>
                    <a:pt x="4434840" y="0"/>
                  </a:moveTo>
                  <a:lnTo>
                    <a:pt x="4434840" y="387350"/>
                  </a:lnTo>
                  <a:lnTo>
                    <a:pt x="4434840" y="438150"/>
                  </a:lnTo>
                  <a:lnTo>
                    <a:pt x="4434840" y="5351780"/>
                  </a:lnTo>
                  <a:lnTo>
                    <a:pt x="4434840" y="5403850"/>
                  </a:lnTo>
                  <a:lnTo>
                    <a:pt x="4434840" y="5660390"/>
                  </a:lnTo>
                  <a:lnTo>
                    <a:pt x="4434840" y="5721350"/>
                  </a:lnTo>
                  <a:lnTo>
                    <a:pt x="4434840" y="5969000"/>
                  </a:lnTo>
                  <a:lnTo>
                    <a:pt x="4434840" y="6029960"/>
                  </a:lnTo>
                  <a:lnTo>
                    <a:pt x="4434840" y="6338570"/>
                  </a:lnTo>
                  <a:lnTo>
                    <a:pt x="4064000" y="6338570"/>
                  </a:lnTo>
                  <a:lnTo>
                    <a:pt x="4064000" y="6338570"/>
                  </a:lnTo>
                  <a:lnTo>
                    <a:pt x="0" y="6338570"/>
                  </a:lnTo>
                  <a:lnTo>
                    <a:pt x="0" y="436880"/>
                  </a:lnTo>
                  <a:lnTo>
                    <a:pt x="0" y="436880"/>
                  </a:lnTo>
                  <a:lnTo>
                    <a:pt x="0" y="0"/>
                  </a:lnTo>
                  <a:lnTo>
                    <a:pt x="4434840" y="0"/>
                  </a:lnTo>
                  <a:close/>
                  <a:moveTo>
                    <a:pt x="50800" y="386080"/>
                  </a:moveTo>
                  <a:lnTo>
                    <a:pt x="4384040" y="386080"/>
                  </a:lnTo>
                  <a:lnTo>
                    <a:pt x="4384040" y="50800"/>
                  </a:lnTo>
                  <a:lnTo>
                    <a:pt x="50800" y="50800"/>
                  </a:lnTo>
                  <a:lnTo>
                    <a:pt x="50800" y="386080"/>
                  </a:lnTo>
                  <a:close/>
                  <a:moveTo>
                    <a:pt x="4064000" y="6031230"/>
                  </a:moveTo>
                  <a:lnTo>
                    <a:pt x="4064000" y="5970270"/>
                  </a:lnTo>
                  <a:lnTo>
                    <a:pt x="4064000" y="5722620"/>
                  </a:lnTo>
                  <a:lnTo>
                    <a:pt x="4064000" y="5661660"/>
                  </a:lnTo>
                  <a:lnTo>
                    <a:pt x="4064000" y="5405120"/>
                  </a:lnTo>
                  <a:lnTo>
                    <a:pt x="4064000" y="5353050"/>
                  </a:lnTo>
                  <a:lnTo>
                    <a:pt x="4064000" y="436880"/>
                  </a:lnTo>
                  <a:lnTo>
                    <a:pt x="50800" y="436880"/>
                  </a:lnTo>
                  <a:lnTo>
                    <a:pt x="50800" y="6289040"/>
                  </a:lnTo>
                  <a:lnTo>
                    <a:pt x="4064000" y="6289040"/>
                  </a:lnTo>
                  <a:lnTo>
                    <a:pt x="4064000" y="6031230"/>
                  </a:lnTo>
                  <a:close/>
                  <a:moveTo>
                    <a:pt x="4384040" y="5403850"/>
                  </a:moveTo>
                  <a:lnTo>
                    <a:pt x="4114800" y="5403850"/>
                  </a:lnTo>
                  <a:lnTo>
                    <a:pt x="4114800" y="5660390"/>
                  </a:lnTo>
                  <a:lnTo>
                    <a:pt x="4384040" y="5660390"/>
                  </a:lnTo>
                  <a:lnTo>
                    <a:pt x="4384040" y="5403850"/>
                  </a:lnTo>
                  <a:close/>
                  <a:moveTo>
                    <a:pt x="4114800" y="5721350"/>
                  </a:moveTo>
                  <a:lnTo>
                    <a:pt x="4114800" y="5969000"/>
                  </a:lnTo>
                  <a:lnTo>
                    <a:pt x="4384040" y="5969000"/>
                  </a:lnTo>
                  <a:lnTo>
                    <a:pt x="4384040" y="5721350"/>
                  </a:lnTo>
                  <a:lnTo>
                    <a:pt x="4114800" y="5721350"/>
                  </a:lnTo>
                  <a:close/>
                  <a:moveTo>
                    <a:pt x="4384040" y="6031230"/>
                  </a:moveTo>
                  <a:lnTo>
                    <a:pt x="4114800" y="6031230"/>
                  </a:lnTo>
                  <a:lnTo>
                    <a:pt x="4114800" y="6289040"/>
                  </a:lnTo>
                  <a:lnTo>
                    <a:pt x="4384040" y="6289040"/>
                  </a:lnTo>
                  <a:lnTo>
                    <a:pt x="4384040" y="6031230"/>
                  </a:lnTo>
                  <a:close/>
                  <a:moveTo>
                    <a:pt x="4384040" y="5351780"/>
                  </a:moveTo>
                  <a:lnTo>
                    <a:pt x="4384040" y="438150"/>
                  </a:lnTo>
                  <a:lnTo>
                    <a:pt x="4114800" y="438150"/>
                  </a:lnTo>
                  <a:lnTo>
                    <a:pt x="4114800" y="5351780"/>
                  </a:lnTo>
                  <a:lnTo>
                    <a:pt x="4384040" y="5351780"/>
                  </a:lnTo>
                  <a:close/>
                  <a:moveTo>
                    <a:pt x="367030" y="224790"/>
                  </a:moveTo>
                  <a:cubicBezTo>
                    <a:pt x="367030" y="285750"/>
                    <a:pt x="317500" y="335280"/>
                    <a:pt x="256540" y="335280"/>
                  </a:cubicBezTo>
                  <a:cubicBezTo>
                    <a:pt x="195580" y="335280"/>
                    <a:pt x="146050" y="285750"/>
                    <a:pt x="146050" y="224790"/>
                  </a:cubicBezTo>
                  <a:cubicBezTo>
                    <a:pt x="146050" y="163830"/>
                    <a:pt x="195580" y="114300"/>
                    <a:pt x="256540" y="114300"/>
                  </a:cubicBezTo>
                  <a:cubicBezTo>
                    <a:pt x="317500" y="114300"/>
                    <a:pt x="367030" y="163830"/>
                    <a:pt x="367030" y="224790"/>
                  </a:cubicBezTo>
                  <a:close/>
                  <a:moveTo>
                    <a:pt x="316230" y="224790"/>
                  </a:moveTo>
                  <a:cubicBezTo>
                    <a:pt x="316230" y="191770"/>
                    <a:pt x="289560" y="165100"/>
                    <a:pt x="256540" y="165100"/>
                  </a:cubicBezTo>
                  <a:cubicBezTo>
                    <a:pt x="223520" y="165100"/>
                    <a:pt x="196850" y="191770"/>
                    <a:pt x="196850" y="224790"/>
                  </a:cubicBezTo>
                  <a:cubicBezTo>
                    <a:pt x="196850" y="257810"/>
                    <a:pt x="223520" y="284480"/>
                    <a:pt x="256540" y="284480"/>
                  </a:cubicBezTo>
                  <a:cubicBezTo>
                    <a:pt x="289560" y="285750"/>
                    <a:pt x="316230" y="257810"/>
                    <a:pt x="316230" y="224790"/>
                  </a:cubicBezTo>
                  <a:close/>
                  <a:moveTo>
                    <a:pt x="713740" y="224790"/>
                  </a:moveTo>
                  <a:cubicBezTo>
                    <a:pt x="713740" y="285750"/>
                    <a:pt x="664210" y="335280"/>
                    <a:pt x="603250" y="335280"/>
                  </a:cubicBezTo>
                  <a:cubicBezTo>
                    <a:pt x="542290" y="335280"/>
                    <a:pt x="492760" y="285750"/>
                    <a:pt x="492760" y="224790"/>
                  </a:cubicBezTo>
                  <a:cubicBezTo>
                    <a:pt x="492760" y="163830"/>
                    <a:pt x="541020" y="114300"/>
                    <a:pt x="603250" y="114300"/>
                  </a:cubicBezTo>
                  <a:cubicBezTo>
                    <a:pt x="664210" y="114300"/>
                    <a:pt x="713740" y="163830"/>
                    <a:pt x="713740" y="224790"/>
                  </a:cubicBezTo>
                  <a:close/>
                  <a:moveTo>
                    <a:pt x="662940" y="224790"/>
                  </a:moveTo>
                  <a:cubicBezTo>
                    <a:pt x="662940" y="191770"/>
                    <a:pt x="636270" y="165100"/>
                    <a:pt x="603250" y="165100"/>
                  </a:cubicBezTo>
                  <a:cubicBezTo>
                    <a:pt x="570230" y="165100"/>
                    <a:pt x="543560" y="191770"/>
                    <a:pt x="543560" y="224790"/>
                  </a:cubicBezTo>
                  <a:cubicBezTo>
                    <a:pt x="543560" y="257810"/>
                    <a:pt x="570230" y="284480"/>
                    <a:pt x="603250" y="284480"/>
                  </a:cubicBezTo>
                  <a:cubicBezTo>
                    <a:pt x="636270" y="285750"/>
                    <a:pt x="662940" y="257810"/>
                    <a:pt x="662940" y="224790"/>
                  </a:cubicBezTo>
                  <a:close/>
                  <a:moveTo>
                    <a:pt x="1060450" y="224790"/>
                  </a:moveTo>
                  <a:cubicBezTo>
                    <a:pt x="1060450" y="285750"/>
                    <a:pt x="1010920" y="335280"/>
                    <a:pt x="949960" y="335280"/>
                  </a:cubicBezTo>
                  <a:cubicBezTo>
                    <a:pt x="889000" y="335280"/>
                    <a:pt x="839470" y="285750"/>
                    <a:pt x="839470" y="224790"/>
                  </a:cubicBezTo>
                  <a:cubicBezTo>
                    <a:pt x="839470" y="163830"/>
                    <a:pt x="887730" y="114300"/>
                    <a:pt x="948690" y="114300"/>
                  </a:cubicBezTo>
                  <a:cubicBezTo>
                    <a:pt x="1009650" y="114300"/>
                    <a:pt x="1060450" y="163830"/>
                    <a:pt x="1060450" y="224790"/>
                  </a:cubicBezTo>
                  <a:close/>
                  <a:moveTo>
                    <a:pt x="1009650" y="224790"/>
                  </a:moveTo>
                  <a:cubicBezTo>
                    <a:pt x="1009650" y="191770"/>
                    <a:pt x="982980" y="165100"/>
                    <a:pt x="949960" y="165100"/>
                  </a:cubicBezTo>
                  <a:cubicBezTo>
                    <a:pt x="916940" y="165100"/>
                    <a:pt x="890270" y="191770"/>
                    <a:pt x="890270" y="224790"/>
                  </a:cubicBezTo>
                  <a:cubicBezTo>
                    <a:pt x="890270" y="257810"/>
                    <a:pt x="916940" y="284480"/>
                    <a:pt x="949960" y="284480"/>
                  </a:cubicBezTo>
                  <a:cubicBezTo>
                    <a:pt x="981710" y="285750"/>
                    <a:pt x="1009650" y="257810"/>
                    <a:pt x="1009650" y="224790"/>
                  </a:cubicBezTo>
                  <a:close/>
                  <a:moveTo>
                    <a:pt x="1207770" y="304800"/>
                  </a:moveTo>
                  <a:lnTo>
                    <a:pt x="4263390" y="304800"/>
                  </a:lnTo>
                  <a:lnTo>
                    <a:pt x="4263390" y="254000"/>
                  </a:lnTo>
                  <a:lnTo>
                    <a:pt x="1207770" y="254000"/>
                  </a:lnTo>
                  <a:lnTo>
                    <a:pt x="1207770" y="304800"/>
                  </a:lnTo>
                  <a:close/>
                  <a:moveTo>
                    <a:pt x="1207770" y="177800"/>
                  </a:moveTo>
                  <a:lnTo>
                    <a:pt x="4263390" y="177800"/>
                  </a:lnTo>
                  <a:lnTo>
                    <a:pt x="4263390" y="127000"/>
                  </a:lnTo>
                  <a:lnTo>
                    <a:pt x="1207770" y="127000"/>
                  </a:lnTo>
                  <a:lnTo>
                    <a:pt x="1207770" y="17780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52450" y="552450"/>
            <a:ext cx="7323229" cy="4723483"/>
            <a:chOff x="0" y="0"/>
            <a:chExt cx="6350000" cy="4095750"/>
          </a:xfrm>
        </p:grpSpPr>
        <p:sp>
          <p:nvSpPr>
            <p:cNvPr name="Freeform 3" id="3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579011" y="742950"/>
            <a:ext cx="6156539" cy="8801100"/>
            <a:chOff x="0" y="0"/>
            <a:chExt cx="443484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436880"/>
              <a:ext cx="4064000" cy="5902960"/>
            </a:xfrm>
            <a:custGeom>
              <a:avLst/>
              <a:gdLst/>
              <a:ahLst/>
              <a:cxnLst/>
              <a:rect r="r" b="b" t="t" l="l"/>
              <a:pathLst>
                <a:path h="5902960" w="4064000">
                  <a:moveTo>
                    <a:pt x="4064000" y="5902960"/>
                  </a:moveTo>
                  <a:lnTo>
                    <a:pt x="0" y="5902960"/>
                  </a:lnTo>
                  <a:lnTo>
                    <a:pt x="0" y="0"/>
                  </a:lnTo>
                  <a:lnTo>
                    <a:pt x="4064000" y="0"/>
                  </a:lnTo>
                  <a:lnTo>
                    <a:pt x="4064000" y="590296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>
              <a:off x="50800" y="50800"/>
              <a:ext cx="4333240" cy="6239510"/>
            </a:xfrm>
            <a:custGeom>
              <a:avLst/>
              <a:gdLst/>
              <a:ahLst/>
              <a:cxnLst/>
              <a:rect r="r" b="b" t="t" l="l"/>
              <a:pathLst>
                <a:path h="6239510" w="4333240">
                  <a:moveTo>
                    <a:pt x="433324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4333240" y="0"/>
                  </a:lnTo>
                  <a:lnTo>
                    <a:pt x="4333240" y="335280"/>
                  </a:lnTo>
                  <a:close/>
                  <a:moveTo>
                    <a:pt x="4333240" y="5970270"/>
                  </a:moveTo>
                  <a:lnTo>
                    <a:pt x="4064000" y="5970270"/>
                  </a:lnTo>
                  <a:lnTo>
                    <a:pt x="4064000" y="6239510"/>
                  </a:lnTo>
                  <a:lnTo>
                    <a:pt x="4333240" y="6239510"/>
                  </a:lnTo>
                  <a:lnTo>
                    <a:pt x="4333240" y="597027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196850" y="165100"/>
              <a:ext cx="811530" cy="119380"/>
            </a:xfrm>
            <a:custGeom>
              <a:avLst/>
              <a:gdLst/>
              <a:ahLst/>
              <a:cxnLst/>
              <a:rect r="r" b="b" t="t" l="l"/>
              <a:pathLst>
                <a:path h="119380" w="811530">
                  <a:moveTo>
                    <a:pt x="119380" y="59690"/>
                  </a:moveTo>
                  <a:cubicBezTo>
                    <a:pt x="119380" y="92710"/>
                    <a:pt x="92710" y="119380"/>
                    <a:pt x="59690" y="119380"/>
                  </a:cubicBezTo>
                  <a:cubicBezTo>
                    <a:pt x="26670" y="119380"/>
                    <a:pt x="0" y="92710"/>
                    <a:pt x="0" y="59690"/>
                  </a:cubicBezTo>
                  <a:cubicBezTo>
                    <a:pt x="0" y="26670"/>
                    <a:pt x="26670" y="0"/>
                    <a:pt x="59690" y="0"/>
                  </a:cubicBezTo>
                  <a:cubicBezTo>
                    <a:pt x="92710" y="0"/>
                    <a:pt x="119380" y="26670"/>
                    <a:pt x="119380" y="59690"/>
                  </a:cubicBezTo>
                  <a:close/>
                  <a:moveTo>
                    <a:pt x="406400" y="0"/>
                  </a:moveTo>
                  <a:cubicBezTo>
                    <a:pt x="373380" y="0"/>
                    <a:pt x="346710" y="26670"/>
                    <a:pt x="346710" y="59690"/>
                  </a:cubicBezTo>
                  <a:cubicBezTo>
                    <a:pt x="346710" y="92710"/>
                    <a:pt x="373380" y="119380"/>
                    <a:pt x="406400" y="119380"/>
                  </a:cubicBezTo>
                  <a:cubicBezTo>
                    <a:pt x="439420" y="119380"/>
                    <a:pt x="466090" y="92710"/>
                    <a:pt x="466090" y="59690"/>
                  </a:cubicBezTo>
                  <a:cubicBezTo>
                    <a:pt x="466090" y="26670"/>
                    <a:pt x="439420" y="0"/>
                    <a:pt x="406400" y="0"/>
                  </a:cubicBezTo>
                  <a:close/>
                  <a:moveTo>
                    <a:pt x="751840" y="0"/>
                  </a:moveTo>
                  <a:cubicBezTo>
                    <a:pt x="718820" y="0"/>
                    <a:pt x="692150" y="26670"/>
                    <a:pt x="692150" y="59690"/>
                  </a:cubicBezTo>
                  <a:cubicBezTo>
                    <a:pt x="692150" y="92710"/>
                    <a:pt x="718820" y="119380"/>
                    <a:pt x="751840" y="119380"/>
                  </a:cubicBezTo>
                  <a:cubicBezTo>
                    <a:pt x="784860" y="119380"/>
                    <a:pt x="811530" y="92710"/>
                    <a:pt x="811530" y="59690"/>
                  </a:cubicBezTo>
                  <a:cubicBezTo>
                    <a:pt x="811530" y="26670"/>
                    <a:pt x="784860" y="0"/>
                    <a:pt x="751840" y="0"/>
                  </a:cubicBez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4114800" y="438150"/>
              <a:ext cx="269240" cy="5532120"/>
            </a:xfrm>
            <a:custGeom>
              <a:avLst/>
              <a:gdLst/>
              <a:ahLst/>
              <a:cxnLst/>
              <a:rect r="r" b="b" t="t" l="l"/>
              <a:pathLst>
                <a:path h="5532120" w="269240">
                  <a:moveTo>
                    <a:pt x="269240" y="5532120"/>
                  </a:moveTo>
                  <a:lnTo>
                    <a:pt x="0" y="5532120"/>
                  </a:lnTo>
                  <a:lnTo>
                    <a:pt x="0" y="0"/>
                  </a:lnTo>
                  <a:lnTo>
                    <a:pt x="269240" y="0"/>
                  </a:lnTo>
                  <a:lnTo>
                    <a:pt x="269240" y="5532120"/>
                  </a:lnTo>
                  <a:close/>
                </a:path>
              </a:pathLst>
            </a:custGeom>
            <a:solidFill>
              <a:srgbClr val="7DF8F0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4434840" cy="6338570"/>
            </a:xfrm>
            <a:custGeom>
              <a:avLst/>
              <a:gdLst/>
              <a:ahLst/>
              <a:cxnLst/>
              <a:rect r="r" b="b" t="t" l="l"/>
              <a:pathLst>
                <a:path h="6338570" w="4434840">
                  <a:moveTo>
                    <a:pt x="4147820" y="5826760"/>
                  </a:moveTo>
                  <a:lnTo>
                    <a:pt x="4182110" y="5788660"/>
                  </a:lnTo>
                  <a:lnTo>
                    <a:pt x="4250690" y="5849620"/>
                  </a:lnTo>
                  <a:lnTo>
                    <a:pt x="4319270" y="5788660"/>
                  </a:lnTo>
                  <a:lnTo>
                    <a:pt x="4353560" y="5826760"/>
                  </a:lnTo>
                  <a:lnTo>
                    <a:pt x="4251960" y="5919470"/>
                  </a:lnTo>
                  <a:lnTo>
                    <a:pt x="4147820" y="5826760"/>
                  </a:lnTo>
                  <a:close/>
                  <a:moveTo>
                    <a:pt x="4182110" y="5567680"/>
                  </a:moveTo>
                  <a:lnTo>
                    <a:pt x="4250690" y="5506720"/>
                  </a:lnTo>
                  <a:lnTo>
                    <a:pt x="4319270" y="5567680"/>
                  </a:lnTo>
                  <a:lnTo>
                    <a:pt x="4353560" y="5529580"/>
                  </a:lnTo>
                  <a:lnTo>
                    <a:pt x="4251960" y="5436870"/>
                  </a:lnTo>
                  <a:lnTo>
                    <a:pt x="4150360" y="5529580"/>
                  </a:lnTo>
                  <a:lnTo>
                    <a:pt x="4182110" y="5567680"/>
                  </a:lnTo>
                  <a:close/>
                  <a:moveTo>
                    <a:pt x="4434840" y="0"/>
                  </a:moveTo>
                  <a:lnTo>
                    <a:pt x="4434840" y="387350"/>
                  </a:lnTo>
                  <a:lnTo>
                    <a:pt x="4434840" y="438150"/>
                  </a:lnTo>
                  <a:lnTo>
                    <a:pt x="4434840" y="5351780"/>
                  </a:lnTo>
                  <a:lnTo>
                    <a:pt x="4434840" y="5403850"/>
                  </a:lnTo>
                  <a:lnTo>
                    <a:pt x="4434840" y="5660390"/>
                  </a:lnTo>
                  <a:lnTo>
                    <a:pt x="4434840" y="5721350"/>
                  </a:lnTo>
                  <a:lnTo>
                    <a:pt x="4434840" y="5969000"/>
                  </a:lnTo>
                  <a:lnTo>
                    <a:pt x="4434840" y="6029960"/>
                  </a:lnTo>
                  <a:lnTo>
                    <a:pt x="4434840" y="6338570"/>
                  </a:lnTo>
                  <a:lnTo>
                    <a:pt x="4064000" y="6338570"/>
                  </a:lnTo>
                  <a:lnTo>
                    <a:pt x="4064000" y="6338570"/>
                  </a:lnTo>
                  <a:lnTo>
                    <a:pt x="0" y="6338570"/>
                  </a:lnTo>
                  <a:lnTo>
                    <a:pt x="0" y="436880"/>
                  </a:lnTo>
                  <a:lnTo>
                    <a:pt x="0" y="436880"/>
                  </a:lnTo>
                  <a:lnTo>
                    <a:pt x="0" y="0"/>
                  </a:lnTo>
                  <a:lnTo>
                    <a:pt x="4434840" y="0"/>
                  </a:lnTo>
                  <a:close/>
                  <a:moveTo>
                    <a:pt x="50800" y="386080"/>
                  </a:moveTo>
                  <a:lnTo>
                    <a:pt x="4384040" y="386080"/>
                  </a:lnTo>
                  <a:lnTo>
                    <a:pt x="4384040" y="50800"/>
                  </a:lnTo>
                  <a:lnTo>
                    <a:pt x="50800" y="50800"/>
                  </a:lnTo>
                  <a:lnTo>
                    <a:pt x="50800" y="386080"/>
                  </a:lnTo>
                  <a:close/>
                  <a:moveTo>
                    <a:pt x="4064000" y="6031230"/>
                  </a:moveTo>
                  <a:lnTo>
                    <a:pt x="4064000" y="5970270"/>
                  </a:lnTo>
                  <a:lnTo>
                    <a:pt x="4064000" y="5722620"/>
                  </a:lnTo>
                  <a:lnTo>
                    <a:pt x="4064000" y="5661660"/>
                  </a:lnTo>
                  <a:lnTo>
                    <a:pt x="4064000" y="5405120"/>
                  </a:lnTo>
                  <a:lnTo>
                    <a:pt x="4064000" y="5353050"/>
                  </a:lnTo>
                  <a:lnTo>
                    <a:pt x="4064000" y="436880"/>
                  </a:lnTo>
                  <a:lnTo>
                    <a:pt x="50800" y="436880"/>
                  </a:lnTo>
                  <a:lnTo>
                    <a:pt x="50800" y="6289040"/>
                  </a:lnTo>
                  <a:lnTo>
                    <a:pt x="4064000" y="6289040"/>
                  </a:lnTo>
                  <a:lnTo>
                    <a:pt x="4064000" y="6031230"/>
                  </a:lnTo>
                  <a:close/>
                  <a:moveTo>
                    <a:pt x="4384040" y="5403850"/>
                  </a:moveTo>
                  <a:lnTo>
                    <a:pt x="4114800" y="5403850"/>
                  </a:lnTo>
                  <a:lnTo>
                    <a:pt x="4114800" y="5660390"/>
                  </a:lnTo>
                  <a:lnTo>
                    <a:pt x="4384040" y="5660390"/>
                  </a:lnTo>
                  <a:lnTo>
                    <a:pt x="4384040" y="5403850"/>
                  </a:lnTo>
                  <a:close/>
                  <a:moveTo>
                    <a:pt x="4114800" y="5721350"/>
                  </a:moveTo>
                  <a:lnTo>
                    <a:pt x="4114800" y="5969000"/>
                  </a:lnTo>
                  <a:lnTo>
                    <a:pt x="4384040" y="5969000"/>
                  </a:lnTo>
                  <a:lnTo>
                    <a:pt x="4384040" y="5721350"/>
                  </a:lnTo>
                  <a:lnTo>
                    <a:pt x="4114800" y="5721350"/>
                  </a:lnTo>
                  <a:close/>
                  <a:moveTo>
                    <a:pt x="4384040" y="6031230"/>
                  </a:moveTo>
                  <a:lnTo>
                    <a:pt x="4114800" y="6031230"/>
                  </a:lnTo>
                  <a:lnTo>
                    <a:pt x="4114800" y="6289040"/>
                  </a:lnTo>
                  <a:lnTo>
                    <a:pt x="4384040" y="6289040"/>
                  </a:lnTo>
                  <a:lnTo>
                    <a:pt x="4384040" y="6031230"/>
                  </a:lnTo>
                  <a:close/>
                  <a:moveTo>
                    <a:pt x="4384040" y="5351780"/>
                  </a:moveTo>
                  <a:lnTo>
                    <a:pt x="4384040" y="438150"/>
                  </a:lnTo>
                  <a:lnTo>
                    <a:pt x="4114800" y="438150"/>
                  </a:lnTo>
                  <a:lnTo>
                    <a:pt x="4114800" y="5351780"/>
                  </a:lnTo>
                  <a:lnTo>
                    <a:pt x="4384040" y="5351780"/>
                  </a:lnTo>
                  <a:close/>
                  <a:moveTo>
                    <a:pt x="367030" y="224790"/>
                  </a:moveTo>
                  <a:cubicBezTo>
                    <a:pt x="367030" y="285750"/>
                    <a:pt x="317500" y="335280"/>
                    <a:pt x="256540" y="335280"/>
                  </a:cubicBezTo>
                  <a:cubicBezTo>
                    <a:pt x="195580" y="335280"/>
                    <a:pt x="146050" y="285750"/>
                    <a:pt x="146050" y="224790"/>
                  </a:cubicBezTo>
                  <a:cubicBezTo>
                    <a:pt x="146050" y="163830"/>
                    <a:pt x="195580" y="114300"/>
                    <a:pt x="256540" y="114300"/>
                  </a:cubicBezTo>
                  <a:cubicBezTo>
                    <a:pt x="317500" y="114300"/>
                    <a:pt x="367030" y="163830"/>
                    <a:pt x="367030" y="224790"/>
                  </a:cubicBezTo>
                  <a:close/>
                  <a:moveTo>
                    <a:pt x="316230" y="224790"/>
                  </a:moveTo>
                  <a:cubicBezTo>
                    <a:pt x="316230" y="191770"/>
                    <a:pt x="289560" y="165100"/>
                    <a:pt x="256540" y="165100"/>
                  </a:cubicBezTo>
                  <a:cubicBezTo>
                    <a:pt x="223520" y="165100"/>
                    <a:pt x="196850" y="191770"/>
                    <a:pt x="196850" y="224790"/>
                  </a:cubicBezTo>
                  <a:cubicBezTo>
                    <a:pt x="196850" y="257810"/>
                    <a:pt x="223520" y="284480"/>
                    <a:pt x="256540" y="284480"/>
                  </a:cubicBezTo>
                  <a:cubicBezTo>
                    <a:pt x="289560" y="285750"/>
                    <a:pt x="316230" y="257810"/>
                    <a:pt x="316230" y="224790"/>
                  </a:cubicBezTo>
                  <a:close/>
                  <a:moveTo>
                    <a:pt x="713740" y="224790"/>
                  </a:moveTo>
                  <a:cubicBezTo>
                    <a:pt x="713740" y="285750"/>
                    <a:pt x="664210" y="335280"/>
                    <a:pt x="603250" y="335280"/>
                  </a:cubicBezTo>
                  <a:cubicBezTo>
                    <a:pt x="542290" y="335280"/>
                    <a:pt x="492760" y="285750"/>
                    <a:pt x="492760" y="224790"/>
                  </a:cubicBezTo>
                  <a:cubicBezTo>
                    <a:pt x="492760" y="163830"/>
                    <a:pt x="541020" y="114300"/>
                    <a:pt x="603250" y="114300"/>
                  </a:cubicBezTo>
                  <a:cubicBezTo>
                    <a:pt x="664210" y="114300"/>
                    <a:pt x="713740" y="163830"/>
                    <a:pt x="713740" y="224790"/>
                  </a:cubicBezTo>
                  <a:close/>
                  <a:moveTo>
                    <a:pt x="662940" y="224790"/>
                  </a:moveTo>
                  <a:cubicBezTo>
                    <a:pt x="662940" y="191770"/>
                    <a:pt x="636270" y="165100"/>
                    <a:pt x="603250" y="165100"/>
                  </a:cubicBezTo>
                  <a:cubicBezTo>
                    <a:pt x="570230" y="165100"/>
                    <a:pt x="543560" y="191770"/>
                    <a:pt x="543560" y="224790"/>
                  </a:cubicBezTo>
                  <a:cubicBezTo>
                    <a:pt x="543560" y="257810"/>
                    <a:pt x="570230" y="284480"/>
                    <a:pt x="603250" y="284480"/>
                  </a:cubicBezTo>
                  <a:cubicBezTo>
                    <a:pt x="636270" y="285750"/>
                    <a:pt x="662940" y="257810"/>
                    <a:pt x="662940" y="224790"/>
                  </a:cubicBezTo>
                  <a:close/>
                  <a:moveTo>
                    <a:pt x="1060450" y="224790"/>
                  </a:moveTo>
                  <a:cubicBezTo>
                    <a:pt x="1060450" y="285750"/>
                    <a:pt x="1010920" y="335280"/>
                    <a:pt x="949960" y="335280"/>
                  </a:cubicBezTo>
                  <a:cubicBezTo>
                    <a:pt x="889000" y="335280"/>
                    <a:pt x="839470" y="285750"/>
                    <a:pt x="839470" y="224790"/>
                  </a:cubicBezTo>
                  <a:cubicBezTo>
                    <a:pt x="839470" y="163830"/>
                    <a:pt x="887730" y="114300"/>
                    <a:pt x="948690" y="114300"/>
                  </a:cubicBezTo>
                  <a:cubicBezTo>
                    <a:pt x="1009650" y="114300"/>
                    <a:pt x="1060450" y="163830"/>
                    <a:pt x="1060450" y="224790"/>
                  </a:cubicBezTo>
                  <a:close/>
                  <a:moveTo>
                    <a:pt x="1009650" y="224790"/>
                  </a:moveTo>
                  <a:cubicBezTo>
                    <a:pt x="1009650" y="191770"/>
                    <a:pt x="982980" y="165100"/>
                    <a:pt x="949960" y="165100"/>
                  </a:cubicBezTo>
                  <a:cubicBezTo>
                    <a:pt x="916940" y="165100"/>
                    <a:pt x="890270" y="191770"/>
                    <a:pt x="890270" y="224790"/>
                  </a:cubicBezTo>
                  <a:cubicBezTo>
                    <a:pt x="890270" y="257810"/>
                    <a:pt x="916940" y="284480"/>
                    <a:pt x="949960" y="284480"/>
                  </a:cubicBezTo>
                  <a:cubicBezTo>
                    <a:pt x="981710" y="285750"/>
                    <a:pt x="1009650" y="257810"/>
                    <a:pt x="1009650" y="224790"/>
                  </a:cubicBezTo>
                  <a:close/>
                  <a:moveTo>
                    <a:pt x="1207770" y="304800"/>
                  </a:moveTo>
                  <a:lnTo>
                    <a:pt x="4263390" y="304800"/>
                  </a:lnTo>
                  <a:lnTo>
                    <a:pt x="4263390" y="254000"/>
                  </a:lnTo>
                  <a:lnTo>
                    <a:pt x="1207770" y="254000"/>
                  </a:lnTo>
                  <a:lnTo>
                    <a:pt x="1207770" y="304800"/>
                  </a:lnTo>
                  <a:close/>
                  <a:moveTo>
                    <a:pt x="1207770" y="177800"/>
                  </a:moveTo>
                  <a:lnTo>
                    <a:pt x="4263390" y="177800"/>
                  </a:lnTo>
                  <a:lnTo>
                    <a:pt x="4263390" y="127000"/>
                  </a:lnTo>
                  <a:lnTo>
                    <a:pt x="1207770" y="127000"/>
                  </a:lnTo>
                  <a:lnTo>
                    <a:pt x="1207770" y="17780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28630" y="1371600"/>
            <a:ext cx="6430740" cy="643074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02870" y="638810"/>
              <a:ext cx="6149340" cy="5613400"/>
            </a:xfrm>
            <a:custGeom>
              <a:avLst/>
              <a:gdLst/>
              <a:ahLst/>
              <a:cxnLst/>
              <a:rect r="r" b="b" t="t" l="l"/>
              <a:pathLst>
                <a:path h="5613400" w="6149340">
                  <a:moveTo>
                    <a:pt x="6149340" y="5613400"/>
                  </a:moveTo>
                  <a:lnTo>
                    <a:pt x="0" y="56134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5613400"/>
                  </a:lnTo>
                  <a:lnTo>
                    <a:pt x="6149340" y="561340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4" id="14"/>
            <p:cNvSpPr/>
            <p:nvPr/>
          </p:nvSpPr>
          <p:spPr>
            <a:xfrm>
              <a:off x="102870" y="105410"/>
              <a:ext cx="6149340" cy="431800"/>
            </a:xfrm>
            <a:custGeom>
              <a:avLst/>
              <a:gdLst/>
              <a:ahLst/>
              <a:cxnLst/>
              <a:rect r="r" b="b" t="t" l="l"/>
              <a:pathLst>
                <a:path h="431800" w="6149340">
                  <a:moveTo>
                    <a:pt x="614934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431800"/>
                  </a:lnTo>
                  <a:lnTo>
                    <a:pt x="6149340" y="431800"/>
                  </a:lnTo>
                  <a:close/>
                </a:path>
              </a:pathLst>
            </a:custGeom>
            <a:solidFill>
              <a:srgbClr val="7DF8F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102870" y="105410"/>
              <a:ext cx="431800" cy="431800"/>
            </a:xfrm>
            <a:custGeom>
              <a:avLst/>
              <a:gdLst/>
              <a:ahLst/>
              <a:cxnLst/>
              <a:rect r="r" b="b" t="t" l="l"/>
              <a:pathLst>
                <a:path h="431800" w="431800">
                  <a:moveTo>
                    <a:pt x="43180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43180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1270" y="3810"/>
              <a:ext cx="635254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2540">
                  <a:moveTo>
                    <a:pt x="0" y="0"/>
                  </a:moveTo>
                  <a:lnTo>
                    <a:pt x="0" y="533400"/>
                  </a:lnTo>
                  <a:lnTo>
                    <a:pt x="0" y="635000"/>
                  </a:lnTo>
                  <a:lnTo>
                    <a:pt x="0" y="6350000"/>
                  </a:lnTo>
                  <a:lnTo>
                    <a:pt x="6352540" y="6350000"/>
                  </a:lnTo>
                  <a:lnTo>
                    <a:pt x="6352540" y="635000"/>
                  </a:lnTo>
                  <a:lnTo>
                    <a:pt x="6352540" y="533400"/>
                  </a:lnTo>
                  <a:lnTo>
                    <a:pt x="6352540" y="0"/>
                  </a:lnTo>
                  <a:lnTo>
                    <a:pt x="0" y="0"/>
                  </a:lnTo>
                  <a:close/>
                  <a:moveTo>
                    <a:pt x="101600" y="101600"/>
                  </a:moveTo>
                  <a:lnTo>
                    <a:pt x="533400" y="101600"/>
                  </a:lnTo>
                  <a:lnTo>
                    <a:pt x="533400" y="533400"/>
                  </a:lnTo>
                  <a:lnTo>
                    <a:pt x="101600" y="533400"/>
                  </a:lnTo>
                  <a:lnTo>
                    <a:pt x="101600" y="101600"/>
                  </a:lnTo>
                  <a:close/>
                  <a:moveTo>
                    <a:pt x="6249670" y="6248400"/>
                  </a:moveTo>
                  <a:lnTo>
                    <a:pt x="101600" y="6248400"/>
                  </a:lnTo>
                  <a:lnTo>
                    <a:pt x="101600" y="635000"/>
                  </a:lnTo>
                  <a:lnTo>
                    <a:pt x="635000" y="635000"/>
                  </a:lnTo>
                  <a:lnTo>
                    <a:pt x="6249670" y="635000"/>
                  </a:lnTo>
                  <a:lnTo>
                    <a:pt x="6249670" y="6248400"/>
                  </a:lnTo>
                  <a:lnTo>
                    <a:pt x="6249670" y="6248400"/>
                  </a:lnTo>
                  <a:lnTo>
                    <a:pt x="6249670" y="6248400"/>
                  </a:lnTo>
                  <a:close/>
                  <a:moveTo>
                    <a:pt x="6250940" y="533400"/>
                  </a:moveTo>
                  <a:lnTo>
                    <a:pt x="636270" y="533400"/>
                  </a:lnTo>
                  <a:lnTo>
                    <a:pt x="636270" y="101600"/>
                  </a:lnTo>
                  <a:lnTo>
                    <a:pt x="6250940" y="101600"/>
                  </a:lnTo>
                  <a:lnTo>
                    <a:pt x="6250940" y="533400"/>
                  </a:lnTo>
                  <a:close/>
                  <a:moveTo>
                    <a:pt x="373380" y="317500"/>
                  </a:moveTo>
                  <a:lnTo>
                    <a:pt x="472440" y="416560"/>
                  </a:lnTo>
                  <a:lnTo>
                    <a:pt x="417830" y="471170"/>
                  </a:lnTo>
                  <a:lnTo>
                    <a:pt x="317500" y="372110"/>
                  </a:lnTo>
                  <a:lnTo>
                    <a:pt x="218440" y="471170"/>
                  </a:lnTo>
                  <a:lnTo>
                    <a:pt x="163830" y="416560"/>
                  </a:lnTo>
                  <a:lnTo>
                    <a:pt x="262890" y="317500"/>
                  </a:lnTo>
                  <a:lnTo>
                    <a:pt x="163830" y="218440"/>
                  </a:lnTo>
                  <a:lnTo>
                    <a:pt x="218440" y="163830"/>
                  </a:lnTo>
                  <a:lnTo>
                    <a:pt x="317500" y="262890"/>
                  </a:lnTo>
                  <a:lnTo>
                    <a:pt x="416560" y="163830"/>
                  </a:lnTo>
                  <a:lnTo>
                    <a:pt x="472440" y="218440"/>
                  </a:lnTo>
                  <a:lnTo>
                    <a:pt x="373380" y="31750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52450" y="552450"/>
            <a:ext cx="7323229" cy="4723483"/>
            <a:chOff x="0" y="0"/>
            <a:chExt cx="6350000" cy="4095750"/>
          </a:xfrm>
        </p:grpSpPr>
        <p:sp>
          <p:nvSpPr>
            <p:cNvPr name="Freeform 3" id="3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579011" y="742950"/>
            <a:ext cx="6156539" cy="8801100"/>
            <a:chOff x="0" y="0"/>
            <a:chExt cx="443484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436880"/>
              <a:ext cx="4064000" cy="5902960"/>
            </a:xfrm>
            <a:custGeom>
              <a:avLst/>
              <a:gdLst/>
              <a:ahLst/>
              <a:cxnLst/>
              <a:rect r="r" b="b" t="t" l="l"/>
              <a:pathLst>
                <a:path h="5902960" w="4064000">
                  <a:moveTo>
                    <a:pt x="4064000" y="5902960"/>
                  </a:moveTo>
                  <a:lnTo>
                    <a:pt x="0" y="5902960"/>
                  </a:lnTo>
                  <a:lnTo>
                    <a:pt x="0" y="0"/>
                  </a:lnTo>
                  <a:lnTo>
                    <a:pt x="4064000" y="0"/>
                  </a:lnTo>
                  <a:lnTo>
                    <a:pt x="4064000" y="590296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>
              <a:off x="50800" y="50800"/>
              <a:ext cx="4333240" cy="6239510"/>
            </a:xfrm>
            <a:custGeom>
              <a:avLst/>
              <a:gdLst/>
              <a:ahLst/>
              <a:cxnLst/>
              <a:rect r="r" b="b" t="t" l="l"/>
              <a:pathLst>
                <a:path h="6239510" w="4333240">
                  <a:moveTo>
                    <a:pt x="4333240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4333240" y="0"/>
                  </a:lnTo>
                  <a:lnTo>
                    <a:pt x="4333240" y="335280"/>
                  </a:lnTo>
                  <a:close/>
                  <a:moveTo>
                    <a:pt x="4333240" y="5970270"/>
                  </a:moveTo>
                  <a:lnTo>
                    <a:pt x="4064000" y="5970270"/>
                  </a:lnTo>
                  <a:lnTo>
                    <a:pt x="4064000" y="6239510"/>
                  </a:lnTo>
                  <a:lnTo>
                    <a:pt x="4333240" y="6239510"/>
                  </a:lnTo>
                  <a:lnTo>
                    <a:pt x="4333240" y="597027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196850" y="165100"/>
              <a:ext cx="811530" cy="119380"/>
            </a:xfrm>
            <a:custGeom>
              <a:avLst/>
              <a:gdLst/>
              <a:ahLst/>
              <a:cxnLst/>
              <a:rect r="r" b="b" t="t" l="l"/>
              <a:pathLst>
                <a:path h="119380" w="811530">
                  <a:moveTo>
                    <a:pt x="119380" y="59690"/>
                  </a:moveTo>
                  <a:cubicBezTo>
                    <a:pt x="119380" y="92710"/>
                    <a:pt x="92710" y="119380"/>
                    <a:pt x="59690" y="119380"/>
                  </a:cubicBezTo>
                  <a:cubicBezTo>
                    <a:pt x="26670" y="119380"/>
                    <a:pt x="0" y="92710"/>
                    <a:pt x="0" y="59690"/>
                  </a:cubicBezTo>
                  <a:cubicBezTo>
                    <a:pt x="0" y="26670"/>
                    <a:pt x="26670" y="0"/>
                    <a:pt x="59690" y="0"/>
                  </a:cubicBezTo>
                  <a:cubicBezTo>
                    <a:pt x="92710" y="0"/>
                    <a:pt x="119380" y="26670"/>
                    <a:pt x="119380" y="59690"/>
                  </a:cubicBezTo>
                  <a:close/>
                  <a:moveTo>
                    <a:pt x="406400" y="0"/>
                  </a:moveTo>
                  <a:cubicBezTo>
                    <a:pt x="373380" y="0"/>
                    <a:pt x="346710" y="26670"/>
                    <a:pt x="346710" y="59690"/>
                  </a:cubicBezTo>
                  <a:cubicBezTo>
                    <a:pt x="346710" y="92710"/>
                    <a:pt x="373380" y="119380"/>
                    <a:pt x="406400" y="119380"/>
                  </a:cubicBezTo>
                  <a:cubicBezTo>
                    <a:pt x="439420" y="119380"/>
                    <a:pt x="466090" y="92710"/>
                    <a:pt x="466090" y="59690"/>
                  </a:cubicBezTo>
                  <a:cubicBezTo>
                    <a:pt x="466090" y="26670"/>
                    <a:pt x="439420" y="0"/>
                    <a:pt x="406400" y="0"/>
                  </a:cubicBezTo>
                  <a:close/>
                  <a:moveTo>
                    <a:pt x="751840" y="0"/>
                  </a:moveTo>
                  <a:cubicBezTo>
                    <a:pt x="718820" y="0"/>
                    <a:pt x="692150" y="26670"/>
                    <a:pt x="692150" y="59690"/>
                  </a:cubicBezTo>
                  <a:cubicBezTo>
                    <a:pt x="692150" y="92710"/>
                    <a:pt x="718820" y="119380"/>
                    <a:pt x="751840" y="119380"/>
                  </a:cubicBezTo>
                  <a:cubicBezTo>
                    <a:pt x="784860" y="119380"/>
                    <a:pt x="811530" y="92710"/>
                    <a:pt x="811530" y="59690"/>
                  </a:cubicBezTo>
                  <a:cubicBezTo>
                    <a:pt x="811530" y="26670"/>
                    <a:pt x="784860" y="0"/>
                    <a:pt x="751840" y="0"/>
                  </a:cubicBez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4114800" y="438150"/>
              <a:ext cx="269240" cy="5532120"/>
            </a:xfrm>
            <a:custGeom>
              <a:avLst/>
              <a:gdLst/>
              <a:ahLst/>
              <a:cxnLst/>
              <a:rect r="r" b="b" t="t" l="l"/>
              <a:pathLst>
                <a:path h="5532120" w="269240">
                  <a:moveTo>
                    <a:pt x="269240" y="5532120"/>
                  </a:moveTo>
                  <a:lnTo>
                    <a:pt x="0" y="5532120"/>
                  </a:lnTo>
                  <a:lnTo>
                    <a:pt x="0" y="0"/>
                  </a:lnTo>
                  <a:lnTo>
                    <a:pt x="269240" y="0"/>
                  </a:lnTo>
                  <a:lnTo>
                    <a:pt x="269240" y="5532120"/>
                  </a:lnTo>
                  <a:close/>
                </a:path>
              </a:pathLst>
            </a:custGeom>
            <a:solidFill>
              <a:srgbClr val="7DF8F0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4434840" cy="6338570"/>
            </a:xfrm>
            <a:custGeom>
              <a:avLst/>
              <a:gdLst/>
              <a:ahLst/>
              <a:cxnLst/>
              <a:rect r="r" b="b" t="t" l="l"/>
              <a:pathLst>
                <a:path h="6338570" w="4434840">
                  <a:moveTo>
                    <a:pt x="4147820" y="5826760"/>
                  </a:moveTo>
                  <a:lnTo>
                    <a:pt x="4182110" y="5788660"/>
                  </a:lnTo>
                  <a:lnTo>
                    <a:pt x="4250690" y="5849620"/>
                  </a:lnTo>
                  <a:lnTo>
                    <a:pt x="4319270" y="5788660"/>
                  </a:lnTo>
                  <a:lnTo>
                    <a:pt x="4353560" y="5826760"/>
                  </a:lnTo>
                  <a:lnTo>
                    <a:pt x="4251960" y="5919470"/>
                  </a:lnTo>
                  <a:lnTo>
                    <a:pt x="4147820" y="5826760"/>
                  </a:lnTo>
                  <a:close/>
                  <a:moveTo>
                    <a:pt x="4182110" y="5567680"/>
                  </a:moveTo>
                  <a:lnTo>
                    <a:pt x="4250690" y="5506720"/>
                  </a:lnTo>
                  <a:lnTo>
                    <a:pt x="4319270" y="5567680"/>
                  </a:lnTo>
                  <a:lnTo>
                    <a:pt x="4353560" y="5529580"/>
                  </a:lnTo>
                  <a:lnTo>
                    <a:pt x="4251960" y="5436870"/>
                  </a:lnTo>
                  <a:lnTo>
                    <a:pt x="4150360" y="5529580"/>
                  </a:lnTo>
                  <a:lnTo>
                    <a:pt x="4182110" y="5567680"/>
                  </a:lnTo>
                  <a:close/>
                  <a:moveTo>
                    <a:pt x="4434840" y="0"/>
                  </a:moveTo>
                  <a:lnTo>
                    <a:pt x="4434840" y="387350"/>
                  </a:lnTo>
                  <a:lnTo>
                    <a:pt x="4434840" y="438150"/>
                  </a:lnTo>
                  <a:lnTo>
                    <a:pt x="4434840" y="5351780"/>
                  </a:lnTo>
                  <a:lnTo>
                    <a:pt x="4434840" y="5403850"/>
                  </a:lnTo>
                  <a:lnTo>
                    <a:pt x="4434840" y="5660390"/>
                  </a:lnTo>
                  <a:lnTo>
                    <a:pt x="4434840" y="5721350"/>
                  </a:lnTo>
                  <a:lnTo>
                    <a:pt x="4434840" y="5969000"/>
                  </a:lnTo>
                  <a:lnTo>
                    <a:pt x="4434840" y="6029960"/>
                  </a:lnTo>
                  <a:lnTo>
                    <a:pt x="4434840" y="6338570"/>
                  </a:lnTo>
                  <a:lnTo>
                    <a:pt x="4064000" y="6338570"/>
                  </a:lnTo>
                  <a:lnTo>
                    <a:pt x="4064000" y="6338570"/>
                  </a:lnTo>
                  <a:lnTo>
                    <a:pt x="0" y="6338570"/>
                  </a:lnTo>
                  <a:lnTo>
                    <a:pt x="0" y="436880"/>
                  </a:lnTo>
                  <a:lnTo>
                    <a:pt x="0" y="436880"/>
                  </a:lnTo>
                  <a:lnTo>
                    <a:pt x="0" y="0"/>
                  </a:lnTo>
                  <a:lnTo>
                    <a:pt x="4434840" y="0"/>
                  </a:lnTo>
                  <a:close/>
                  <a:moveTo>
                    <a:pt x="50800" y="386080"/>
                  </a:moveTo>
                  <a:lnTo>
                    <a:pt x="4384040" y="386080"/>
                  </a:lnTo>
                  <a:lnTo>
                    <a:pt x="4384040" y="50800"/>
                  </a:lnTo>
                  <a:lnTo>
                    <a:pt x="50800" y="50800"/>
                  </a:lnTo>
                  <a:lnTo>
                    <a:pt x="50800" y="386080"/>
                  </a:lnTo>
                  <a:close/>
                  <a:moveTo>
                    <a:pt x="4064000" y="6031230"/>
                  </a:moveTo>
                  <a:lnTo>
                    <a:pt x="4064000" y="5970270"/>
                  </a:lnTo>
                  <a:lnTo>
                    <a:pt x="4064000" y="5722620"/>
                  </a:lnTo>
                  <a:lnTo>
                    <a:pt x="4064000" y="5661660"/>
                  </a:lnTo>
                  <a:lnTo>
                    <a:pt x="4064000" y="5405120"/>
                  </a:lnTo>
                  <a:lnTo>
                    <a:pt x="4064000" y="5353050"/>
                  </a:lnTo>
                  <a:lnTo>
                    <a:pt x="4064000" y="436880"/>
                  </a:lnTo>
                  <a:lnTo>
                    <a:pt x="50800" y="436880"/>
                  </a:lnTo>
                  <a:lnTo>
                    <a:pt x="50800" y="6289040"/>
                  </a:lnTo>
                  <a:lnTo>
                    <a:pt x="4064000" y="6289040"/>
                  </a:lnTo>
                  <a:lnTo>
                    <a:pt x="4064000" y="6031230"/>
                  </a:lnTo>
                  <a:close/>
                  <a:moveTo>
                    <a:pt x="4384040" y="5403850"/>
                  </a:moveTo>
                  <a:lnTo>
                    <a:pt x="4114800" y="5403850"/>
                  </a:lnTo>
                  <a:lnTo>
                    <a:pt x="4114800" y="5660390"/>
                  </a:lnTo>
                  <a:lnTo>
                    <a:pt x="4384040" y="5660390"/>
                  </a:lnTo>
                  <a:lnTo>
                    <a:pt x="4384040" y="5403850"/>
                  </a:lnTo>
                  <a:close/>
                  <a:moveTo>
                    <a:pt x="4114800" y="5721350"/>
                  </a:moveTo>
                  <a:lnTo>
                    <a:pt x="4114800" y="5969000"/>
                  </a:lnTo>
                  <a:lnTo>
                    <a:pt x="4384040" y="5969000"/>
                  </a:lnTo>
                  <a:lnTo>
                    <a:pt x="4384040" y="5721350"/>
                  </a:lnTo>
                  <a:lnTo>
                    <a:pt x="4114800" y="5721350"/>
                  </a:lnTo>
                  <a:close/>
                  <a:moveTo>
                    <a:pt x="4384040" y="6031230"/>
                  </a:moveTo>
                  <a:lnTo>
                    <a:pt x="4114800" y="6031230"/>
                  </a:lnTo>
                  <a:lnTo>
                    <a:pt x="4114800" y="6289040"/>
                  </a:lnTo>
                  <a:lnTo>
                    <a:pt x="4384040" y="6289040"/>
                  </a:lnTo>
                  <a:lnTo>
                    <a:pt x="4384040" y="6031230"/>
                  </a:lnTo>
                  <a:close/>
                  <a:moveTo>
                    <a:pt x="4384040" y="5351780"/>
                  </a:moveTo>
                  <a:lnTo>
                    <a:pt x="4384040" y="438150"/>
                  </a:lnTo>
                  <a:lnTo>
                    <a:pt x="4114800" y="438150"/>
                  </a:lnTo>
                  <a:lnTo>
                    <a:pt x="4114800" y="5351780"/>
                  </a:lnTo>
                  <a:lnTo>
                    <a:pt x="4384040" y="5351780"/>
                  </a:lnTo>
                  <a:close/>
                  <a:moveTo>
                    <a:pt x="367030" y="224790"/>
                  </a:moveTo>
                  <a:cubicBezTo>
                    <a:pt x="367030" y="285750"/>
                    <a:pt x="317500" y="335280"/>
                    <a:pt x="256540" y="335280"/>
                  </a:cubicBezTo>
                  <a:cubicBezTo>
                    <a:pt x="195580" y="335280"/>
                    <a:pt x="146050" y="285750"/>
                    <a:pt x="146050" y="224790"/>
                  </a:cubicBezTo>
                  <a:cubicBezTo>
                    <a:pt x="146050" y="163830"/>
                    <a:pt x="195580" y="114300"/>
                    <a:pt x="256540" y="114300"/>
                  </a:cubicBezTo>
                  <a:cubicBezTo>
                    <a:pt x="317500" y="114300"/>
                    <a:pt x="367030" y="163830"/>
                    <a:pt x="367030" y="224790"/>
                  </a:cubicBezTo>
                  <a:close/>
                  <a:moveTo>
                    <a:pt x="316230" y="224790"/>
                  </a:moveTo>
                  <a:cubicBezTo>
                    <a:pt x="316230" y="191770"/>
                    <a:pt x="289560" y="165100"/>
                    <a:pt x="256540" y="165100"/>
                  </a:cubicBezTo>
                  <a:cubicBezTo>
                    <a:pt x="223520" y="165100"/>
                    <a:pt x="196850" y="191770"/>
                    <a:pt x="196850" y="224790"/>
                  </a:cubicBezTo>
                  <a:cubicBezTo>
                    <a:pt x="196850" y="257810"/>
                    <a:pt x="223520" y="284480"/>
                    <a:pt x="256540" y="284480"/>
                  </a:cubicBezTo>
                  <a:cubicBezTo>
                    <a:pt x="289560" y="285750"/>
                    <a:pt x="316230" y="257810"/>
                    <a:pt x="316230" y="224790"/>
                  </a:cubicBezTo>
                  <a:close/>
                  <a:moveTo>
                    <a:pt x="713740" y="224790"/>
                  </a:moveTo>
                  <a:cubicBezTo>
                    <a:pt x="713740" y="285750"/>
                    <a:pt x="664210" y="335280"/>
                    <a:pt x="603250" y="335280"/>
                  </a:cubicBezTo>
                  <a:cubicBezTo>
                    <a:pt x="542290" y="335280"/>
                    <a:pt x="492760" y="285750"/>
                    <a:pt x="492760" y="224790"/>
                  </a:cubicBezTo>
                  <a:cubicBezTo>
                    <a:pt x="492760" y="163830"/>
                    <a:pt x="541020" y="114300"/>
                    <a:pt x="603250" y="114300"/>
                  </a:cubicBezTo>
                  <a:cubicBezTo>
                    <a:pt x="664210" y="114300"/>
                    <a:pt x="713740" y="163830"/>
                    <a:pt x="713740" y="224790"/>
                  </a:cubicBezTo>
                  <a:close/>
                  <a:moveTo>
                    <a:pt x="662940" y="224790"/>
                  </a:moveTo>
                  <a:cubicBezTo>
                    <a:pt x="662940" y="191770"/>
                    <a:pt x="636270" y="165100"/>
                    <a:pt x="603250" y="165100"/>
                  </a:cubicBezTo>
                  <a:cubicBezTo>
                    <a:pt x="570230" y="165100"/>
                    <a:pt x="543560" y="191770"/>
                    <a:pt x="543560" y="224790"/>
                  </a:cubicBezTo>
                  <a:cubicBezTo>
                    <a:pt x="543560" y="257810"/>
                    <a:pt x="570230" y="284480"/>
                    <a:pt x="603250" y="284480"/>
                  </a:cubicBezTo>
                  <a:cubicBezTo>
                    <a:pt x="636270" y="285750"/>
                    <a:pt x="662940" y="257810"/>
                    <a:pt x="662940" y="224790"/>
                  </a:cubicBezTo>
                  <a:close/>
                  <a:moveTo>
                    <a:pt x="1060450" y="224790"/>
                  </a:moveTo>
                  <a:cubicBezTo>
                    <a:pt x="1060450" y="285750"/>
                    <a:pt x="1010920" y="335280"/>
                    <a:pt x="949960" y="335280"/>
                  </a:cubicBezTo>
                  <a:cubicBezTo>
                    <a:pt x="889000" y="335280"/>
                    <a:pt x="839470" y="285750"/>
                    <a:pt x="839470" y="224790"/>
                  </a:cubicBezTo>
                  <a:cubicBezTo>
                    <a:pt x="839470" y="163830"/>
                    <a:pt x="887730" y="114300"/>
                    <a:pt x="948690" y="114300"/>
                  </a:cubicBezTo>
                  <a:cubicBezTo>
                    <a:pt x="1009650" y="114300"/>
                    <a:pt x="1060450" y="163830"/>
                    <a:pt x="1060450" y="224790"/>
                  </a:cubicBezTo>
                  <a:close/>
                  <a:moveTo>
                    <a:pt x="1009650" y="224790"/>
                  </a:moveTo>
                  <a:cubicBezTo>
                    <a:pt x="1009650" y="191770"/>
                    <a:pt x="982980" y="165100"/>
                    <a:pt x="949960" y="165100"/>
                  </a:cubicBezTo>
                  <a:cubicBezTo>
                    <a:pt x="916940" y="165100"/>
                    <a:pt x="890270" y="191770"/>
                    <a:pt x="890270" y="224790"/>
                  </a:cubicBezTo>
                  <a:cubicBezTo>
                    <a:pt x="890270" y="257810"/>
                    <a:pt x="916940" y="284480"/>
                    <a:pt x="949960" y="284480"/>
                  </a:cubicBezTo>
                  <a:cubicBezTo>
                    <a:pt x="981710" y="285750"/>
                    <a:pt x="1009650" y="257810"/>
                    <a:pt x="1009650" y="224790"/>
                  </a:cubicBezTo>
                  <a:close/>
                  <a:moveTo>
                    <a:pt x="1207770" y="304800"/>
                  </a:moveTo>
                  <a:lnTo>
                    <a:pt x="4263390" y="304800"/>
                  </a:lnTo>
                  <a:lnTo>
                    <a:pt x="4263390" y="254000"/>
                  </a:lnTo>
                  <a:lnTo>
                    <a:pt x="1207770" y="254000"/>
                  </a:lnTo>
                  <a:lnTo>
                    <a:pt x="1207770" y="304800"/>
                  </a:lnTo>
                  <a:close/>
                  <a:moveTo>
                    <a:pt x="1207770" y="177800"/>
                  </a:moveTo>
                  <a:lnTo>
                    <a:pt x="4263390" y="177800"/>
                  </a:lnTo>
                  <a:lnTo>
                    <a:pt x="4263390" y="127000"/>
                  </a:lnTo>
                  <a:lnTo>
                    <a:pt x="1207770" y="127000"/>
                  </a:lnTo>
                  <a:lnTo>
                    <a:pt x="1207770" y="17780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28630" y="1371600"/>
            <a:ext cx="6430740" cy="643074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02870" y="638810"/>
              <a:ext cx="6149340" cy="5613400"/>
            </a:xfrm>
            <a:custGeom>
              <a:avLst/>
              <a:gdLst/>
              <a:ahLst/>
              <a:cxnLst/>
              <a:rect r="r" b="b" t="t" l="l"/>
              <a:pathLst>
                <a:path h="5613400" w="6149340">
                  <a:moveTo>
                    <a:pt x="6149340" y="5613400"/>
                  </a:moveTo>
                  <a:lnTo>
                    <a:pt x="0" y="56134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5613400"/>
                  </a:lnTo>
                  <a:lnTo>
                    <a:pt x="6149340" y="561340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4" id="14"/>
            <p:cNvSpPr/>
            <p:nvPr/>
          </p:nvSpPr>
          <p:spPr>
            <a:xfrm>
              <a:off x="102870" y="105410"/>
              <a:ext cx="6149340" cy="431800"/>
            </a:xfrm>
            <a:custGeom>
              <a:avLst/>
              <a:gdLst/>
              <a:ahLst/>
              <a:cxnLst/>
              <a:rect r="r" b="b" t="t" l="l"/>
              <a:pathLst>
                <a:path h="431800" w="6149340">
                  <a:moveTo>
                    <a:pt x="614934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431800"/>
                  </a:lnTo>
                  <a:lnTo>
                    <a:pt x="6149340" y="431800"/>
                  </a:lnTo>
                  <a:close/>
                </a:path>
              </a:pathLst>
            </a:custGeom>
            <a:solidFill>
              <a:srgbClr val="7DF8F0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102870" y="105410"/>
              <a:ext cx="431800" cy="431800"/>
            </a:xfrm>
            <a:custGeom>
              <a:avLst/>
              <a:gdLst/>
              <a:ahLst/>
              <a:cxnLst/>
              <a:rect r="r" b="b" t="t" l="l"/>
              <a:pathLst>
                <a:path h="431800" w="431800">
                  <a:moveTo>
                    <a:pt x="43180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431800"/>
                  </a:lnTo>
                  <a:close/>
                </a:path>
              </a:pathLst>
            </a:custGeom>
            <a:solidFill>
              <a:srgbClr val="FFAAEC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1270" y="3810"/>
              <a:ext cx="635254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2540">
                  <a:moveTo>
                    <a:pt x="0" y="0"/>
                  </a:moveTo>
                  <a:lnTo>
                    <a:pt x="0" y="533400"/>
                  </a:lnTo>
                  <a:lnTo>
                    <a:pt x="0" y="635000"/>
                  </a:lnTo>
                  <a:lnTo>
                    <a:pt x="0" y="6350000"/>
                  </a:lnTo>
                  <a:lnTo>
                    <a:pt x="6352540" y="6350000"/>
                  </a:lnTo>
                  <a:lnTo>
                    <a:pt x="6352540" y="635000"/>
                  </a:lnTo>
                  <a:lnTo>
                    <a:pt x="6352540" y="533400"/>
                  </a:lnTo>
                  <a:lnTo>
                    <a:pt x="6352540" y="0"/>
                  </a:lnTo>
                  <a:lnTo>
                    <a:pt x="0" y="0"/>
                  </a:lnTo>
                  <a:close/>
                  <a:moveTo>
                    <a:pt x="101600" y="101600"/>
                  </a:moveTo>
                  <a:lnTo>
                    <a:pt x="533400" y="101600"/>
                  </a:lnTo>
                  <a:lnTo>
                    <a:pt x="533400" y="533400"/>
                  </a:lnTo>
                  <a:lnTo>
                    <a:pt x="101600" y="533400"/>
                  </a:lnTo>
                  <a:lnTo>
                    <a:pt x="101600" y="101600"/>
                  </a:lnTo>
                  <a:close/>
                  <a:moveTo>
                    <a:pt x="6249670" y="6248400"/>
                  </a:moveTo>
                  <a:lnTo>
                    <a:pt x="101600" y="6248400"/>
                  </a:lnTo>
                  <a:lnTo>
                    <a:pt x="101600" y="635000"/>
                  </a:lnTo>
                  <a:lnTo>
                    <a:pt x="635000" y="635000"/>
                  </a:lnTo>
                  <a:lnTo>
                    <a:pt x="6249670" y="635000"/>
                  </a:lnTo>
                  <a:lnTo>
                    <a:pt x="6249670" y="6248400"/>
                  </a:lnTo>
                  <a:lnTo>
                    <a:pt x="6249670" y="6248400"/>
                  </a:lnTo>
                  <a:lnTo>
                    <a:pt x="6249670" y="6248400"/>
                  </a:lnTo>
                  <a:close/>
                  <a:moveTo>
                    <a:pt x="6250940" y="533400"/>
                  </a:moveTo>
                  <a:lnTo>
                    <a:pt x="636270" y="533400"/>
                  </a:lnTo>
                  <a:lnTo>
                    <a:pt x="636270" y="101600"/>
                  </a:lnTo>
                  <a:lnTo>
                    <a:pt x="6250940" y="101600"/>
                  </a:lnTo>
                  <a:lnTo>
                    <a:pt x="6250940" y="533400"/>
                  </a:lnTo>
                  <a:close/>
                  <a:moveTo>
                    <a:pt x="373380" y="317500"/>
                  </a:moveTo>
                  <a:lnTo>
                    <a:pt x="472440" y="416560"/>
                  </a:lnTo>
                  <a:lnTo>
                    <a:pt x="417830" y="471170"/>
                  </a:lnTo>
                  <a:lnTo>
                    <a:pt x="317500" y="372110"/>
                  </a:lnTo>
                  <a:lnTo>
                    <a:pt x="218440" y="471170"/>
                  </a:lnTo>
                  <a:lnTo>
                    <a:pt x="163830" y="416560"/>
                  </a:lnTo>
                  <a:lnTo>
                    <a:pt x="262890" y="317500"/>
                  </a:lnTo>
                  <a:lnTo>
                    <a:pt x="163830" y="218440"/>
                  </a:lnTo>
                  <a:lnTo>
                    <a:pt x="218440" y="163830"/>
                  </a:lnTo>
                  <a:lnTo>
                    <a:pt x="317500" y="262890"/>
                  </a:lnTo>
                  <a:lnTo>
                    <a:pt x="416560" y="163830"/>
                  </a:lnTo>
                  <a:lnTo>
                    <a:pt x="472440" y="218440"/>
                  </a:lnTo>
                  <a:lnTo>
                    <a:pt x="373380" y="317500"/>
                  </a:lnTo>
                  <a:close/>
                </a:path>
              </a:pathLst>
            </a:custGeom>
            <a:solidFill>
              <a:srgbClr val="371A9F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790613" y="5108539"/>
            <a:ext cx="7448637" cy="4626011"/>
            <a:chOff x="0" y="0"/>
            <a:chExt cx="6357620" cy="3948430"/>
          </a:xfrm>
        </p:grpSpPr>
        <p:sp>
          <p:nvSpPr>
            <p:cNvPr name="Freeform 18" id="18"/>
            <p:cNvSpPr/>
            <p:nvPr/>
          </p:nvSpPr>
          <p:spPr>
            <a:xfrm>
              <a:off x="0" y="535940"/>
              <a:ext cx="6357620" cy="3413760"/>
            </a:xfrm>
            <a:custGeom>
              <a:avLst/>
              <a:gdLst/>
              <a:ahLst/>
              <a:cxnLst/>
              <a:rect r="r" b="b" t="t" l="l"/>
              <a:pathLst>
                <a:path h="3413760" w="6357620">
                  <a:moveTo>
                    <a:pt x="0" y="0"/>
                  </a:moveTo>
                  <a:lnTo>
                    <a:pt x="6357620" y="0"/>
                  </a:lnTo>
                  <a:lnTo>
                    <a:pt x="6357620" y="3413760"/>
                  </a:lnTo>
                  <a:lnTo>
                    <a:pt x="0" y="341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9" id="19"/>
            <p:cNvSpPr/>
            <p:nvPr/>
          </p:nvSpPr>
          <p:spPr>
            <a:xfrm>
              <a:off x="0" y="0"/>
              <a:ext cx="6358890" cy="3948430"/>
            </a:xfrm>
            <a:custGeom>
              <a:avLst/>
              <a:gdLst/>
              <a:ahLst/>
              <a:cxnLst/>
              <a:rect r="r" b="b" t="t" l="l"/>
              <a:pathLst>
                <a:path h="3948430" w="6358890">
                  <a:moveTo>
                    <a:pt x="63576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948430"/>
                  </a:lnTo>
                  <a:lnTo>
                    <a:pt x="6060440" y="3948430"/>
                  </a:lnTo>
                  <a:lnTo>
                    <a:pt x="6358890" y="3948430"/>
                  </a:lnTo>
                  <a:lnTo>
                    <a:pt x="6358890" y="3948430"/>
                  </a:lnTo>
                  <a:lnTo>
                    <a:pt x="6357620" y="0"/>
                  </a:lnTo>
                  <a:lnTo>
                    <a:pt x="6357620" y="0"/>
                  </a:lnTo>
                  <a:close/>
                  <a:moveTo>
                    <a:pt x="6111240" y="3897630"/>
                  </a:moveTo>
                  <a:lnTo>
                    <a:pt x="6111240" y="2863850"/>
                  </a:lnTo>
                  <a:lnTo>
                    <a:pt x="6308090" y="2863850"/>
                  </a:lnTo>
                  <a:lnTo>
                    <a:pt x="6308090" y="3897630"/>
                  </a:lnTo>
                  <a:lnTo>
                    <a:pt x="6111240" y="3897630"/>
                  </a:lnTo>
                  <a:close/>
                  <a:moveTo>
                    <a:pt x="6306820" y="2141220"/>
                  </a:moveTo>
                  <a:lnTo>
                    <a:pt x="6109970" y="2141220"/>
                  </a:lnTo>
                  <a:lnTo>
                    <a:pt x="6109970" y="535940"/>
                  </a:lnTo>
                  <a:lnTo>
                    <a:pt x="6306820" y="535940"/>
                  </a:lnTo>
                  <a:lnTo>
                    <a:pt x="6306820" y="2141220"/>
                  </a:lnTo>
                  <a:close/>
                  <a:moveTo>
                    <a:pt x="6060440" y="2141220"/>
                  </a:moveTo>
                  <a:lnTo>
                    <a:pt x="6060440" y="2865120"/>
                  </a:lnTo>
                  <a:lnTo>
                    <a:pt x="6060440" y="3898900"/>
                  </a:lnTo>
                  <a:lnTo>
                    <a:pt x="50800" y="3898900"/>
                  </a:lnTo>
                  <a:lnTo>
                    <a:pt x="50800" y="535940"/>
                  </a:lnTo>
                  <a:lnTo>
                    <a:pt x="6060440" y="535940"/>
                  </a:lnTo>
                  <a:lnTo>
                    <a:pt x="6060440" y="2141220"/>
                  </a:lnTo>
                  <a:close/>
                </a:path>
              </a:pathLst>
            </a:custGeom>
            <a:solidFill>
              <a:srgbClr val="371A9F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198120" y="100330"/>
              <a:ext cx="6109970" cy="3798570"/>
            </a:xfrm>
            <a:custGeom>
              <a:avLst/>
              <a:gdLst/>
              <a:ahLst/>
              <a:cxnLst/>
              <a:rect r="r" b="b" t="t" l="l"/>
              <a:pathLst>
                <a:path h="3798570" w="6109970">
                  <a:moveTo>
                    <a:pt x="5913120" y="2764790"/>
                  </a:moveTo>
                  <a:lnTo>
                    <a:pt x="6109970" y="2764790"/>
                  </a:lnTo>
                  <a:lnTo>
                    <a:pt x="6109970" y="3798570"/>
                  </a:lnTo>
                  <a:lnTo>
                    <a:pt x="5913120" y="3798570"/>
                  </a:lnTo>
                  <a:lnTo>
                    <a:pt x="5913120" y="2764790"/>
                  </a:lnTo>
                  <a:close/>
                  <a:moveTo>
                    <a:pt x="5913120" y="435610"/>
                  </a:moveTo>
                  <a:lnTo>
                    <a:pt x="5913120" y="2040890"/>
                  </a:lnTo>
                  <a:lnTo>
                    <a:pt x="6109970" y="2040890"/>
                  </a:lnTo>
                  <a:lnTo>
                    <a:pt x="6109970" y="435610"/>
                  </a:lnTo>
                  <a:lnTo>
                    <a:pt x="5913120" y="435610"/>
                  </a:lnTo>
                  <a:close/>
                  <a:moveTo>
                    <a:pt x="115570" y="45720"/>
                  </a:moveTo>
                  <a:cubicBezTo>
                    <a:pt x="52070" y="45720"/>
                    <a:pt x="0" y="97790"/>
                    <a:pt x="0" y="161290"/>
                  </a:cubicBezTo>
                  <a:cubicBezTo>
                    <a:pt x="0" y="224790"/>
                    <a:pt x="52070" y="276860"/>
                    <a:pt x="115570" y="276860"/>
                  </a:cubicBezTo>
                  <a:cubicBezTo>
                    <a:pt x="179070" y="276860"/>
                    <a:pt x="231140" y="224790"/>
                    <a:pt x="231140" y="161290"/>
                  </a:cubicBezTo>
                  <a:cubicBezTo>
                    <a:pt x="231140" y="97790"/>
                    <a:pt x="180340" y="45720"/>
                    <a:pt x="115570" y="45720"/>
                  </a:cubicBezTo>
                  <a:close/>
                  <a:moveTo>
                    <a:pt x="427990" y="45720"/>
                  </a:moveTo>
                  <a:cubicBezTo>
                    <a:pt x="364490" y="45720"/>
                    <a:pt x="312420" y="97790"/>
                    <a:pt x="312420" y="161290"/>
                  </a:cubicBezTo>
                  <a:cubicBezTo>
                    <a:pt x="312420" y="224790"/>
                    <a:pt x="364490" y="276860"/>
                    <a:pt x="427990" y="276860"/>
                  </a:cubicBezTo>
                  <a:cubicBezTo>
                    <a:pt x="491490" y="276860"/>
                    <a:pt x="543560" y="224790"/>
                    <a:pt x="543560" y="161290"/>
                  </a:cubicBezTo>
                  <a:cubicBezTo>
                    <a:pt x="543560" y="97790"/>
                    <a:pt x="491490" y="45720"/>
                    <a:pt x="427990" y="45720"/>
                  </a:cubicBezTo>
                  <a:close/>
                  <a:moveTo>
                    <a:pt x="739140" y="45720"/>
                  </a:moveTo>
                  <a:cubicBezTo>
                    <a:pt x="675640" y="45720"/>
                    <a:pt x="623570" y="97790"/>
                    <a:pt x="623570" y="161290"/>
                  </a:cubicBezTo>
                  <a:cubicBezTo>
                    <a:pt x="623570" y="224790"/>
                    <a:pt x="675640" y="276860"/>
                    <a:pt x="739140" y="276860"/>
                  </a:cubicBezTo>
                  <a:cubicBezTo>
                    <a:pt x="802640" y="276860"/>
                    <a:pt x="854710" y="224790"/>
                    <a:pt x="854710" y="161290"/>
                  </a:cubicBezTo>
                  <a:cubicBezTo>
                    <a:pt x="854710" y="97790"/>
                    <a:pt x="803910" y="45720"/>
                    <a:pt x="739140" y="45720"/>
                  </a:cubicBezTo>
                  <a:close/>
                  <a:moveTo>
                    <a:pt x="5966460" y="242570"/>
                  </a:moveTo>
                  <a:lnTo>
                    <a:pt x="5866130" y="242570"/>
                  </a:lnTo>
                  <a:lnTo>
                    <a:pt x="6022340" y="86360"/>
                  </a:lnTo>
                  <a:lnTo>
                    <a:pt x="6022340" y="186690"/>
                  </a:lnTo>
                  <a:lnTo>
                    <a:pt x="6073140" y="186690"/>
                  </a:lnTo>
                  <a:lnTo>
                    <a:pt x="6073140" y="0"/>
                  </a:lnTo>
                  <a:lnTo>
                    <a:pt x="5885180" y="0"/>
                  </a:lnTo>
                  <a:lnTo>
                    <a:pt x="5885180" y="50800"/>
                  </a:lnTo>
                  <a:lnTo>
                    <a:pt x="5985510" y="50800"/>
                  </a:lnTo>
                  <a:lnTo>
                    <a:pt x="5829300" y="207010"/>
                  </a:lnTo>
                  <a:lnTo>
                    <a:pt x="5829300" y="106680"/>
                  </a:lnTo>
                  <a:lnTo>
                    <a:pt x="5778500" y="106680"/>
                  </a:lnTo>
                  <a:lnTo>
                    <a:pt x="5778500" y="293370"/>
                  </a:lnTo>
                  <a:lnTo>
                    <a:pt x="5966460" y="293370"/>
                  </a:lnTo>
                  <a:lnTo>
                    <a:pt x="5966460" y="242570"/>
                  </a:lnTo>
                  <a:close/>
                </a:path>
              </a:pathLst>
            </a:custGeom>
            <a:solidFill>
              <a:srgbClr val="7DF8F0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71500" y="571500"/>
            <a:ext cx="17145000" cy="9144000"/>
          </a:xfrm>
          <a:prstGeom prst="rect">
            <a:avLst/>
          </a:prstGeom>
          <a:solidFill>
            <a:srgbClr val="371A9F"/>
          </a:solidFill>
        </p:spPr>
      </p:sp>
      <p:sp>
        <p:nvSpPr>
          <p:cNvPr name="AutoShape 3" id="3"/>
          <p:cNvSpPr/>
          <p:nvPr/>
        </p:nvSpPr>
        <p:spPr>
          <a:xfrm rot="0">
            <a:off x="857250" y="857250"/>
            <a:ext cx="16573500" cy="8572500"/>
          </a:xfrm>
          <a:prstGeom prst="rect">
            <a:avLst/>
          </a:prstGeom>
          <a:solidFill>
            <a:srgbClr val="7DF8F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952500"/>
            <a:chOff x="0" y="0"/>
            <a:chExt cx="21640800" cy="1270000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21640800" cy="1270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419100" y="263525"/>
              <a:ext cx="17780000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450">
                  <a:solidFill>
                    <a:srgbClr val="FFDE59"/>
                  </a:solidFill>
                  <a:latin typeface="Space Mono"/>
                </a:rPr>
                <a:t>DOGECON.EXE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163800" y="1257300"/>
            <a:ext cx="1809750" cy="485775"/>
            <a:chOff x="0" y="0"/>
            <a:chExt cx="2413000" cy="647700"/>
          </a:xfrm>
        </p:grpSpPr>
        <p:sp>
          <p:nvSpPr>
            <p:cNvPr name="AutoShape 8" id="8"/>
            <p:cNvSpPr/>
            <p:nvPr/>
          </p:nvSpPr>
          <p:spPr>
            <a:xfrm rot="0">
              <a:off x="1778000" y="12700"/>
              <a:ext cx="635000" cy="6350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889000" y="0"/>
              <a:ext cx="635000" cy="6350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0" y="0"/>
              <a:ext cx="635000" cy="6350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11" id="11"/>
            <p:cNvSpPr/>
            <p:nvPr/>
          </p:nvSpPr>
          <p:spPr>
            <a:xfrm rot="2700000">
              <a:off x="254091" y="98358"/>
              <a:ext cx="126818" cy="438284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-2700000">
              <a:off x="254091" y="98358"/>
              <a:ext cx="126818" cy="438284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1879052" y="412421"/>
              <a:ext cx="432895" cy="127396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990052" y="412421"/>
              <a:ext cx="432895" cy="127396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990052" y="95183"/>
              <a:ext cx="432895" cy="127396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6" id="16"/>
            <p:cNvSpPr/>
            <p:nvPr/>
          </p:nvSpPr>
          <p:spPr>
            <a:xfrm rot="0">
              <a:off x="990052" y="95183"/>
              <a:ext cx="126818" cy="438284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7" id="17"/>
            <p:cNvSpPr/>
            <p:nvPr/>
          </p:nvSpPr>
          <p:spPr>
            <a:xfrm rot="0">
              <a:off x="1296129" y="95183"/>
              <a:ext cx="126818" cy="438284"/>
            </a:xfrm>
            <a:prstGeom prst="rect">
              <a:avLst/>
            </a:prstGeom>
            <a:solidFill>
              <a:srgbClr val="371A9F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0150" y="2389929"/>
            <a:ext cx="1238070" cy="123807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01838" y="3173730"/>
            <a:ext cx="1034974" cy="1034974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219325" y="2789979"/>
            <a:ext cx="13849350" cy="342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4400">
                <a:solidFill>
                  <a:srgbClr val="371A9F"/>
                </a:solidFill>
                <a:latin typeface="VT323 Bold"/>
              </a:rPr>
              <a:t>THE STORY OF DOGECON VANCOUVER 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19185" y="6081819"/>
            <a:ext cx="1384935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371A9F"/>
                </a:solidFill>
                <a:latin typeface="Aleppo"/>
              </a:rPr>
              <a:t>A Meme We Dreamed to Life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73875" y="647700"/>
            <a:ext cx="10285425" cy="8991600"/>
            <a:chOff x="0" y="0"/>
            <a:chExt cx="13713901" cy="119888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3713901" cy="119888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91723" y="203200"/>
              <a:ext cx="13340615" cy="11582400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04800" y="304800"/>
              <a:ext cx="13071004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2882080" y="44675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2380520" y="43958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1878960" y="43958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12022314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12022314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12939092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12437532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12437532" y="493290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12437532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12610216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593961"/>
            <a:ext cx="5099078" cy="509907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935016" y="6319427"/>
            <a:ext cx="3610797" cy="361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4479834" cy="5905500"/>
            <a:chOff x="0" y="0"/>
            <a:chExt cx="19306446" cy="78740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9306446" cy="7874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91723" y="203200"/>
              <a:ext cx="18923000" cy="7493000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04800" y="304800"/>
              <a:ext cx="18656300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8438981" y="446754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7937421" y="439589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7435862" y="439589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1849599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1799443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17994434" y="493290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17994434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18167117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00" y="571500"/>
            <a:ext cx="14479834" cy="5905500"/>
            <a:chOff x="0" y="0"/>
            <a:chExt cx="19306446" cy="78740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9306446" cy="7874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91723" y="203200"/>
              <a:ext cx="18923000" cy="74930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04800" y="304800"/>
              <a:ext cx="18656300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8438981" y="446754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7937421" y="439589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7435862" y="439589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1849599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1799443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17994434" y="493290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17994434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18167117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686800" y="4686300"/>
            <a:ext cx="8572500" cy="4572000"/>
            <a:chOff x="0" y="0"/>
            <a:chExt cx="11430000" cy="6096000"/>
          </a:xfrm>
        </p:grpSpPr>
        <p:sp>
          <p:nvSpPr>
            <p:cNvPr name="AutoShape 17" id="17"/>
            <p:cNvSpPr/>
            <p:nvPr/>
          </p:nvSpPr>
          <p:spPr>
            <a:xfrm rot="0">
              <a:off x="0" y="0"/>
              <a:ext cx="11430000" cy="6096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190500" y="190500"/>
              <a:ext cx="11049000" cy="5715000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304800" y="304800"/>
              <a:ext cx="10820400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0" id="20"/>
            <p:cNvSpPr/>
            <p:nvPr/>
          </p:nvSpPr>
          <p:spPr>
            <a:xfrm rot="0">
              <a:off x="10653881" y="44357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1" id="21"/>
            <p:cNvSpPr/>
            <p:nvPr/>
          </p:nvSpPr>
          <p:spPr>
            <a:xfrm rot="0">
              <a:off x="10152321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2" id="22"/>
            <p:cNvSpPr/>
            <p:nvPr/>
          </p:nvSpPr>
          <p:spPr>
            <a:xfrm rot="0">
              <a:off x="9650762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3" id="23"/>
            <p:cNvSpPr/>
            <p:nvPr/>
          </p:nvSpPr>
          <p:spPr>
            <a:xfrm rot="2700000">
              <a:off x="9794116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4" id="24"/>
            <p:cNvSpPr/>
            <p:nvPr/>
          </p:nvSpPr>
          <p:spPr>
            <a:xfrm rot="-2700000">
              <a:off x="9794116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5" id="25"/>
            <p:cNvSpPr/>
            <p:nvPr/>
          </p:nvSpPr>
          <p:spPr>
            <a:xfrm rot="0">
              <a:off x="10710894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6" id="26"/>
            <p:cNvSpPr/>
            <p:nvPr/>
          </p:nvSpPr>
          <p:spPr>
            <a:xfrm rot="0">
              <a:off x="10209334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7" id="27"/>
            <p:cNvSpPr/>
            <p:nvPr/>
          </p:nvSpPr>
          <p:spPr>
            <a:xfrm rot="0">
              <a:off x="10209334" y="490115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8" id="28"/>
            <p:cNvSpPr/>
            <p:nvPr/>
          </p:nvSpPr>
          <p:spPr>
            <a:xfrm rot="0">
              <a:off x="10209334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9" id="29"/>
            <p:cNvSpPr/>
            <p:nvPr/>
          </p:nvSpPr>
          <p:spPr>
            <a:xfrm rot="0">
              <a:off x="10382017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7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7700" y="647700"/>
            <a:ext cx="14479834" cy="5905500"/>
            <a:chOff x="0" y="0"/>
            <a:chExt cx="19306446" cy="78740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9306446" cy="7874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91723" y="203200"/>
              <a:ext cx="18923000" cy="7493000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04800" y="304800"/>
              <a:ext cx="18656300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8438981" y="446754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7937421" y="439589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7435862" y="439589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1849599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1799443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17994434" y="493290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17994434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18167117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7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7700" y="647700"/>
            <a:ext cx="14479834" cy="5905500"/>
            <a:chOff x="0" y="0"/>
            <a:chExt cx="19306446" cy="78740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9306446" cy="7874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91723" y="203200"/>
              <a:ext cx="18923000" cy="7493000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04800" y="304800"/>
              <a:ext cx="18656300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8438981" y="446754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7937421" y="439589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7435862" y="439589"/>
              <a:ext cx="358257" cy="358257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17579216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1849599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17994434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17994434" y="493290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17994434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18167117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686800" y="5905500"/>
            <a:ext cx="8572500" cy="3143250"/>
            <a:chOff x="0" y="0"/>
            <a:chExt cx="11430000" cy="4191000"/>
          </a:xfrm>
        </p:grpSpPr>
        <p:sp>
          <p:nvSpPr>
            <p:cNvPr name="AutoShape 17" id="17"/>
            <p:cNvSpPr/>
            <p:nvPr/>
          </p:nvSpPr>
          <p:spPr>
            <a:xfrm rot="0">
              <a:off x="0" y="0"/>
              <a:ext cx="11430000" cy="4191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190500" y="190500"/>
              <a:ext cx="11049000" cy="3810000"/>
            </a:xfrm>
            <a:prstGeom prst="rect">
              <a:avLst/>
            </a:prstGeom>
            <a:solidFill>
              <a:srgbClr val="FFDE59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304800" y="304800"/>
              <a:ext cx="10820400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0" id="20"/>
            <p:cNvSpPr/>
            <p:nvPr/>
          </p:nvSpPr>
          <p:spPr>
            <a:xfrm rot="0">
              <a:off x="10653881" y="44357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1" id="21"/>
            <p:cNvSpPr/>
            <p:nvPr/>
          </p:nvSpPr>
          <p:spPr>
            <a:xfrm rot="0">
              <a:off x="10152321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2" id="22"/>
            <p:cNvSpPr/>
            <p:nvPr/>
          </p:nvSpPr>
          <p:spPr>
            <a:xfrm rot="0">
              <a:off x="9650762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3" id="23"/>
            <p:cNvSpPr/>
            <p:nvPr/>
          </p:nvSpPr>
          <p:spPr>
            <a:xfrm rot="2700000">
              <a:off x="9794116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4" id="24"/>
            <p:cNvSpPr/>
            <p:nvPr/>
          </p:nvSpPr>
          <p:spPr>
            <a:xfrm rot="-2700000">
              <a:off x="9794116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5" id="25"/>
            <p:cNvSpPr/>
            <p:nvPr/>
          </p:nvSpPr>
          <p:spPr>
            <a:xfrm rot="0">
              <a:off x="10710894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6" id="26"/>
            <p:cNvSpPr/>
            <p:nvPr/>
          </p:nvSpPr>
          <p:spPr>
            <a:xfrm rot="0">
              <a:off x="10209334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7" id="27"/>
            <p:cNvSpPr/>
            <p:nvPr/>
          </p:nvSpPr>
          <p:spPr>
            <a:xfrm rot="0">
              <a:off x="10209334" y="490115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8" id="28"/>
            <p:cNvSpPr/>
            <p:nvPr/>
          </p:nvSpPr>
          <p:spPr>
            <a:xfrm rot="0">
              <a:off x="10209334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9" id="29"/>
            <p:cNvSpPr/>
            <p:nvPr/>
          </p:nvSpPr>
          <p:spPr>
            <a:xfrm rot="0">
              <a:off x="10382017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A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7700"/>
            <a:ext cx="10285425" cy="8991600"/>
            <a:chOff x="0" y="0"/>
            <a:chExt cx="13713901" cy="119888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3713901" cy="119888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91723" y="203200"/>
              <a:ext cx="13340615" cy="11582400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04800" y="304800"/>
              <a:ext cx="13071004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2882080" y="44675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2380520" y="43958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1878960" y="43958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12022314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12022314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12939092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12437532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12437532" y="493290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12437532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12610216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29827" y="647700"/>
            <a:ext cx="6475425" cy="8991600"/>
            <a:chOff x="0" y="0"/>
            <a:chExt cx="8633901" cy="119888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8633901" cy="119888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91723" y="203200"/>
              <a:ext cx="8260615" cy="11582400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30200" y="304800"/>
              <a:ext cx="7965604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7802080" y="44675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7300520" y="43958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6798960" y="43958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6942314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6942314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7859092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7357532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7357532" y="493290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7357532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7530216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29827" y="647700"/>
            <a:ext cx="6475425" cy="8991600"/>
            <a:chOff x="0" y="0"/>
            <a:chExt cx="8633901" cy="119888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8633901" cy="119888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91723" y="203200"/>
              <a:ext cx="8260615" cy="11582400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330200" y="304800"/>
              <a:ext cx="7965604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7802080" y="44675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7300520" y="43958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6798960" y="43958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9" id="9"/>
            <p:cNvSpPr/>
            <p:nvPr/>
          </p:nvSpPr>
          <p:spPr>
            <a:xfrm rot="2700000">
              <a:off x="6942314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0" id="10"/>
            <p:cNvSpPr/>
            <p:nvPr/>
          </p:nvSpPr>
          <p:spPr>
            <a:xfrm rot="-2700000">
              <a:off x="6942314" y="495081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7859092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7357532" y="672271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7357532" y="493290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7357532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7530216" y="493290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582748" y="1028700"/>
            <a:ext cx="7409079" cy="8229600"/>
            <a:chOff x="0" y="0"/>
            <a:chExt cx="9878772" cy="10972800"/>
          </a:xfrm>
        </p:grpSpPr>
        <p:sp>
          <p:nvSpPr>
            <p:cNvPr name="AutoShape 17" id="17"/>
            <p:cNvSpPr/>
            <p:nvPr/>
          </p:nvSpPr>
          <p:spPr>
            <a:xfrm rot="0">
              <a:off x="0" y="0"/>
              <a:ext cx="9878772" cy="109728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162378" y="190500"/>
              <a:ext cx="9525894" cy="10617200"/>
            </a:xfrm>
            <a:prstGeom prst="rect">
              <a:avLst/>
            </a:prstGeom>
            <a:solidFill>
              <a:srgbClr val="7DF8F0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304666" y="304800"/>
              <a:ext cx="9269307" cy="635000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0" id="20"/>
            <p:cNvSpPr/>
            <p:nvPr/>
          </p:nvSpPr>
          <p:spPr>
            <a:xfrm rot="0">
              <a:off x="9102654" y="443579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1" id="21"/>
            <p:cNvSpPr/>
            <p:nvPr/>
          </p:nvSpPr>
          <p:spPr>
            <a:xfrm rot="0">
              <a:off x="8601094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2" id="22"/>
            <p:cNvSpPr/>
            <p:nvPr/>
          </p:nvSpPr>
          <p:spPr>
            <a:xfrm rot="0">
              <a:off x="8099534" y="436414"/>
              <a:ext cx="358257" cy="358257"/>
            </a:xfrm>
            <a:prstGeom prst="rect">
              <a:avLst/>
            </a:prstGeom>
            <a:solidFill>
              <a:srgbClr val="FFAAEC"/>
            </a:solidFill>
          </p:spPr>
        </p:sp>
        <p:sp>
          <p:nvSpPr>
            <p:cNvPr name="AutoShape 23" id="23"/>
            <p:cNvSpPr/>
            <p:nvPr/>
          </p:nvSpPr>
          <p:spPr>
            <a:xfrm rot="2700000">
              <a:off x="8242888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4" id="24"/>
            <p:cNvSpPr/>
            <p:nvPr/>
          </p:nvSpPr>
          <p:spPr>
            <a:xfrm rot="-2700000">
              <a:off x="8242888" y="491906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5" id="25"/>
            <p:cNvSpPr/>
            <p:nvPr/>
          </p:nvSpPr>
          <p:spPr>
            <a:xfrm rot="0">
              <a:off x="9159666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6" id="26"/>
            <p:cNvSpPr/>
            <p:nvPr/>
          </p:nvSpPr>
          <p:spPr>
            <a:xfrm rot="0">
              <a:off x="8658106" y="669096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7" id="27"/>
            <p:cNvSpPr/>
            <p:nvPr/>
          </p:nvSpPr>
          <p:spPr>
            <a:xfrm rot="0">
              <a:off x="8658106" y="490115"/>
              <a:ext cx="244233" cy="71875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8" id="28"/>
            <p:cNvSpPr/>
            <p:nvPr/>
          </p:nvSpPr>
          <p:spPr>
            <a:xfrm rot="0">
              <a:off x="8658106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  <p:sp>
          <p:nvSpPr>
            <p:cNvPr name="AutoShape 29" id="29"/>
            <p:cNvSpPr/>
            <p:nvPr/>
          </p:nvSpPr>
          <p:spPr>
            <a:xfrm rot="0">
              <a:off x="8830790" y="490115"/>
              <a:ext cx="71549" cy="247273"/>
            </a:xfrm>
            <a:prstGeom prst="rect">
              <a:avLst/>
            </a:prstGeom>
            <a:solidFill>
              <a:srgbClr val="371A9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DADydCaxeBo</dc:identifier>
  <dcterms:modified xsi:type="dcterms:W3CDTF">2011-08-01T06:04:30Z</dcterms:modified>
  <cp:revision>1</cp:revision>
  <dc:title>THE STORY OF DOGECON VANCOUVER</dc:title>
</cp:coreProperties>
</file>