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5421177-8BAD-4D9D-83D7-861FF55409B0}">
  <a:tblStyle styleId="{F5421177-8BAD-4D9D-83D7-861FF55409B0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2EEA20A-2214-4507-A707-EC217F4B362D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F130A87-03F1-4B26-87E7-0CBDFC7C22E1}" styleName="Table_2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00F3D12-567A-4A2E-8B3E-5543F6744AD1}" styleName="Table_3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 flipH="1" rot="10800000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26" name="Shape 26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 sz="4800"/>
            </a:lvl2pPr>
            <a:lvl3pPr rtl="0">
              <a:spcBef>
                <a:spcPts val="0"/>
              </a:spcBef>
              <a:defRPr sz="4800"/>
            </a:lvl3pPr>
            <a:lvl4pPr rtl="0">
              <a:spcBef>
                <a:spcPts val="0"/>
              </a:spcBef>
              <a:defRPr sz="4800"/>
            </a:lvl4pPr>
            <a:lvl5pPr rtl="0">
              <a:spcBef>
                <a:spcPts val="0"/>
              </a:spcBef>
              <a:defRPr sz="4800"/>
            </a:lvl5pPr>
            <a:lvl6pPr rtl="0">
              <a:spcBef>
                <a:spcPts val="0"/>
              </a:spcBef>
              <a:defRPr sz="4800"/>
            </a:lvl6pPr>
            <a:lvl7pPr rtl="0">
              <a:spcBef>
                <a:spcPts val="0"/>
              </a:spcBef>
              <a:defRPr sz="4800"/>
            </a:lvl7pPr>
            <a:lvl8pPr rtl="0">
              <a:spcBef>
                <a:spcPts val="0"/>
              </a:spcBef>
              <a:defRPr sz="4800"/>
            </a:lvl8pPr>
            <a:lvl9pPr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baseline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Longest Common Sequence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Find longest common part of two strings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/>
              <a:t>k</a:t>
            </a:r>
            <a:r>
              <a:rPr lang="en">
                <a:solidFill>
                  <a:srgbClr val="FF0000"/>
                </a:solidFill>
              </a:rPr>
              <a:t>c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sv</a:t>
            </a:r>
            <a:r>
              <a:rPr lang="en">
                <a:solidFill>
                  <a:srgbClr val="FF0000"/>
                </a:solidFill>
              </a:rPr>
              <a:t>b</a:t>
            </a:r>
            <a:r>
              <a:rPr lang="en"/>
              <a:t>f</a:t>
            </a:r>
            <a:r>
              <a:rPr lang="en">
                <a:solidFill>
                  <a:srgbClr val="FF0000"/>
                </a:solidFill>
              </a:rPr>
              <a:t>c</a:t>
            </a:r>
            <a:r>
              <a:rPr lang="en"/>
              <a:t>) = abc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b</a:t>
            </a:r>
            <a:r>
              <a:rPr lang="en">
                <a:solidFill>
                  <a:srgbClr val="FF0000"/>
                </a:solidFill>
              </a:rPr>
              <a:t>cd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acd</a:t>
            </a:r>
            <a:r>
              <a:rPr lang="en"/>
              <a:t>b) = acd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use dynamic programming technique to solve the problem.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 Programming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Solve a big problem with several small problems.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P(big) ⊇ P(small)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Classical problem: wood cut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Wood Cut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Give a wood length N and a pricing table. How do you gain maximum money.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Solve N = 10, by build small problems table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4" name="Shape 124"/>
          <p:cNvGraphicFramePr/>
          <p:nvPr/>
        </p:nvGraphicFramePr>
        <p:xfrm>
          <a:off x="952500" y="296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{F5421177-8BAD-4D9D-83D7-861FF55409B0}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952500" y="56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{92EEA20A-2214-4507-A707-EC217F4B362D}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17(1+5)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20(2+5)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22(1+7)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25(2+7)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30(5+5)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952500" y="45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{EF130A87-03F1-4B26-87E7-0CBDFC7C22E1}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5(2)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7(1+2)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10(2+2)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15(5)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Solve LCS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 solve LCS problem, we can view it into continuously choosing last word of LCS.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(abcd, acdb)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  <p:graphicFrame>
        <p:nvGraphicFramePr>
          <p:cNvPr id="133" name="Shape 133"/>
          <p:cNvGraphicFramePr/>
          <p:nvPr/>
        </p:nvGraphicFramePr>
        <p:xfrm>
          <a:off x="952500" y="35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{500F3D12-567A-4A2E-8B3E-5543F6744AD1}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XY)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X)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X)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X)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X)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(2, XY)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(2, X)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X)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(2, 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(3, XY)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(1, 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(2, XY)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(2, X)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(3, Y)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" name="Shape 134"/>
          <p:cNvCxnSpPr/>
          <p:nvPr/>
        </p:nvCxnSpPr>
        <p:spPr>
          <a:xfrm flipH="1" rot="10800000">
            <a:off x="7193600" y="4888074"/>
            <a:ext cx="14700" cy="4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rot="10800000">
            <a:off x="5822075" y="4508699"/>
            <a:ext cx="1400699" cy="4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4581774" y="4129350"/>
            <a:ext cx="1284000" cy="408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 rot="10800000">
            <a:off x="2991199" y="4143975"/>
            <a:ext cx="161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To Do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tracing back LCS table, we find going up means left side word is redundant, while going left means upper side word is redundant.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First word of two string only has one state. To using LCS finding diff, we need a common head.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