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5"/>
  </p:notesMasterIdLst>
  <p:sldIdLst>
    <p:sldId id="256" r:id="rId2"/>
    <p:sldId id="257" r:id="rId3"/>
    <p:sldId id="277" r:id="rId4"/>
    <p:sldId id="278" r:id="rId5"/>
    <p:sldId id="279" r:id="rId6"/>
    <p:sldId id="259" r:id="rId7"/>
    <p:sldId id="260" r:id="rId8"/>
    <p:sldId id="258" r:id="rId9"/>
    <p:sldId id="261" r:id="rId10"/>
    <p:sldId id="262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3" r:id="rId19"/>
    <p:sldId id="264" r:id="rId20"/>
    <p:sldId id="265" r:id="rId21"/>
    <p:sldId id="267" r:id="rId22"/>
    <p:sldId id="268" r:id="rId23"/>
    <p:sldId id="26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0" autoAdjust="0"/>
  </p:normalViewPr>
  <p:slideViewPr>
    <p:cSldViewPr>
      <p:cViewPr varScale="1">
        <p:scale>
          <a:sx n="72" d="100"/>
          <a:sy n="72" d="100"/>
        </p:scale>
        <p:origin x="-8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175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9158D-1E92-4AE6-91CF-8DC94836DEBC}" type="datetimeFigureOut">
              <a:rPr lang="zh-TW" altLang="en-US" smtClean="0"/>
              <a:t>2013/10/16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63811-1C56-43A9-B60C-F4F0C4C38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92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BF5143-1718-49AB-A424-6CDB722BC168}" type="datetimeFigureOut">
              <a:rPr lang="zh-TW" altLang="en-US" smtClean="0"/>
              <a:t>2013/10/16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6B197E-A009-44B1-9CA6-38880D7D2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5143-1718-49AB-A424-6CDB722BC168}" type="datetimeFigureOut">
              <a:rPr lang="zh-TW" altLang="en-US" smtClean="0"/>
              <a:t>2013/10/16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197E-A009-44B1-9CA6-38880D7D2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7BF5143-1718-49AB-A424-6CDB722BC168}" type="datetimeFigureOut">
              <a:rPr lang="zh-TW" altLang="en-US" smtClean="0"/>
              <a:t>2013/10/16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D6B197E-A009-44B1-9CA6-38880D7D2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5143-1718-49AB-A424-6CDB722BC168}" type="datetimeFigureOut">
              <a:rPr lang="zh-TW" altLang="en-US" smtClean="0"/>
              <a:t>2013/10/16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6B197E-A009-44B1-9CA6-38880D7D20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5143-1718-49AB-A424-6CDB722BC168}" type="datetimeFigureOut">
              <a:rPr lang="zh-TW" altLang="en-US" smtClean="0"/>
              <a:t>2013/10/16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D6B197E-A009-44B1-9CA6-38880D7D20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7BF5143-1718-49AB-A424-6CDB722BC168}" type="datetimeFigureOut">
              <a:rPr lang="zh-TW" altLang="en-US" smtClean="0"/>
              <a:t>2013/10/16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6B197E-A009-44B1-9CA6-38880D7D20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7BF5143-1718-49AB-A424-6CDB722BC168}" type="datetimeFigureOut">
              <a:rPr lang="zh-TW" altLang="en-US" smtClean="0"/>
              <a:t>2013/10/16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6B197E-A009-44B1-9CA6-38880D7D20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5143-1718-49AB-A424-6CDB722BC168}" type="datetimeFigureOut">
              <a:rPr lang="zh-TW" altLang="en-US" smtClean="0"/>
              <a:t>2013/10/16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6B197E-A009-44B1-9CA6-38880D7D2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5143-1718-49AB-A424-6CDB722BC168}" type="datetimeFigureOut">
              <a:rPr lang="zh-TW" altLang="en-US" smtClean="0"/>
              <a:t>2013/10/16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6B197E-A009-44B1-9CA6-38880D7D2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5143-1718-49AB-A424-6CDB722BC168}" type="datetimeFigureOut">
              <a:rPr lang="zh-TW" altLang="en-US" smtClean="0"/>
              <a:t>2013/10/16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6B197E-A009-44B1-9CA6-38880D7D20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7BF5143-1718-49AB-A424-6CDB722BC168}" type="datetimeFigureOut">
              <a:rPr lang="zh-TW" altLang="en-US" smtClean="0"/>
              <a:t>2013/10/16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D6B197E-A009-44B1-9CA6-38880D7D20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BF5143-1718-49AB-A424-6CDB722BC168}" type="datetimeFigureOut">
              <a:rPr lang="zh-TW" altLang="en-US" smtClean="0"/>
              <a:t>2013/10/16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D6B197E-A009-44B1-9CA6-38880D7D2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box0922480107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System programing</a:t>
            </a:r>
            <a:br>
              <a:rPr lang="en-US" altLang="zh-TW" dirty="0" smtClean="0"/>
            </a:br>
            <a:r>
              <a:rPr lang="en-US" altLang="zh-TW" dirty="0" smtClean="0"/>
              <a:t>HW2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TA: Curtis Lee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58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You connect client to server and log in after you run up the server and client.</a:t>
            </a:r>
          </a:p>
          <a:p>
            <a:endParaRPr lang="en-US" altLang="zh-TW" dirty="0"/>
          </a:p>
          <a:p>
            <a:r>
              <a:rPr lang="en-US" altLang="zh-TW" dirty="0" smtClean="0"/>
              <a:t>Then you start to synchronize files and directories under local repository to server.</a:t>
            </a:r>
          </a:p>
          <a:p>
            <a:endParaRPr lang="en-US" altLang="zh-TW" dirty="0"/>
          </a:p>
          <a:p>
            <a:r>
              <a:rPr lang="en-US" altLang="zh-TW" dirty="0" smtClean="0"/>
              <a:t>We designed five types of header for synchronization.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0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Five types of complete header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csiebox_protocol_login</a:t>
            </a:r>
            <a:endParaRPr lang="en-US" altLang="zh-TW" dirty="0" smtClean="0"/>
          </a:p>
          <a:p>
            <a:r>
              <a:rPr lang="en-US" altLang="zh-TW" dirty="0" err="1" smtClean="0"/>
              <a:t>csiebox_protocol_meta</a:t>
            </a:r>
            <a:endParaRPr lang="en-US" altLang="zh-TW" dirty="0" smtClean="0"/>
          </a:p>
          <a:p>
            <a:r>
              <a:rPr lang="en-US" altLang="zh-TW" dirty="0" err="1" smtClean="0"/>
              <a:t>csiebox_protocol_file</a:t>
            </a:r>
            <a:endParaRPr lang="en-US" altLang="zh-TW" dirty="0" smtClean="0"/>
          </a:p>
          <a:p>
            <a:r>
              <a:rPr lang="en-US" altLang="zh-TW" dirty="0" err="1" smtClean="0"/>
              <a:t>csiebox_protocol_hardlink</a:t>
            </a:r>
            <a:endParaRPr lang="en-US" altLang="zh-TW" dirty="0" smtClean="0"/>
          </a:p>
          <a:p>
            <a:r>
              <a:rPr lang="en-US" altLang="zh-TW" dirty="0" err="1" smtClean="0"/>
              <a:t>csiebox_protocol_rm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Each complete header has a common header</a:t>
            </a:r>
          </a:p>
          <a:p>
            <a:pPr lvl="1"/>
            <a:r>
              <a:rPr lang="en-US" altLang="zh-TW" dirty="0" err="1" smtClean="0"/>
              <a:t>csiebox_protocol_header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0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csiebox_protocol_header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2512991" cy="3202395"/>
          </a:xfr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488"/>
              </p:ext>
            </p:extLst>
          </p:nvPr>
        </p:nvGraphicFramePr>
        <p:xfrm>
          <a:off x="3491880" y="2924944"/>
          <a:ext cx="1031776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317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magic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status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client_id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datalen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348880"/>
            <a:ext cx="3880580" cy="3355307"/>
          </a:xfrm>
          <a:prstGeom prst="rect">
            <a:avLst/>
          </a:prstGeom>
        </p:spPr>
      </p:pic>
      <p:cxnSp>
        <p:nvCxnSpPr>
          <p:cNvPr id="15" name="肘形接點 14"/>
          <p:cNvCxnSpPr/>
          <p:nvPr/>
        </p:nvCxnSpPr>
        <p:spPr>
          <a:xfrm flipV="1">
            <a:off x="4499992" y="2780928"/>
            <a:ext cx="576064" cy="36004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499992" y="342900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4499992" y="3861048"/>
            <a:ext cx="576064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csiebox_protocol_login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08920"/>
            <a:ext cx="8013545" cy="2236950"/>
          </a:xfrm>
        </p:spPr>
      </p:pic>
    </p:spTree>
    <p:extLst>
      <p:ext uri="{BB962C8B-B14F-4D97-AF65-F5344CB8AC3E}">
        <p14:creationId xmlns:p14="http://schemas.microsoft.com/office/powerpoint/2010/main" val="7349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csiebox_protocol_meta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Header </a:t>
            </a:r>
            <a:r>
              <a:rPr lang="en-US" altLang="zh-TW" dirty="0"/>
              <a:t>used to send meta data of file or </a:t>
            </a:r>
            <a:r>
              <a:rPr lang="en-US" altLang="zh-TW" dirty="0" smtClean="0"/>
              <a:t>directory.</a:t>
            </a:r>
          </a:p>
          <a:p>
            <a:r>
              <a:rPr lang="en-US" altLang="zh-TW" dirty="0" smtClean="0"/>
              <a:t>Followed </a:t>
            </a:r>
            <a:r>
              <a:rPr lang="en-US" altLang="zh-TW" dirty="0"/>
              <a:t>by a path of that file or directory under local </a:t>
            </a:r>
            <a:r>
              <a:rPr lang="en-US" altLang="zh-TW" dirty="0" smtClean="0"/>
              <a:t>repository.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5202223" cy="296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csiebox_protocol_file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H</a:t>
            </a:r>
            <a:r>
              <a:rPr lang="en-US" altLang="zh-TW" dirty="0" smtClean="0"/>
              <a:t>eader </a:t>
            </a:r>
            <a:r>
              <a:rPr lang="en-US" altLang="zh-TW" dirty="0"/>
              <a:t>used to send data of file, followed by file </a:t>
            </a:r>
            <a:r>
              <a:rPr lang="en-US" altLang="zh-TW" dirty="0" smtClean="0"/>
              <a:t>data.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32" y="2348880"/>
            <a:ext cx="5595867" cy="205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csiebox_protocol_hardlink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Header </a:t>
            </a:r>
            <a:r>
              <a:rPr lang="en-US" altLang="zh-TW" dirty="0"/>
              <a:t>used to sync hard link</a:t>
            </a:r>
          </a:p>
          <a:p>
            <a:r>
              <a:rPr lang="en-US" altLang="zh-TW" dirty="0"/>
              <a:t>F</a:t>
            </a:r>
            <a:r>
              <a:rPr lang="en-US" altLang="zh-TW" dirty="0" smtClean="0"/>
              <a:t>ollowed </a:t>
            </a:r>
            <a:r>
              <a:rPr lang="en-US" altLang="zh-TW" dirty="0"/>
              <a:t>by source path and target path under local repository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48"/>
            <a:ext cx="6350914" cy="239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csiebox_protocol_rm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Header </a:t>
            </a:r>
            <a:r>
              <a:rPr lang="en-US" altLang="zh-TW" dirty="0"/>
              <a:t>used to delete </a:t>
            </a:r>
            <a:r>
              <a:rPr lang="en-US" altLang="zh-TW" dirty="0" smtClean="0"/>
              <a:t>file or directory </a:t>
            </a:r>
            <a:r>
              <a:rPr lang="en-US" altLang="zh-TW" dirty="0"/>
              <a:t>on server side</a:t>
            </a:r>
          </a:p>
          <a:p>
            <a:r>
              <a:rPr lang="en-US" altLang="zh-TW" dirty="0"/>
              <a:t>F</a:t>
            </a:r>
            <a:r>
              <a:rPr lang="en-US" altLang="zh-TW" dirty="0" smtClean="0"/>
              <a:t>ollowed </a:t>
            </a:r>
            <a:r>
              <a:rPr lang="en-US" altLang="zh-TW" dirty="0"/>
              <a:t>by the path of deleted </a:t>
            </a:r>
            <a:r>
              <a:rPr lang="en-US" altLang="zh-TW" dirty="0" smtClean="0"/>
              <a:t>file or directory </a:t>
            </a:r>
            <a:r>
              <a:rPr lang="en-US" altLang="zh-TW" dirty="0"/>
              <a:t>under local repository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5705892" cy="19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Sync existed files and directories under client local repository to server. </a:t>
            </a:r>
            <a:r>
              <a:rPr lang="en-US" altLang="zh-TW" dirty="0"/>
              <a:t>It includes traversing directory tree on client’s side, and transmit the file and directories to server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To </a:t>
            </a:r>
            <a:r>
              <a:rPr lang="en-US" altLang="zh-TW" dirty="0" smtClean="0"/>
              <a:t>determine you actually do the directory traversal, you have to </a:t>
            </a:r>
            <a:r>
              <a:rPr lang="en-US" altLang="zh-TW" dirty="0"/>
              <a:t>output the </a:t>
            </a:r>
            <a:r>
              <a:rPr lang="en-US" altLang="zh-TW" b="1" i="1" dirty="0"/>
              <a:t>longest path</a:t>
            </a:r>
            <a:r>
              <a:rPr lang="en-US" altLang="zh-TW" dirty="0"/>
              <a:t> on local repository, starting from service root directory, to file </a:t>
            </a:r>
            <a:r>
              <a:rPr lang="en-US" altLang="zh-TW" i="1" dirty="0"/>
              <a:t>longestPath.txt</a:t>
            </a:r>
            <a:r>
              <a:rPr lang="en-US" altLang="zh-TW" dirty="0"/>
              <a:t> in service root </a:t>
            </a:r>
            <a:r>
              <a:rPr lang="en-US" altLang="zh-TW" dirty="0" smtClean="0"/>
              <a:t>directory</a:t>
            </a:r>
          </a:p>
          <a:p>
            <a:r>
              <a:rPr lang="en-US" altLang="zh-TW" dirty="0" smtClean="0"/>
              <a:t>Ex. </a:t>
            </a:r>
            <a:r>
              <a:rPr lang="en-US" altLang="zh-TW" b="1" i="1" dirty="0" err="1" smtClean="0"/>
              <a:t>cdir</a:t>
            </a:r>
            <a:r>
              <a:rPr lang="en-US" altLang="zh-TW" b="1" i="1" dirty="0" smtClean="0"/>
              <a:t>/</a:t>
            </a:r>
            <a:r>
              <a:rPr lang="en-US" altLang="zh-TW" b="1" i="1" dirty="0" err="1" smtClean="0"/>
              <a:t>abcdefghijk</a:t>
            </a:r>
            <a:r>
              <a:rPr lang="en-US" altLang="zh-TW" dirty="0" smtClean="0"/>
              <a:t> is longer than </a:t>
            </a:r>
            <a:r>
              <a:rPr lang="en-US" altLang="zh-TW" b="1" i="1" dirty="0" err="1" smtClean="0"/>
              <a:t>cdir</a:t>
            </a:r>
            <a:r>
              <a:rPr lang="en-US" altLang="zh-TW" b="1" i="1" dirty="0" smtClean="0"/>
              <a:t>/a/b/c . Therefore</a:t>
            </a:r>
            <a:r>
              <a:rPr lang="en-US" altLang="zh-TW" b="1" i="1" dirty="0"/>
              <a:t>, </a:t>
            </a:r>
            <a:r>
              <a:rPr lang="en-US" altLang="zh-TW" b="1" i="1" dirty="0" err="1" smtClean="0"/>
              <a:t>abcdefghijk</a:t>
            </a:r>
            <a:r>
              <a:rPr lang="en-US" altLang="zh-TW" b="1" i="1" dirty="0" smtClean="0"/>
              <a:t> is outputted.</a:t>
            </a:r>
            <a:endParaRPr lang="en-US" altLang="zh-TW" b="1" i="1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53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keep the same content on both side, we use </a:t>
            </a:r>
            <a:r>
              <a:rPr lang="en-US" altLang="zh-TW" b="1" i="1" u="sng" dirty="0" err="1"/>
              <a:t>inotify</a:t>
            </a:r>
            <a:r>
              <a:rPr lang="en-US" altLang="zh-TW" b="1" i="1" u="sng" dirty="0"/>
              <a:t> API</a:t>
            </a:r>
            <a:r>
              <a:rPr lang="en-US" altLang="zh-TW" dirty="0"/>
              <a:t>, which is used to monitor file system events. (Example program of using </a:t>
            </a:r>
            <a:r>
              <a:rPr lang="en-US" altLang="zh-TW" b="1" i="1" u="sng" dirty="0" err="1"/>
              <a:t>inotify</a:t>
            </a:r>
            <a:r>
              <a:rPr lang="en-US" altLang="zh-TW" b="1" i="1" u="sng" dirty="0"/>
              <a:t> API</a:t>
            </a:r>
            <a:r>
              <a:rPr lang="en-US" altLang="zh-TW" dirty="0"/>
              <a:t> is available in the provided package.) You can get more info of </a:t>
            </a:r>
            <a:r>
              <a:rPr lang="en-US" altLang="zh-TW" b="1" i="1" u="sng" dirty="0" err="1"/>
              <a:t>inotify</a:t>
            </a:r>
            <a:r>
              <a:rPr lang="en-US" altLang="zh-TW" dirty="0"/>
              <a:t> by </a:t>
            </a:r>
            <a:r>
              <a:rPr lang="en-US" altLang="zh-TW" dirty="0" err="1"/>
              <a:t>linux</a:t>
            </a:r>
            <a:r>
              <a:rPr lang="en-US" altLang="zh-TW" dirty="0"/>
              <a:t> man page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Symbolic link</a:t>
            </a:r>
          </a:p>
          <a:p>
            <a:r>
              <a:rPr lang="en-US" altLang="zh-TW" dirty="0" smtClean="0"/>
              <a:t>Hard link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structure of server </a:t>
            </a:r>
            <a:r>
              <a:rPr lang="en-US" altLang="zh-TW" dirty="0" smtClean="0"/>
              <a:t>user </a:t>
            </a:r>
            <a:r>
              <a:rPr lang="en-US" altLang="zh-TW" dirty="0"/>
              <a:t>directory should be the same as the structure of local </a:t>
            </a:r>
            <a:r>
              <a:rPr lang="en-US" altLang="zh-TW" dirty="0" smtClean="0"/>
              <a:t>repository.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77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We are going to synchronize the files and directories under local repository to server side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Don’t worry, we have built up the client and server, you only have to pay attention to the process of synchronization.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8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Total 8 points.</a:t>
            </a:r>
          </a:p>
          <a:p>
            <a:r>
              <a:rPr lang="en-US" altLang="zh-TW" dirty="0"/>
              <a:t>5 points for synchronizing existed files and directories between client and server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(1 point) traverse </a:t>
            </a:r>
            <a:r>
              <a:rPr lang="en-US" altLang="zh-TW" dirty="0"/>
              <a:t>directory tree: output the longest path on local </a:t>
            </a:r>
            <a:r>
              <a:rPr lang="en-US" altLang="zh-TW" dirty="0" smtClean="0"/>
              <a:t>repository to </a:t>
            </a:r>
            <a:r>
              <a:rPr lang="en-US" altLang="zh-TW" dirty="0"/>
              <a:t>file </a:t>
            </a:r>
            <a:r>
              <a:rPr lang="en-US" altLang="zh-TW" b="1" i="1" dirty="0"/>
              <a:t>longestPath.txt</a:t>
            </a:r>
            <a:r>
              <a:rPr lang="en-US" altLang="zh-TW" dirty="0"/>
              <a:t> in service root directory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(1 point) sync regular file </a:t>
            </a:r>
            <a:endParaRPr lang="en-US" altLang="zh-TW" dirty="0"/>
          </a:p>
          <a:p>
            <a:pPr lvl="1"/>
            <a:r>
              <a:rPr lang="en-US" altLang="zh-TW" dirty="0"/>
              <a:t>(1 point) sync </a:t>
            </a:r>
            <a:r>
              <a:rPr lang="en-US" altLang="zh-TW" dirty="0" smtClean="0"/>
              <a:t>directory</a:t>
            </a:r>
          </a:p>
          <a:p>
            <a:pPr lvl="1"/>
            <a:r>
              <a:rPr lang="en-US" altLang="zh-TW" dirty="0"/>
              <a:t>(1 point) sync </a:t>
            </a:r>
            <a:r>
              <a:rPr lang="en-US" altLang="zh-TW" dirty="0" smtClean="0"/>
              <a:t>symbolic link</a:t>
            </a:r>
          </a:p>
          <a:p>
            <a:pPr lvl="1"/>
            <a:r>
              <a:rPr lang="en-US" altLang="zh-TW" dirty="0"/>
              <a:t>(1 point) sync </a:t>
            </a:r>
            <a:r>
              <a:rPr lang="en-US" altLang="zh-TW" dirty="0" smtClean="0"/>
              <a:t>hard link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460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following requirements need to use </a:t>
            </a:r>
            <a:r>
              <a:rPr lang="en-US" altLang="zh-TW" b="1" i="1" dirty="0" err="1" smtClean="0"/>
              <a:t>inotify</a:t>
            </a:r>
            <a:r>
              <a:rPr lang="en-US" altLang="zh-TW" b="1" i="1" dirty="0" smtClean="0"/>
              <a:t> API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2 </a:t>
            </a:r>
            <a:r>
              <a:rPr lang="en-US" altLang="zh-TW" dirty="0"/>
              <a:t>points for synchronizing the files, including regular files, directories, and links, </a:t>
            </a:r>
            <a:r>
              <a:rPr lang="en-US" altLang="zh-TW" b="1" i="1" u="sng" dirty="0"/>
              <a:t>newly</a:t>
            </a:r>
            <a:r>
              <a:rPr lang="en-US" altLang="zh-TW" dirty="0"/>
              <a:t> created or </a:t>
            </a:r>
            <a:r>
              <a:rPr lang="en-US" altLang="zh-TW" b="1" i="1" u="sng" dirty="0"/>
              <a:t>modified</a:t>
            </a:r>
            <a:r>
              <a:rPr lang="en-US" altLang="zh-TW" dirty="0"/>
              <a:t> under local repository to server</a:t>
            </a:r>
            <a:r>
              <a:rPr lang="en-US" altLang="zh-TW" dirty="0" smtClean="0"/>
              <a:t>. </a:t>
            </a:r>
            <a:r>
              <a:rPr lang="en-US" altLang="zh-TW" dirty="0"/>
              <a:t>Finishing each of them earns 0.5 point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1 point for synchronizing the deleted files and </a:t>
            </a:r>
            <a:r>
              <a:rPr lang="en-US" altLang="zh-TW" b="1" i="1" dirty="0"/>
              <a:t>empty</a:t>
            </a:r>
            <a:r>
              <a:rPr lang="en-US" altLang="zh-TW" dirty="0"/>
              <a:t> directories under local repository to server. </a:t>
            </a:r>
            <a:br>
              <a:rPr lang="en-US" altLang="zh-TW" dirty="0"/>
            </a:br>
            <a:r>
              <a:rPr lang="en-US" altLang="zh-TW" dirty="0"/>
              <a:t> </a:t>
            </a:r>
            <a:endParaRPr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873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Due day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/>
              <a:t>Tuesday </a:t>
            </a:r>
            <a:r>
              <a:rPr lang="en-US" altLang="zh-TW" b="1" smtClean="0"/>
              <a:t>October 29</a:t>
            </a:r>
            <a:r>
              <a:rPr lang="en-US" altLang="zh-TW" b="1" smtClean="0"/>
              <a:t>, </a:t>
            </a:r>
            <a:r>
              <a:rPr lang="en-US" altLang="zh-TW" b="1" dirty="0"/>
              <a:t>2013 </a:t>
            </a:r>
            <a:r>
              <a:rPr lang="en-US" altLang="zh-TW" b="1" dirty="0" smtClean="0"/>
              <a:t>23:59</a:t>
            </a:r>
          </a:p>
          <a:p>
            <a:r>
              <a:rPr lang="en-US" altLang="zh-TW" dirty="0" smtClean="0"/>
              <a:t>Renamed directory “sp_hw2b02XXXXXX” with your student ID, and compress it. Upload it to CEIBA.</a:t>
            </a:r>
          </a:p>
          <a:p>
            <a:r>
              <a:rPr lang="en-US" altLang="zh-TW" dirty="0"/>
              <a:t>5% of your credits will be deducted for every single day delay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There is absolutely </a:t>
            </a:r>
            <a:r>
              <a:rPr lang="en-US" altLang="zh-TW" b="1" dirty="0"/>
              <a:t>NO</a:t>
            </a:r>
            <a:r>
              <a:rPr lang="en-US" altLang="zh-TW" dirty="0"/>
              <a:t> tolerance for plagiarism</a:t>
            </a:r>
            <a:r>
              <a:rPr lang="en-US" altLang="zh-TW" dirty="0" smtClean="0"/>
              <a:t>.  Zero points for plagiarism.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Contact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zh-TW" dirty="0" smtClean="0"/>
              <a:t>Email</a:t>
            </a:r>
            <a:r>
              <a:rPr lang="en-US" altLang="zh-TW" dirty="0"/>
              <a:t>: </a:t>
            </a:r>
            <a:r>
              <a:rPr lang="en-US" altLang="zh-TW" u="sng" dirty="0">
                <a:hlinkClick r:id="rId2"/>
              </a:rPr>
              <a:t>box0922480107@gmail.com</a:t>
            </a:r>
            <a:endParaRPr lang="en-US" altLang="zh-TW" dirty="0"/>
          </a:p>
          <a:p>
            <a:pPr fontAlgn="base"/>
            <a:r>
              <a:rPr lang="en-US" altLang="zh-TW" dirty="0"/>
              <a:t>Ptt2 : </a:t>
            </a:r>
            <a:r>
              <a:rPr lang="en-US" altLang="zh-TW" dirty="0" err="1" smtClean="0"/>
              <a:t>SysProgram</a:t>
            </a:r>
            <a:r>
              <a:rPr lang="en-US" altLang="zh-TW" dirty="0" smtClean="0"/>
              <a:t>, TA’s </a:t>
            </a:r>
            <a:r>
              <a:rPr lang="en-US" altLang="zh-TW" dirty="0"/>
              <a:t>account: f771213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1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S</a:t>
            </a:r>
            <a:r>
              <a:rPr lang="en" altLang="zh-TW" dirty="0">
                <a:solidFill>
                  <a:schemeClr val="tx1"/>
                </a:solidFill>
              </a:rPr>
              <a:t>ocket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" altLang="zh-TW" dirty="0"/>
              <a:t>UNIX Network Communicate API</a:t>
            </a:r>
          </a:p>
          <a:p>
            <a:pPr lvl="0"/>
            <a:endParaRPr lang="en" altLang="zh-TW" dirty="0" smtClean="0"/>
          </a:p>
          <a:p>
            <a:pPr lvl="0"/>
            <a:r>
              <a:rPr lang="en" altLang="zh-TW" dirty="0" smtClean="0"/>
              <a:t>It's </a:t>
            </a:r>
            <a:r>
              <a:rPr lang="en" altLang="zh-TW" dirty="0"/>
              <a:t>accessed as file descriptor, so you can communicate using read/write, or using socket's own recv/send API</a:t>
            </a:r>
            <a:r>
              <a:rPr lang="en" altLang="zh-TW" dirty="0" smtClean="0"/>
              <a:t>.</a:t>
            </a:r>
          </a:p>
          <a:p>
            <a:pPr lvl="0"/>
            <a:endParaRPr lang="en" altLang="zh-TW" dirty="0"/>
          </a:p>
          <a:p>
            <a:pPr lvl="0"/>
            <a:r>
              <a:rPr lang="en-US" altLang="zh-TW" dirty="0"/>
              <a:t>r</a:t>
            </a:r>
            <a:r>
              <a:rPr lang="en" altLang="zh-TW" dirty="0" smtClean="0"/>
              <a:t>ecv_message(), send_message() in hw2</a:t>
            </a:r>
          </a:p>
          <a:p>
            <a:pPr lvl="0"/>
            <a:endParaRPr lang="en" altLang="zh-TW" dirty="0"/>
          </a:p>
          <a:p>
            <a:pPr lvl="0"/>
            <a:endParaRPr lang="en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4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>
                <a:solidFill>
                  <a:schemeClr val="tx1"/>
                </a:solidFill>
              </a:rPr>
              <a:t>Socket Connection</a:t>
            </a:r>
            <a:endParaRPr lang="zh-TW" altLang="en-US" dirty="0"/>
          </a:p>
        </p:txBody>
      </p:sp>
      <p:sp>
        <p:nvSpPr>
          <p:cNvPr id="4" name="Shape 180"/>
          <p:cNvSpPr/>
          <p:nvPr/>
        </p:nvSpPr>
        <p:spPr>
          <a:xfrm>
            <a:off x="971600" y="1844824"/>
            <a:ext cx="6467475" cy="4343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343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>
                <a:solidFill>
                  <a:schemeClr val="tx1"/>
                </a:solidFill>
              </a:rPr>
              <a:t>port_register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" altLang="zh-TW" dirty="0"/>
              <a:t>daemon provide by TA which provide port management service</a:t>
            </a:r>
          </a:p>
          <a:p>
            <a:pPr lvl="0"/>
            <a:endParaRPr lang="en" altLang="zh-TW" dirty="0" smtClean="0"/>
          </a:p>
          <a:p>
            <a:pPr lvl="0"/>
            <a:r>
              <a:rPr lang="en" altLang="zh-TW" dirty="0" smtClean="0"/>
              <a:t>TA </a:t>
            </a:r>
            <a:r>
              <a:rPr lang="en" altLang="zh-TW" dirty="0"/>
              <a:t>would run this for you on linux1~linux20</a:t>
            </a:r>
          </a:p>
          <a:p>
            <a:endParaRPr lang="en" altLang="zh-TW" dirty="0" smtClean="0"/>
          </a:p>
          <a:p>
            <a:r>
              <a:rPr lang="en" altLang="zh-TW" dirty="0" smtClean="0"/>
              <a:t>If </a:t>
            </a:r>
            <a:r>
              <a:rPr lang="en" altLang="zh-TW" dirty="0"/>
              <a:t>you want to test connection at localhost, you should run port_register </a:t>
            </a:r>
            <a:r>
              <a:rPr lang="en" altLang="zh-TW" dirty="0" smtClean="0"/>
              <a:t>first</a:t>
            </a:r>
          </a:p>
          <a:p>
            <a:pPr marL="59436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" altLang="zh-TW" dirty="0"/>
              <a:t>$ ./port_register &amp;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7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run server and client?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Modify server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file named </a:t>
            </a:r>
            <a:r>
              <a:rPr lang="en-US" altLang="zh-TW" dirty="0" err="1" smtClean="0"/>
              <a:t>server.cfg</a:t>
            </a:r>
            <a:endParaRPr lang="en-US" altLang="zh-TW" dirty="0"/>
          </a:p>
          <a:p>
            <a:pPr marL="914400" lvl="1" indent="-514350"/>
            <a:r>
              <a:rPr lang="en-US" altLang="zh-TW" dirty="0" smtClean="0"/>
              <a:t>Path: the path of server directory, named “</a:t>
            </a:r>
            <a:r>
              <a:rPr lang="en-US" altLang="zh-TW" dirty="0" err="1" smtClean="0"/>
              <a:t>sdir</a:t>
            </a:r>
            <a:r>
              <a:rPr lang="en-US" altLang="zh-TW" dirty="0" smtClean="0"/>
              <a:t>” in example</a:t>
            </a:r>
          </a:p>
          <a:p>
            <a:pPr marL="914400" lvl="1" indent="-514350"/>
            <a:r>
              <a:rPr lang="en-US" altLang="zh-TW" dirty="0" err="1" smtClean="0"/>
              <a:t>Account_path</a:t>
            </a:r>
            <a:r>
              <a:rPr lang="en-US" altLang="zh-TW" dirty="0" smtClean="0"/>
              <a:t>: the path of account file, which has account info </a:t>
            </a:r>
          </a:p>
          <a:p>
            <a:pPr marL="400050" lvl="1" indent="0">
              <a:buNone/>
            </a:pPr>
            <a:endParaRPr lang="en-US" altLang="zh-TW" dirty="0" smtClean="0"/>
          </a:p>
          <a:p>
            <a:pPr marL="400050" lvl="1" indent="0">
              <a:buNone/>
            </a:pPr>
            <a:endParaRPr lang="en-US" altLang="zh-TW" dirty="0"/>
          </a:p>
          <a:p>
            <a:pPr marL="400050" lvl="1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1" y="4221088"/>
            <a:ext cx="8160495" cy="6590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67" y="5600734"/>
            <a:ext cx="7110468" cy="3535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320534" y="4937299"/>
            <a:ext cx="1591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Server.cfg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433441" y="6080044"/>
            <a:ext cx="1342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account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2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run server and client?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 startAt="2"/>
            </a:pPr>
            <a:r>
              <a:rPr lang="en-US" altLang="zh-TW" dirty="0" smtClean="0"/>
              <a:t>Modify client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file named </a:t>
            </a:r>
            <a:r>
              <a:rPr lang="en-US" altLang="zh-TW" dirty="0" err="1" smtClean="0"/>
              <a:t>client.cfg</a:t>
            </a:r>
            <a:endParaRPr lang="en-US" altLang="zh-TW" dirty="0" smtClean="0"/>
          </a:p>
          <a:p>
            <a:pPr marL="914400" lvl="1" indent="-514350"/>
            <a:r>
              <a:rPr lang="en-US" altLang="zh-TW" sz="2000" dirty="0" smtClean="0"/>
              <a:t>Name: your account name, student ID in work station</a:t>
            </a:r>
          </a:p>
          <a:p>
            <a:pPr marL="914400" lvl="1" indent="-514350"/>
            <a:r>
              <a:rPr lang="en-US" altLang="zh-TW" sz="2000" dirty="0" smtClean="0"/>
              <a:t>Server: </a:t>
            </a:r>
            <a:r>
              <a:rPr lang="en-US" altLang="zh-TW" sz="2000" dirty="0" err="1" smtClean="0"/>
              <a:t>localhost</a:t>
            </a:r>
            <a:endParaRPr lang="en-US" altLang="zh-TW" sz="2000" dirty="0" smtClean="0"/>
          </a:p>
          <a:p>
            <a:pPr marL="914400" lvl="1" indent="-514350"/>
            <a:r>
              <a:rPr lang="en-US" altLang="zh-TW" sz="2000" dirty="0" smtClean="0"/>
              <a:t>User</a:t>
            </a:r>
          </a:p>
          <a:p>
            <a:pPr marL="914400" lvl="1" indent="-514350"/>
            <a:r>
              <a:rPr lang="en-US" altLang="zh-TW" sz="2000" dirty="0" err="1" smtClean="0"/>
              <a:t>Passwd</a:t>
            </a:r>
            <a:endParaRPr lang="en-US" altLang="zh-TW" sz="2000" dirty="0" smtClean="0"/>
          </a:p>
          <a:p>
            <a:pPr marL="914400" lvl="1" indent="-514350"/>
            <a:r>
              <a:rPr lang="en-US" altLang="zh-TW" sz="2000" dirty="0" smtClean="0"/>
              <a:t>Path: the path of client local repository, named “</a:t>
            </a:r>
            <a:r>
              <a:rPr lang="en-US" altLang="zh-TW" sz="2000" dirty="0" err="1"/>
              <a:t>c</a:t>
            </a:r>
            <a:r>
              <a:rPr lang="en-US" altLang="zh-TW" sz="2000" dirty="0" err="1" smtClean="0"/>
              <a:t>dir</a:t>
            </a:r>
            <a:r>
              <a:rPr lang="en-US" altLang="zh-TW" sz="2000" dirty="0" smtClean="0"/>
              <a:t>” in example</a:t>
            </a:r>
          </a:p>
          <a:p>
            <a:pPr marL="400050" lvl="1" indent="0">
              <a:buNone/>
            </a:pPr>
            <a:endParaRPr lang="en-US" altLang="zh-TW" sz="2000" dirty="0" smtClean="0"/>
          </a:p>
          <a:p>
            <a:pPr marL="914400" lvl="1" indent="-514350"/>
            <a:endParaRPr lang="en-US" altLang="zh-TW" dirty="0" smtClean="0"/>
          </a:p>
          <a:p>
            <a:pPr marL="514350" indent="-514350">
              <a:buAutoNum type="arabicPeriod" startAt="2"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37112"/>
            <a:ext cx="801907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5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run server and client?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en-US" altLang="zh-TW" dirty="0" smtClean="0"/>
              <a:t>Enter directory “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”, and type “make” to compile source code.</a:t>
            </a:r>
          </a:p>
          <a:p>
            <a:pPr marL="514350" indent="-514350">
              <a:buAutoNum type="arabicPeriod" startAt="4"/>
            </a:pPr>
            <a:endParaRPr lang="en-US" altLang="zh-TW" dirty="0" smtClean="0"/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r>
              <a:rPr lang="en-US" altLang="zh-TW" dirty="0" smtClean="0"/>
              <a:t>Enter directory “bin”, execute process “</a:t>
            </a:r>
            <a:r>
              <a:rPr lang="en-US" altLang="zh-TW" dirty="0" err="1" smtClean="0"/>
              <a:t>port_register</a:t>
            </a:r>
            <a:r>
              <a:rPr lang="en-US" altLang="zh-TW" dirty="0" smtClean="0"/>
              <a:t>”. If you works on work station, you don’t have to do this, we have run it on work station.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791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run server and client?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 startAt="6"/>
            </a:pPr>
            <a:r>
              <a:rPr lang="en-US" altLang="zh-TW" dirty="0" smtClean="0"/>
              <a:t>Execute process “</a:t>
            </a:r>
            <a:r>
              <a:rPr lang="en-US" altLang="zh-TW" dirty="0" err="1" smtClean="0"/>
              <a:t>csiebox_server</a:t>
            </a:r>
            <a:r>
              <a:rPr lang="en-US" altLang="zh-TW" dirty="0" smtClean="0"/>
              <a:t>” with path of </a:t>
            </a:r>
            <a:r>
              <a:rPr lang="en-US" altLang="zh-TW" dirty="0" err="1" smtClean="0"/>
              <a:t>server.cfg</a:t>
            </a:r>
            <a:r>
              <a:rPr lang="en-US" altLang="zh-TW" dirty="0" smtClean="0"/>
              <a:t>.</a:t>
            </a:r>
          </a:p>
          <a:p>
            <a:pPr marL="514350" indent="-514350">
              <a:buAutoNum type="arabicPeriod" startAt="6"/>
            </a:pPr>
            <a:endParaRPr lang="en-US" altLang="zh-TW" dirty="0" smtClean="0"/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altLang="zh-TW" dirty="0" smtClean="0"/>
              <a:t> Execute process “</a:t>
            </a:r>
            <a:r>
              <a:rPr lang="en-US" altLang="zh-TW" dirty="0" err="1" smtClean="0"/>
              <a:t>csiebox_client</a:t>
            </a:r>
            <a:r>
              <a:rPr lang="en-US" altLang="zh-TW" dirty="0" smtClean="0"/>
              <a:t>” with path of </a:t>
            </a:r>
            <a:r>
              <a:rPr lang="en-US" altLang="zh-TW" dirty="0" err="1" smtClean="0"/>
              <a:t>client.cfg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altLang="zh-TW" dirty="0" smtClean="0"/>
              <a:t>After finished the steps above, you run up the server and client.</a:t>
            </a:r>
          </a:p>
          <a:p>
            <a:pPr marL="514350" indent="-514350">
              <a:buAutoNum type="arabicPeriod" startAt="6"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2708920"/>
            <a:ext cx="6382641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256</TotalTime>
  <Words>787</Words>
  <Application>Microsoft Office PowerPoint</Application>
  <PresentationFormat>如螢幕大小 (4:3)</PresentationFormat>
  <Paragraphs>134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中庸</vt:lpstr>
      <vt:lpstr>System programing HW2</vt:lpstr>
      <vt:lpstr>Goal</vt:lpstr>
      <vt:lpstr>Socket </vt:lpstr>
      <vt:lpstr>Socket Connection</vt:lpstr>
      <vt:lpstr>port_register</vt:lpstr>
      <vt:lpstr>How to run server and client?</vt:lpstr>
      <vt:lpstr>How to run server and client?</vt:lpstr>
      <vt:lpstr>How to run server and client?</vt:lpstr>
      <vt:lpstr>How to run server and client?</vt:lpstr>
      <vt:lpstr>Then?</vt:lpstr>
      <vt:lpstr>Five types of complete header </vt:lpstr>
      <vt:lpstr>csiebox_protocol_header</vt:lpstr>
      <vt:lpstr>csiebox_protocol_login</vt:lpstr>
      <vt:lpstr>csiebox_protocol_meta</vt:lpstr>
      <vt:lpstr>csiebox_protocol_file</vt:lpstr>
      <vt:lpstr>csiebox_protocol_hardlink</vt:lpstr>
      <vt:lpstr>csiebox_protocol_rm</vt:lpstr>
      <vt:lpstr>Requirements </vt:lpstr>
      <vt:lpstr>Requirement</vt:lpstr>
      <vt:lpstr>Grading </vt:lpstr>
      <vt:lpstr>Grading </vt:lpstr>
      <vt:lpstr>Due day</vt:lpstr>
      <vt:lpstr>Contact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programing HW2</dc:title>
  <dc:creator>curtis24</dc:creator>
  <cp:lastModifiedBy>newslab</cp:lastModifiedBy>
  <cp:revision>25</cp:revision>
  <dcterms:created xsi:type="dcterms:W3CDTF">2013-10-14T16:17:19Z</dcterms:created>
  <dcterms:modified xsi:type="dcterms:W3CDTF">2013-10-16T07:01:40Z</dcterms:modified>
</cp:coreProperties>
</file>