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r01922084@ntu.edu.t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Programming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Homework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Email: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r01922084@ntu.edu.tw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p2: wmin0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>
                <a:solidFill>
                  <a:schemeClr val="dk1"/>
                </a:solidFill>
              </a:rPr>
              <a:t>Please use prefix [SP_HW3] at the title. Thanks.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TODOs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Link new client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Time synchronization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Multiple I/O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 New Client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Handle empty new client link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Download file from server if it needed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Synchronize attribute change on regular file(only for this homework)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Synchronization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Clients and server may be in different time zone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Server keep all time difference and adjust time when doing file synchronization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Synchronization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49" y="1445837"/>
            <a:ext cx="6759301" cy="3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Synchronization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37" y="1445837"/>
            <a:ext cx="6728123" cy="3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Multiple I/O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Server need multiple I/O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Serve multiple clients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Client need multiple I/O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Handle server requests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Handle inotify events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Bouncing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chemeClr val="dk1"/>
                </a:solidFill>
              </a:rPr>
              <a:t>Happen when multiple clients with the same account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Client C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 update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Client C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r>
              <a:rPr lang="en" sz="1800">
                <a:solidFill>
                  <a:schemeClr val="dk1"/>
                </a:solidFill>
              </a:rPr>
              <a:t> inotify event triggered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Client C</a:t>
            </a:r>
            <a:r>
              <a:rPr baseline="-25000" lang="en" sz="1800"/>
              <a:t>1</a:t>
            </a:r>
            <a:r>
              <a:rPr lang="en" sz="1800"/>
              <a:t> update to server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Server push change to Client C</a:t>
            </a:r>
            <a:r>
              <a:rPr baseline="-25000" lang="en" sz="1800"/>
              <a:t>2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Client C</a:t>
            </a:r>
            <a:r>
              <a:rPr baseline="-25000" lang="en" sz="1800"/>
              <a:t>2</a:t>
            </a:r>
            <a:r>
              <a:rPr lang="en" sz="1800"/>
              <a:t> update file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/>
              <a:t>Client C</a:t>
            </a:r>
            <a:r>
              <a:rPr baseline="-25000" lang="en" sz="1800"/>
              <a:t>2</a:t>
            </a:r>
            <a:r>
              <a:rPr lang="en" sz="1800"/>
              <a:t> inotify event triggered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Simply assume that updating from user and server may not happen at the same time.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Ignore inotify events after download files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Scenario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Start server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Start client C</a:t>
            </a:r>
            <a:r>
              <a:rPr baseline="-25000" lang="en" sz="2400"/>
              <a:t>1</a:t>
            </a:r>
            <a:r>
              <a:rPr lang="en" sz="2400"/>
              <a:t> with some files in home directory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Start client C</a:t>
            </a:r>
            <a:r>
              <a:rPr baseline="-25000" lang="en" sz="2400"/>
              <a:t>2</a:t>
            </a:r>
            <a:r>
              <a:rPr lang="en" sz="2400"/>
              <a:t> with an empty home directory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The accounts of client C</a:t>
            </a:r>
            <a:r>
              <a:rPr baseline="-25000" lang="en" sz="2400"/>
              <a:t>1</a:t>
            </a:r>
            <a:r>
              <a:rPr lang="en" sz="2400"/>
              <a:t> and client C</a:t>
            </a:r>
            <a:r>
              <a:rPr baseline="-25000" lang="en" sz="2400"/>
              <a:t>2</a:t>
            </a:r>
            <a:r>
              <a:rPr lang="en" sz="2400"/>
              <a:t> are the same.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At the moment, client C</a:t>
            </a:r>
            <a:r>
              <a:rPr baseline="-25000" lang="en" sz="2400"/>
              <a:t>2</a:t>
            </a:r>
            <a:r>
              <a:rPr lang="en" sz="2400"/>
              <a:t> will download files from server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Touch a file in client C</a:t>
            </a:r>
            <a:r>
              <a:rPr baseline="-25000" lang="en" sz="2400"/>
              <a:t>1</a:t>
            </a:r>
            <a:r>
              <a:rPr lang="en" sz="2400"/>
              <a:t> home directory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Stat the file in client C</a:t>
            </a:r>
            <a:r>
              <a:rPr baseline="-25000" lang="en" sz="2400"/>
              <a:t>2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