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2" autoAdjust="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67B213-06F1-405F-A0D0-BD74DE5205F0}" type="datetimeFigureOut">
              <a:rPr lang="zh-TW" altLang="en-US" smtClean="0"/>
              <a:t>2013/12/3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F6492C-0DB9-4C15-8015-9FE685BAAF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ox0922480107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 HW4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TA: </a:t>
            </a:r>
            <a:r>
              <a:rPr lang="zh-TW" altLang="en-US" dirty="0" smtClean="0"/>
              <a:t>李政勳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1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Server thread </a:t>
            </a:r>
            <a:r>
              <a:rPr lang="en-US" altLang="zh-TW" b="1" dirty="0" smtClean="0"/>
              <a:t>pool</a:t>
            </a:r>
          </a:p>
          <a:p>
            <a:pPr lvl="1"/>
            <a:r>
              <a:rPr lang="en-US" altLang="zh-TW" dirty="0"/>
              <a:t>Check whether the number of created thread matches the number specified in </a:t>
            </a:r>
            <a:r>
              <a:rPr lang="en-US" altLang="zh-TW" dirty="0" err="1"/>
              <a:t>config</a:t>
            </a:r>
            <a:r>
              <a:rPr lang="en-US" altLang="zh-TW" dirty="0"/>
              <a:t> file. (1 </a:t>
            </a:r>
            <a:r>
              <a:rPr lang="en-US" altLang="zh-TW" dirty="0" err="1"/>
              <a:t>pt</a:t>
            </a:r>
            <a:r>
              <a:rPr lang="en-US" altLang="zh-TW" dirty="0"/>
              <a:t>)</a:t>
            </a:r>
            <a:endParaRPr lang="en-US" altLang="zh-TW" b="0" dirty="0" smtClean="0">
              <a:effectLst/>
            </a:endParaRPr>
          </a:p>
          <a:p>
            <a:pPr lvl="1"/>
            <a:r>
              <a:rPr lang="en-US" altLang="zh-TW" dirty="0"/>
              <a:t>Use threads to handle the requests from multiple clients. (2 </a:t>
            </a:r>
            <a:r>
              <a:rPr lang="en-US" altLang="zh-TW" dirty="0" err="1"/>
              <a:t>pts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Client outputs “Server busy” on </a:t>
            </a:r>
            <a:r>
              <a:rPr lang="en-US" altLang="zh-TW" dirty="0" err="1"/>
              <a:t>stdout</a:t>
            </a:r>
            <a:r>
              <a:rPr lang="en-US" altLang="zh-TW" dirty="0"/>
              <a:t> if there are no available thread on server side. </a:t>
            </a:r>
            <a:r>
              <a:rPr lang="en-US" altLang="zh-TW" dirty="0" smtClean="0"/>
              <a:t>(</a:t>
            </a:r>
            <a:r>
              <a:rPr lang="en-US" altLang="zh-TW" dirty="0"/>
              <a:t>1 </a:t>
            </a:r>
            <a:r>
              <a:rPr lang="en-US" altLang="zh-TW" dirty="0" err="1"/>
              <a:t>pt</a:t>
            </a:r>
            <a:r>
              <a:rPr lang="en-US" altLang="zh-TW" dirty="0" smtClean="0"/>
              <a:t>)</a:t>
            </a:r>
            <a:endParaRPr lang="en-US" altLang="zh-TW" b="0" dirty="0" smtClean="0">
              <a:effectLst/>
            </a:endParaRPr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4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Fork</a:t>
            </a:r>
          </a:p>
          <a:p>
            <a:pPr lvl="1"/>
            <a:r>
              <a:rPr lang="en-US" altLang="zh-TW" dirty="0"/>
              <a:t>Fork a child process to merge conflict file. (2 </a:t>
            </a:r>
            <a:r>
              <a:rPr lang="en-US" altLang="zh-TW" dirty="0" err="1"/>
              <a:t>pts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Check the content of conflicted file on multiple clients with same account.(1 </a:t>
            </a:r>
            <a:r>
              <a:rPr lang="en-US" altLang="zh-TW" dirty="0" err="1" smtClean="0"/>
              <a:t>pt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Stop/continue other threads in child process (1 </a:t>
            </a:r>
            <a:r>
              <a:rPr lang="en-US" altLang="zh-TW" dirty="0" err="1"/>
              <a:t>pt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Due: 12/18 18:00</a:t>
            </a:r>
          </a:p>
          <a:p>
            <a:r>
              <a:rPr lang="en-US" altLang="zh-TW" dirty="0"/>
              <a:t>tar </a:t>
            </a:r>
            <a:r>
              <a:rPr lang="en-US" altLang="zh-TW" dirty="0" err="1"/>
              <a:t>cvzf</a:t>
            </a:r>
            <a:r>
              <a:rPr lang="en-US" altLang="zh-TW" dirty="0"/>
              <a:t> STUDENT_ID.tgz </a:t>
            </a:r>
            <a:r>
              <a:rPr lang="en-US" altLang="zh-TW" dirty="0" smtClean="0"/>
              <a:t>STUDENT_ID</a:t>
            </a:r>
          </a:p>
          <a:p>
            <a:r>
              <a:rPr lang="en-US" altLang="zh-TW" b="1" u="sng" dirty="0"/>
              <a:t>Contact</a:t>
            </a:r>
            <a:endParaRPr lang="en-US" altLang="zh-TW" b="0" dirty="0" smtClean="0">
              <a:effectLst/>
            </a:endParaRPr>
          </a:p>
          <a:p>
            <a:pPr fontAlgn="base"/>
            <a:r>
              <a:rPr lang="en-US" altLang="zh-TW" dirty="0"/>
              <a:t>Email: </a:t>
            </a:r>
            <a:r>
              <a:rPr lang="en-US" altLang="zh-TW" u="sng" dirty="0">
                <a:hlinkClick r:id="rId2"/>
              </a:rPr>
              <a:t>box0922480107@gmail.com</a:t>
            </a:r>
            <a:endParaRPr lang="en-US" altLang="zh-TW" dirty="0"/>
          </a:p>
          <a:p>
            <a:pPr fontAlgn="base"/>
            <a:r>
              <a:rPr lang="en-US" altLang="zh-TW" dirty="0"/>
              <a:t>Ptt2 : </a:t>
            </a:r>
            <a:r>
              <a:rPr lang="en-US" altLang="zh-TW" dirty="0" err="1"/>
              <a:t>SysProgram</a:t>
            </a:r>
            <a:r>
              <a:rPr lang="en-US" altLang="zh-TW" dirty="0"/>
              <a:t>, </a:t>
            </a:r>
            <a:r>
              <a:rPr lang="en-US" altLang="zh-TW" dirty="0" smtClean="0"/>
              <a:t>account</a:t>
            </a:r>
            <a:r>
              <a:rPr lang="en-US" altLang="zh-TW" dirty="0"/>
              <a:t>: f771213</a:t>
            </a:r>
          </a:p>
          <a:p>
            <a:r>
              <a:rPr lang="en-US" altLang="zh-TW" dirty="0" smtClean="0"/>
              <a:t>Facebook club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8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 hw3, we use </a:t>
            </a:r>
            <a:r>
              <a:rPr lang="en-US" altLang="zh-TW" b="1" dirty="0" smtClean="0"/>
              <a:t>select()</a:t>
            </a:r>
            <a:r>
              <a:rPr lang="en-US" altLang="zh-TW" dirty="0" smtClean="0"/>
              <a:t> to handle multiple clients on server side.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However, the server still will be blocked if a client uploads a large file.</a:t>
            </a:r>
          </a:p>
        </p:txBody>
      </p:sp>
    </p:spTree>
    <p:extLst>
      <p:ext uri="{BB962C8B-B14F-4D97-AF65-F5344CB8AC3E}">
        <p14:creationId xmlns:p14="http://schemas.microsoft.com/office/powerpoint/2010/main" val="32118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There are two major points in this assignment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We use </a:t>
            </a:r>
            <a:r>
              <a:rPr lang="en-US" altLang="zh-TW" b="1" dirty="0" smtClean="0"/>
              <a:t>multi-thread</a:t>
            </a:r>
            <a:r>
              <a:rPr lang="en-US" altLang="zh-TW" dirty="0" smtClean="0"/>
              <a:t> to handle multiple clients on server side.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We also </a:t>
            </a:r>
            <a:r>
              <a:rPr lang="en-US" altLang="zh-TW" b="1" dirty="0" smtClean="0"/>
              <a:t>fork </a:t>
            </a:r>
            <a:r>
              <a:rPr lang="en-US" altLang="zh-TW" dirty="0" smtClean="0"/>
              <a:t>a child process to merge conflicted file.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10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Pool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 a thread pool.</a:t>
            </a:r>
            <a:endParaRPr lang="en-US" altLang="zh-TW" dirty="0"/>
          </a:p>
          <a:p>
            <a:r>
              <a:rPr lang="en-US" altLang="zh-TW" dirty="0" smtClean="0"/>
              <a:t>We provide a header file named </a:t>
            </a:r>
            <a:r>
              <a:rPr lang="en-US" altLang="zh-TW" b="1" dirty="0" err="1" smtClean="0"/>
              <a:t>thread.h</a:t>
            </a:r>
            <a:r>
              <a:rPr lang="en-US" altLang="zh-TW" dirty="0" smtClean="0"/>
              <a:t>,  including the necessary </a:t>
            </a:r>
            <a:r>
              <a:rPr lang="en-US" altLang="zh-TW" b="1" dirty="0" err="1" smtClean="0"/>
              <a:t>structs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APIs</a:t>
            </a:r>
            <a:r>
              <a:rPr lang="en-US" altLang="zh-TW" dirty="0" smtClean="0"/>
              <a:t> for thread pool.  If you have no idea how to implement, you can start with it.</a:t>
            </a:r>
          </a:p>
          <a:p>
            <a:r>
              <a:rPr lang="en-US" altLang="zh-TW" dirty="0" smtClean="0"/>
              <a:t>You don’t need to follow the architecture in </a:t>
            </a:r>
            <a:r>
              <a:rPr lang="en-US" altLang="zh-TW" b="1" dirty="0" err="1" smtClean="0"/>
              <a:t>thread.h</a:t>
            </a:r>
            <a:r>
              <a:rPr lang="en-US" altLang="zh-TW" dirty="0" smtClean="0"/>
              <a:t>, you can create thread pool by your own.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9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Pool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Take the APIs in </a:t>
            </a:r>
            <a:r>
              <a:rPr lang="en-US" altLang="zh-TW" dirty="0" err="1" smtClean="0"/>
              <a:t>thread.h</a:t>
            </a:r>
            <a:r>
              <a:rPr lang="en-US" altLang="zh-TW" dirty="0" smtClean="0"/>
              <a:t> for example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71600" y="2636912"/>
            <a:ext cx="2664296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 err="1" smtClean="0">
                <a:solidFill>
                  <a:schemeClr val="tx1"/>
                </a:solidFill>
              </a:rPr>
              <a:t>nit_thread_pool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35596" y="3645024"/>
            <a:ext cx="2736304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 err="1" smtClean="0">
                <a:solidFill>
                  <a:schemeClr val="tx1"/>
                </a:solidFill>
              </a:rPr>
              <a:t>nit_task_thread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971600" y="4705063"/>
            <a:ext cx="2664296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init_thread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99592" y="5820275"/>
            <a:ext cx="2808312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task_thread_func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7504" y="2132856"/>
            <a:ext cx="433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Create a bunch of threads </a:t>
            </a:r>
            <a:r>
              <a:rPr lang="en-US" altLang="zh-TW" dirty="0" smtClean="0">
                <a:solidFill>
                  <a:srgbClr val="FF0000"/>
                </a:solidFill>
              </a:rPr>
              <a:t>waiting</a:t>
            </a:r>
            <a:r>
              <a:rPr lang="en-US" altLang="zh-TW" dirty="0" smtClean="0"/>
              <a:t> for task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4" idx="4"/>
            <a:endCxn id="5" idx="0"/>
          </p:cNvCxnSpPr>
          <p:nvPr/>
        </p:nvCxnSpPr>
        <p:spPr>
          <a:xfrm>
            <a:off x="2303748" y="3429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5" idx="4"/>
            <a:endCxn id="6" idx="0"/>
          </p:cNvCxnSpPr>
          <p:nvPr/>
        </p:nvCxnSpPr>
        <p:spPr>
          <a:xfrm>
            <a:off x="2303748" y="4437112"/>
            <a:ext cx="0" cy="267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4"/>
            <a:endCxn id="12" idx="0"/>
          </p:cNvCxnSpPr>
          <p:nvPr/>
        </p:nvCxnSpPr>
        <p:spPr>
          <a:xfrm>
            <a:off x="2303748" y="5497151"/>
            <a:ext cx="0" cy="323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712366" y="5292989"/>
            <a:ext cx="312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block thread </a:t>
            </a:r>
            <a:r>
              <a:rPr lang="en-US" altLang="zh-TW" dirty="0" smtClean="0"/>
              <a:t>once it is created, </a:t>
            </a:r>
          </a:p>
          <a:p>
            <a:r>
              <a:rPr lang="en-US" altLang="zh-TW" dirty="0" smtClean="0"/>
              <a:t>to make it wait for task.</a:t>
            </a:r>
          </a:p>
          <a:p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5425693" y="2636912"/>
            <a:ext cx="2808312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run_task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424071" y="4055267"/>
            <a:ext cx="2808312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launch()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>
            <a:stCxn id="23" idx="4"/>
            <a:endCxn id="24" idx="0"/>
          </p:cNvCxnSpPr>
          <p:nvPr/>
        </p:nvCxnSpPr>
        <p:spPr>
          <a:xfrm flipH="1">
            <a:off x="6828227" y="3429000"/>
            <a:ext cx="1622" cy="626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223561" y="2132856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Run task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36674" y="3533767"/>
            <a:ext cx="298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there exists any free thread.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70194" y="4957532"/>
            <a:ext cx="34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</a:t>
            </a:r>
            <a:r>
              <a:rPr lang="en-US" altLang="zh-TW" dirty="0" smtClean="0"/>
              <a:t>nblock that thread to do the task.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two clients with same account are uploading the same file on server, conflict occurs.</a:t>
            </a:r>
          </a:p>
          <a:p>
            <a:r>
              <a:rPr lang="en-US" altLang="zh-TW" dirty="0"/>
              <a:t>If a thread is blocked by file lock, it forks a child process and executes </a:t>
            </a:r>
            <a:r>
              <a:rPr lang="en-US" altLang="zh-TW" b="1" dirty="0" err="1"/>
              <a:t>file_merger</a:t>
            </a:r>
            <a:r>
              <a:rPr lang="en-US" altLang="zh-TW" dirty="0"/>
              <a:t> to merge the two </a:t>
            </a:r>
            <a:r>
              <a:rPr lang="en-US" altLang="zh-TW" dirty="0" smtClean="0"/>
              <a:t>file.</a:t>
            </a:r>
          </a:p>
          <a:p>
            <a:r>
              <a:rPr lang="en-US" altLang="zh-TW" dirty="0" smtClean="0"/>
              <a:t>You can use your own </a:t>
            </a:r>
            <a:r>
              <a:rPr lang="en-US" altLang="zh-TW" b="1" dirty="0" err="1" smtClean="0"/>
              <a:t>file_merger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or the </a:t>
            </a:r>
            <a:r>
              <a:rPr lang="en-US" altLang="zh-TW" b="1" dirty="0" smtClean="0"/>
              <a:t>script</a:t>
            </a:r>
            <a:r>
              <a:rPr lang="en-US" altLang="zh-TW" dirty="0" smtClean="0"/>
              <a:t> provided. We will use the </a:t>
            </a:r>
            <a:r>
              <a:rPr lang="en-US" altLang="zh-TW" b="1" dirty="0" smtClean="0"/>
              <a:t>same </a:t>
            </a:r>
            <a:r>
              <a:rPr lang="en-US" altLang="zh-TW" b="1" dirty="0" err="1" smtClean="0"/>
              <a:t>file_merger</a:t>
            </a:r>
            <a:r>
              <a:rPr lang="en-US" altLang="zh-TW" dirty="0" smtClean="0"/>
              <a:t> for all assignments in </a:t>
            </a:r>
            <a:r>
              <a:rPr lang="en-US" altLang="zh-TW" dirty="0" err="1" smtClean="0"/>
              <a:t>judgement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1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However, only the current thread in child process can </a:t>
            </a:r>
            <a:r>
              <a:rPr lang="en-US" altLang="zh-TW" dirty="0"/>
              <a:t>execute and call </a:t>
            </a:r>
            <a:r>
              <a:rPr lang="en-US" altLang="zh-TW" dirty="0" err="1" smtClean="0"/>
              <a:t>file_merger</a:t>
            </a:r>
            <a:r>
              <a:rPr lang="en-US" altLang="zh-TW" dirty="0" smtClean="0"/>
              <a:t>. Otherwise, the child process also have a bunch of active threads, and it will be a mess.</a:t>
            </a:r>
          </a:p>
          <a:p>
            <a:r>
              <a:rPr lang="en-US" altLang="zh-TW" dirty="0" smtClean="0"/>
              <a:t>You should stop other threads before fork, and wake up them after fork. (use </a:t>
            </a:r>
            <a:r>
              <a:rPr lang="en-US" altLang="zh-TW" dirty="0" err="1"/>
              <a:t>pthread_kill</a:t>
            </a:r>
            <a:r>
              <a:rPr lang="en-US" altLang="zh-TW" dirty="0"/>
              <a:t>() to send </a:t>
            </a:r>
            <a:r>
              <a:rPr lang="en-US" altLang="zh-TW" dirty="0" smtClean="0"/>
              <a:t>SIGSTOP/SIGCONT)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1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Server thread pool</a:t>
            </a:r>
          </a:p>
          <a:p>
            <a:pPr lvl="1"/>
            <a:r>
              <a:rPr lang="en-US" altLang="zh-TW" dirty="0" smtClean="0"/>
              <a:t>Add a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“thread=[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]” to </a:t>
            </a:r>
            <a:r>
              <a:rPr lang="en-US" altLang="zh-TW" dirty="0" err="1" smtClean="0"/>
              <a:t>server.cfg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Implement </a:t>
            </a:r>
            <a:r>
              <a:rPr lang="en-US" altLang="zh-TW" dirty="0"/>
              <a:t>a thread pool function to create given number of threads and block newly created threads until dispatch.</a:t>
            </a:r>
            <a:endParaRPr lang="en-US" altLang="zh-TW" b="0" dirty="0" smtClean="0">
              <a:effectLst/>
            </a:endParaRP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receiving a request, server picks a free thread from thread pool and assigns the thread to handle the request. If there are no free threads, server returns “busy” to client</a:t>
            </a:r>
            <a:r>
              <a:rPr lang="en-US" altLang="zh-TW" dirty="0" smtClean="0"/>
              <a:t>.</a:t>
            </a:r>
            <a:endParaRPr lang="en-US" altLang="zh-TW" b="0" dirty="0" smtClean="0">
              <a:effectLst/>
            </a:endParaRPr>
          </a:p>
          <a:p>
            <a:r>
              <a:rPr lang="en-US" altLang="zh-TW" dirty="0"/>
              <a:t>Client </a:t>
            </a:r>
            <a:r>
              <a:rPr lang="en-US" altLang="zh-TW" dirty="0" smtClean="0"/>
              <a:t>process</a:t>
            </a:r>
          </a:p>
          <a:p>
            <a:pPr lvl="1"/>
            <a:r>
              <a:rPr lang="en-US" altLang="zh-TW" dirty="0"/>
              <a:t>the client outputs “Server busy” on </a:t>
            </a:r>
            <a:r>
              <a:rPr lang="en-US" altLang="zh-TW" dirty="0" err="1" smtClean="0"/>
              <a:t>stdout</a:t>
            </a:r>
            <a:r>
              <a:rPr lang="en-US" altLang="zh-TW" dirty="0" smtClean="0"/>
              <a:t> after server returns “busy”, </a:t>
            </a:r>
            <a:r>
              <a:rPr lang="en-US" altLang="zh-TW" dirty="0"/>
              <a:t>sleeps a while and retry after a random delay time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7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Apply </a:t>
            </a:r>
            <a:r>
              <a:rPr lang="en-US" altLang="zh-TW" dirty="0" err="1"/>
              <a:t>file_merger</a:t>
            </a:r>
            <a:endParaRPr lang="en-US" altLang="zh-TW" dirty="0"/>
          </a:p>
          <a:p>
            <a:pPr lvl="1"/>
            <a:r>
              <a:rPr lang="en-US" altLang="zh-TW" dirty="0"/>
              <a:t>Apply exclusive file lock when server writes a file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Forks a child process to merge conflicted file.</a:t>
            </a:r>
          </a:p>
          <a:p>
            <a:pPr lvl="2"/>
            <a:r>
              <a:rPr lang="en-US" altLang="zh-TW" dirty="0"/>
              <a:t>only allow “fork” and “exec</a:t>
            </a:r>
            <a:r>
              <a:rPr lang="en-US" altLang="zh-TW" dirty="0" smtClean="0"/>
              <a:t>*”</a:t>
            </a:r>
          </a:p>
          <a:p>
            <a:pPr lvl="2"/>
            <a:r>
              <a:rPr lang="en-US" altLang="zh-TW" dirty="0"/>
              <a:t>use </a:t>
            </a:r>
            <a:r>
              <a:rPr lang="en-US" altLang="zh-TW" dirty="0" smtClean="0"/>
              <a:t>wait() to prevent zombie</a:t>
            </a:r>
          </a:p>
          <a:p>
            <a:pPr lvl="2"/>
            <a:r>
              <a:rPr lang="en-US" altLang="zh-TW" dirty="0" smtClean="0"/>
              <a:t>stop/continue </a:t>
            </a:r>
            <a:r>
              <a:rPr lang="en-US" altLang="zh-TW" dirty="0"/>
              <a:t>other threads in the same </a:t>
            </a:r>
            <a:r>
              <a:rPr lang="en-US" altLang="zh-TW" dirty="0" smtClean="0"/>
              <a:t>process</a:t>
            </a:r>
            <a:endParaRPr lang="en-US" altLang="zh-TW" dirty="0"/>
          </a:p>
          <a:p>
            <a:pPr lvl="1"/>
            <a:r>
              <a:rPr lang="en-US" altLang="zh-TW" dirty="0"/>
              <a:t>Download the </a:t>
            </a:r>
            <a:r>
              <a:rPr lang="en-US" altLang="zh-TW" dirty="0" smtClean="0"/>
              <a:t>merged file </a:t>
            </a:r>
            <a:r>
              <a:rPr lang="en-US" altLang="zh-TW" dirty="0"/>
              <a:t>to </a:t>
            </a:r>
            <a:r>
              <a:rPr lang="en-US" altLang="zh-TW" dirty="0" smtClean="0"/>
              <a:t>clients</a:t>
            </a:r>
            <a:endParaRPr lang="en-US" altLang="zh-TW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13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177</TotalTime>
  <Words>585</Words>
  <Application>Microsoft Office PowerPoint</Application>
  <PresentationFormat>如螢幕大小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中庸</vt:lpstr>
      <vt:lpstr>SP HW4</vt:lpstr>
      <vt:lpstr>Goal</vt:lpstr>
      <vt:lpstr>Goal</vt:lpstr>
      <vt:lpstr>Thread Pool</vt:lpstr>
      <vt:lpstr>Thread Pool</vt:lpstr>
      <vt:lpstr>Fork</vt:lpstr>
      <vt:lpstr>Fork</vt:lpstr>
      <vt:lpstr>Requirement</vt:lpstr>
      <vt:lpstr>Requirement</vt:lpstr>
      <vt:lpstr>Grade</vt:lpstr>
      <vt:lpstr>Grade</vt:lpstr>
      <vt:lpstr>Notes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 HW4</dc:title>
  <dc:creator>Curtis</dc:creator>
  <cp:lastModifiedBy>Curtis</cp:lastModifiedBy>
  <cp:revision>13</cp:revision>
  <dcterms:created xsi:type="dcterms:W3CDTF">2013-12-03T12:50:07Z</dcterms:created>
  <dcterms:modified xsi:type="dcterms:W3CDTF">2013-12-03T15:48:04Z</dcterms:modified>
</cp:coreProperties>
</file>