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Programming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Homework 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Daemonize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 csiebox_server daemon.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easily find example code to do that by google.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But there are still something to do with the pidfile.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Pidfile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Contain pid of current running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for sending signal to process (stop/monitoring)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Usually put at a well-known directory (default@/tmp2/b02XXXXXX)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Name: “csiebox_server.pid”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Pidfile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However, pid will change during daemonization.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You should maintain this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TODOs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Enable -d argument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./csiebox_server [config] [-d]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Daemonize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 pidfile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Notice: Create FIFO after daemonize, because of pid change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Due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1/2 18:00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TODOs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Monitor System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Daemonize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Monitor System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 provide a web-based monitor system. You should use SIGNAL and FIFO to communicate with it.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Monitor System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12" y="1347475"/>
            <a:ext cx="6727174" cy="37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Monitor System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154" y="1347475"/>
            <a:ext cx="6755683" cy="379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cd web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./install.sh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restart terminal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cd web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npm start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open browser: </a:t>
            </a:r>
            <a:r>
              <a:rPr lang="en">
                <a:solidFill>
                  <a:schemeClr val="dk1"/>
                </a:solidFill>
              </a:rPr>
              <a:t>http://[server|0.0.0.0]:[PORT]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42" y="0"/>
            <a:ext cx="88521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TODOs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 run_path=/tmp2/b02XXXXXX in server config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FIFO after server start, put in run_path with name “csiebox_server.[pid]”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 “SIGUSR1” to write thread num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Handle “SIGINT” &amp; “SIGTERM” to clean FIFO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Endian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Byte orders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web system will accept Big-endian.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Before writing data, use htonl to convert it.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Moreover, please write exactly 4 bytes integer by using uint32_t instead of int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