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2"/>
  </p:normalViewPr>
  <p:slideViewPr>
    <p:cSldViewPr snapToGrid="0" snapToObjects="1">
      <p:cViewPr varScale="1">
        <p:scale>
          <a:sx n="107" d="100"/>
          <a:sy n="107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490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34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17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7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6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2.28.114:4000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3000" dirty="0"/>
              <a:t>System Programming </a:t>
            </a:r>
            <a:r>
              <a:rPr lang="en-US" altLang="zh-TW" sz="3000" dirty="0" smtClean="0"/>
              <a:t>MP</a:t>
            </a:r>
            <a:r>
              <a:rPr lang="zh-TW" sz="3000" dirty="0" smtClean="0"/>
              <a:t>0 </a:t>
            </a:r>
            <a:endParaRPr lang="zh-TW" sz="3000"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zh-TW"/>
              <a:t>github register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step.1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08" y="1768125"/>
            <a:ext cx="3566674" cy="331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3890700" cy="4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000000"/>
                </a:solidFill>
              </a:rPr>
              <a:t>http://140.112.28.114:4000</a:t>
            </a:r>
            <a:r>
              <a:rPr lang="zh-TW" sz="2400" dirty="0">
                <a:solidFill>
                  <a:srgbClr val="EFEDE2"/>
                </a:solidFill>
              </a:rPr>
              <a:t>/</a:t>
            </a:r>
          </a:p>
        </p:txBody>
      </p:sp>
      <p:cxnSp>
        <p:nvCxnSpPr>
          <p:cNvPr id="105" name="Shape 105"/>
          <p:cNvCxnSpPr/>
          <p:nvPr/>
        </p:nvCxnSpPr>
        <p:spPr>
          <a:xfrm flipH="1">
            <a:off x="3771199" y="3050400"/>
            <a:ext cx="1545300" cy="145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5316500" y="265247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2400">
                <a:solidFill>
                  <a:srgbClr val="FF0000"/>
                </a:solidFill>
              </a:rPr>
              <a:t>click it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step.2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sign in your </a:t>
            </a:r>
            <a:r>
              <a:rPr lang="zh-TW" b="1" u="sng">
                <a:solidFill>
                  <a:srgbClr val="FF0000"/>
                </a:solidFill>
              </a:rPr>
              <a:t>github account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74" y="1783350"/>
            <a:ext cx="4924399" cy="29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/>
              <a:t>step.3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3890700" cy="41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input your </a:t>
            </a:r>
            <a:r>
              <a:rPr lang="zh-TW">
                <a:solidFill>
                  <a:srgbClr val="FF0000"/>
                </a:solidFill>
              </a:rPr>
              <a:t>Student ID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45" y="1690370"/>
            <a:ext cx="3581699" cy="345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316500" y="2652475"/>
            <a:ext cx="1303199" cy="7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0000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325" y="2086896"/>
            <a:ext cx="3663575" cy="206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4151725" y="3275325"/>
            <a:ext cx="70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/>
              <a:t>step.4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go to your </a:t>
            </a:r>
            <a:r>
              <a:rPr lang="zh-TW" b="1" u="sng">
                <a:solidFill>
                  <a:srgbClr val="FF0000"/>
                </a:solidFill>
              </a:rPr>
              <a:t>github email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1946187"/>
            <a:ext cx="4280999" cy="2294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>
            <a:stCxn id="132" idx="1"/>
          </p:cNvCxnSpPr>
          <p:nvPr/>
        </p:nvCxnSpPr>
        <p:spPr>
          <a:xfrm flipH="1">
            <a:off x="2041275" y="1642775"/>
            <a:ext cx="1879800" cy="14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3921075" y="1395425"/>
            <a:ext cx="1095600" cy="4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0000"/>
                </a:solidFill>
              </a:rPr>
              <a:t>click it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725" y="2111000"/>
            <a:ext cx="3776724" cy="164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Shape 134"/>
          <p:cNvCxnSpPr>
            <a:stCxn id="132" idx="3"/>
          </p:cNvCxnSpPr>
          <p:nvPr/>
        </p:nvCxnSpPr>
        <p:spPr>
          <a:xfrm>
            <a:off x="5016675" y="1642775"/>
            <a:ext cx="1360800" cy="16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/>
          <p:nvPr/>
        </p:nvCxnSpPr>
        <p:spPr>
          <a:xfrm>
            <a:off x="4447825" y="3093675"/>
            <a:ext cx="70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/>
              <a:t>step.5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go to </a:t>
            </a:r>
            <a:r>
              <a:rPr lang="zh-TW" sz="2400" u="sng">
                <a:solidFill>
                  <a:srgbClr val="FF0000"/>
                </a:solidFill>
                <a:hlinkClick r:id="rId3"/>
              </a:rPr>
              <a:t>http://140.112.28.114:4000/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lang="zh-TW" sz="2400"/>
              <a:t>again.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/>
              <a:t>2.	redo step.1~ step.3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52" y="2398575"/>
            <a:ext cx="2702200" cy="25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075" y="2398575"/>
            <a:ext cx="2603714" cy="25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824" y="2529637"/>
            <a:ext cx="2941550" cy="224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>
            <a:off x="2928612" y="3575175"/>
            <a:ext cx="1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5873000" y="3575175"/>
            <a:ext cx="20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finish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75" y="1618900"/>
            <a:ext cx="4087975" cy="3124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flipH="1">
            <a:off x="4578474" y="2012500"/>
            <a:ext cx="1545300" cy="145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6123775" y="1833650"/>
            <a:ext cx="18222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dk2"/>
                </a:solidFill>
              </a:rPr>
              <a:t>your </a:t>
            </a:r>
            <a:r>
              <a:rPr lang="zh-TW" sz="1800">
                <a:solidFill>
                  <a:srgbClr val="FF0000"/>
                </a:solidFill>
              </a:rPr>
              <a:t>repository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zh-TW" altLang="en-US" dirty="0" smtClean="0"/>
              <a:t>楊昌民 </a:t>
            </a:r>
            <a:r>
              <a:rPr lang="en-US" altLang="zh-TW" dirty="0" smtClean="0"/>
              <a:t>to prepare the slide deck.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scripts to add enrolled students and create private repository were revised from the code developed by .</a:t>
            </a:r>
          </a:p>
          <a:p>
            <a:pPr marL="285750" lvl="3" indent="-285750">
              <a:buFont typeface="Arial" charset="0"/>
              <a:buChar char="•"/>
            </a:pPr>
            <a:r>
              <a:rPr lang="en-US" dirty="0" smtClean="0"/>
              <a:t>Original source</a:t>
            </a:r>
            <a:r>
              <a:rPr lang="en-US" smtClean="0"/>
              <a:t>: </a:t>
            </a:r>
          </a:p>
          <a:p>
            <a:pPr marL="285750" lvl="4" indent="-285750">
              <a:buFont typeface="Arial" charset="0"/>
              <a:buChar char="•"/>
            </a:pPr>
            <a:endParaRPr lang="en-US" dirty="0" smtClean="0"/>
          </a:p>
          <a:p>
            <a:pPr marL="285750" lvl="3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93</Words>
  <Application>Microsoft Macintosh PowerPoint</Application>
  <PresentationFormat>On-screen Show (16:9)</PresentationFormat>
  <Paragraphs>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lesson-plan</vt:lpstr>
      <vt:lpstr>System Programming MP0 </vt:lpstr>
      <vt:lpstr>step.1</vt:lpstr>
      <vt:lpstr>step.2</vt:lpstr>
      <vt:lpstr>step.3</vt:lpstr>
      <vt:lpstr>step.4</vt:lpstr>
      <vt:lpstr>step.5</vt:lpstr>
      <vt:lpstr>finish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MP0 </dc:title>
  <cp:lastModifiedBy>Chi-Sheng Shih</cp:lastModifiedBy>
  <cp:revision>3</cp:revision>
  <dcterms:modified xsi:type="dcterms:W3CDTF">2015-09-02T06:20:27Z</dcterms:modified>
</cp:coreProperties>
</file>