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 snapToObjects="1">
      <p:cViewPr varScale="1">
        <p:scale>
          <a:sx n="107" d="100"/>
          <a:sy n="107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490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34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17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7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6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 b="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442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76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363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413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13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42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133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15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02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03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2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D11A82E3-3B27-1D4E-B06C-65D9C3EEF5BC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rgbClr val="FFFFFF"/>
                </a:solidFill>
                <a:latin typeface="+mj-lt"/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 smtClean="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2.28.114:4000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oshldavis.com/2014/06/30/github-university-follow-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3000" dirty="0"/>
              <a:t>System Programming </a:t>
            </a:r>
            <a:r>
              <a:rPr lang="en-US" altLang="zh-TW" sz="3000" dirty="0" smtClean="0"/>
              <a:t>MP</a:t>
            </a:r>
            <a:r>
              <a:rPr lang="zh-TW" sz="3000" dirty="0" smtClean="0"/>
              <a:t>0 </a:t>
            </a:r>
            <a:endParaRPr lang="zh-TW" sz="3000"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zh-TW"/>
              <a:t>github register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dirty="0" smtClean="0"/>
              <a:t>S</a:t>
            </a:r>
            <a:r>
              <a:rPr lang="zh-TW" dirty="0" smtClean="0"/>
              <a:t>tep</a:t>
            </a:r>
            <a:r>
              <a:rPr lang="en-US" altLang="zh-TW" dirty="0"/>
              <a:t> </a:t>
            </a:r>
            <a:r>
              <a:rPr lang="zh-TW" dirty="0" smtClean="0"/>
              <a:t>1</a:t>
            </a:r>
            <a:r>
              <a:rPr lang="en-US" altLang="zh-TW" dirty="0" smtClean="0"/>
              <a:t>: Enroll to class repository</a:t>
            </a:r>
            <a:endParaRPr lang="zh-TW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3890700" cy="4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000000"/>
                </a:solidFill>
              </a:rPr>
              <a:t>http://140.112.28.114:4000</a:t>
            </a:r>
            <a:r>
              <a:rPr lang="zh-TW" sz="2400" dirty="0">
                <a:solidFill>
                  <a:srgbClr val="EFEDE2"/>
                </a:solidFill>
              </a:rPr>
              <a:t>/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08" y="1768125"/>
            <a:ext cx="3566674" cy="331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hape 105"/>
          <p:cNvCxnSpPr/>
          <p:nvPr/>
        </p:nvCxnSpPr>
        <p:spPr>
          <a:xfrm flipH="1">
            <a:off x="3771199" y="3050400"/>
            <a:ext cx="1545300" cy="145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5316500" y="265247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>
                <a:solidFill>
                  <a:srgbClr val="FF0000"/>
                </a:solidFill>
              </a:rPr>
              <a:t>click it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dirty="0" smtClean="0"/>
              <a:t>S</a:t>
            </a:r>
            <a:r>
              <a:rPr lang="zh-TW" dirty="0" smtClean="0"/>
              <a:t>tep</a:t>
            </a:r>
            <a:r>
              <a:rPr lang="en-US" altLang="zh-TW" dirty="0"/>
              <a:t> </a:t>
            </a:r>
            <a:r>
              <a:rPr lang="zh-TW" dirty="0" smtClean="0"/>
              <a:t>2</a:t>
            </a:r>
            <a:r>
              <a:rPr lang="en-US" altLang="zh-TW" dirty="0" smtClean="0"/>
              <a:t>: log in with your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account</a:t>
            </a:r>
            <a:endParaRPr lang="zh-TW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sign in your </a:t>
            </a:r>
            <a:r>
              <a:rPr lang="zh-TW" b="1" u="sng">
                <a:solidFill>
                  <a:srgbClr val="FF0000"/>
                </a:solidFill>
              </a:rPr>
              <a:t>github account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74" y="1783350"/>
            <a:ext cx="4924399" cy="2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29685"/>
            <a:ext cx="8164286" cy="11162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TW" sz="3200" dirty="0" smtClean="0"/>
              <a:t>S</a:t>
            </a:r>
            <a:r>
              <a:rPr lang="zh-TW" sz="3200" dirty="0" smtClean="0"/>
              <a:t>tep</a:t>
            </a:r>
            <a:r>
              <a:rPr lang="en-US" altLang="zh-TW" sz="3200" dirty="0"/>
              <a:t> </a:t>
            </a:r>
            <a:r>
              <a:rPr lang="zh-TW" sz="3200" dirty="0" smtClean="0"/>
              <a:t>3</a:t>
            </a:r>
            <a:r>
              <a:rPr lang="en-US" altLang="zh-TW" sz="3200" dirty="0" smtClean="0"/>
              <a:t>: provide your NTU student to confirm your enrollment</a:t>
            </a:r>
            <a:endParaRPr lang="zh-TW" sz="3200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3890700" cy="41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dirty="0" smtClean="0"/>
              <a:t>Provide </a:t>
            </a:r>
            <a:r>
              <a:rPr lang="zh-TW" dirty="0" smtClean="0"/>
              <a:t>your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NTU S</a:t>
            </a:r>
            <a:r>
              <a:rPr lang="zh-TW" dirty="0" smtClean="0">
                <a:solidFill>
                  <a:srgbClr val="FF0000"/>
                </a:solidFill>
              </a:rPr>
              <a:t>tudent </a:t>
            </a:r>
            <a:r>
              <a:rPr lang="zh-TW" dirty="0">
                <a:solidFill>
                  <a:srgbClr val="FF0000"/>
                </a:solidFill>
              </a:rPr>
              <a:t>ID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45" y="1690370"/>
            <a:ext cx="3581699" cy="345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316500" y="2652475"/>
            <a:ext cx="1303199" cy="7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00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325" y="2086896"/>
            <a:ext cx="3663575" cy="206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4151725" y="3275325"/>
            <a:ext cx="70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TW" dirty="0" smtClean="0"/>
              <a:t>S</a:t>
            </a:r>
            <a:r>
              <a:rPr lang="zh-TW" dirty="0" smtClean="0"/>
              <a:t>tep</a:t>
            </a:r>
            <a:r>
              <a:rPr lang="en-US" altLang="zh-TW" dirty="0" smtClean="0"/>
              <a:t> </a:t>
            </a:r>
            <a:r>
              <a:rPr lang="zh-TW" dirty="0" smtClean="0"/>
              <a:t>4</a:t>
            </a:r>
            <a:r>
              <a:rPr lang="en-US" altLang="zh-TW" dirty="0" smtClean="0"/>
              <a:t>: Confirm the request</a:t>
            </a:r>
            <a:endParaRPr lang="zh-TW"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US" altLang="zh-TW" dirty="0" smtClean="0"/>
              <a:t>Open your email reader and check </a:t>
            </a:r>
            <a:r>
              <a:rPr lang="zh-TW" b="1" dirty="0" smtClean="0"/>
              <a:t>email</a:t>
            </a:r>
            <a:r>
              <a:rPr lang="en-US" altLang="zh-TW" b="1" dirty="0" smtClean="0"/>
              <a:t> from the </a:t>
            </a:r>
            <a:r>
              <a:rPr lang="en-US" altLang="zh-TW" b="1" dirty="0" err="1" smtClean="0"/>
              <a:t>github</a:t>
            </a:r>
            <a:r>
              <a:rPr lang="en-US" altLang="zh-TW" b="1" dirty="0" smtClean="0"/>
              <a:t>.</a:t>
            </a:r>
          </a:p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r>
              <a:rPr lang="en-US" altLang="zh-TW" b="1" dirty="0" smtClean="0"/>
              <a:t>Confirm the request.</a:t>
            </a:r>
            <a:endParaRPr lang="zh-TW" b="1" dirty="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1946187"/>
            <a:ext cx="4280999" cy="2294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>
            <a:stCxn id="132" idx="1"/>
          </p:cNvCxnSpPr>
          <p:nvPr/>
        </p:nvCxnSpPr>
        <p:spPr>
          <a:xfrm flipH="1">
            <a:off x="2041275" y="1642775"/>
            <a:ext cx="1879800" cy="14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3921075" y="1395425"/>
            <a:ext cx="1095600" cy="4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0000"/>
                </a:solidFill>
              </a:rPr>
              <a:t>click it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725" y="2111000"/>
            <a:ext cx="3776724" cy="164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>
            <a:stCxn id="132" idx="3"/>
          </p:cNvCxnSpPr>
          <p:nvPr/>
        </p:nvCxnSpPr>
        <p:spPr>
          <a:xfrm>
            <a:off x="5016675" y="1642775"/>
            <a:ext cx="1360800" cy="16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/>
          <p:nvPr/>
        </p:nvCxnSpPr>
        <p:spPr>
          <a:xfrm>
            <a:off x="4447825" y="3093675"/>
            <a:ext cx="70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TW" sz="2800" dirty="0" smtClean="0"/>
              <a:t>S</a:t>
            </a:r>
            <a:r>
              <a:rPr lang="zh-TW" sz="2800" dirty="0" smtClean="0"/>
              <a:t>tep</a:t>
            </a:r>
            <a:r>
              <a:rPr lang="en-US" altLang="zh-TW" sz="2800" dirty="0" smtClean="0"/>
              <a:t> </a:t>
            </a:r>
            <a:r>
              <a:rPr lang="zh-TW" sz="2800" dirty="0" smtClean="0"/>
              <a:t>5</a:t>
            </a:r>
            <a:r>
              <a:rPr lang="en-US" altLang="zh-TW" sz="2800" dirty="0" smtClean="0"/>
              <a:t>: Create private repository for your assignments</a:t>
            </a:r>
            <a:endParaRPr lang="zh-TW" sz="2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33400" lvl="0" indent="-457200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zh-TW" sz="2400" dirty="0" smtClean="0"/>
              <a:t>Visit </a:t>
            </a:r>
            <a:r>
              <a:rPr lang="zh-TW" sz="2400" u="sng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zh-TW" sz="2400" u="sng" dirty="0">
                <a:solidFill>
                  <a:srgbClr val="FF0000"/>
                </a:solidFill>
                <a:hlinkClick r:id="rId3"/>
              </a:rPr>
              <a:t>://140.112.28.114:4000/</a:t>
            </a:r>
            <a:r>
              <a:rPr lang="zh-TW" sz="2400" dirty="0">
                <a:solidFill>
                  <a:srgbClr val="FF0000"/>
                </a:solidFill>
              </a:rPr>
              <a:t> </a:t>
            </a:r>
            <a:r>
              <a:rPr lang="zh-TW" sz="2400" dirty="0" smtClean="0"/>
              <a:t>again.</a:t>
            </a:r>
            <a:endParaRPr lang="en-US" altLang="zh-TW" sz="2400" dirty="0" smtClean="0"/>
          </a:p>
          <a:p>
            <a:pPr marL="533400" lvl="0" indent="-457200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altLang="zh-TW" sz="2400" dirty="0" smtClean="0"/>
              <a:t>Repeat</a:t>
            </a:r>
            <a:r>
              <a:rPr lang="zh-TW" sz="2400" dirty="0" smtClean="0"/>
              <a:t> </a:t>
            </a:r>
            <a:r>
              <a:rPr lang="zh-TW" sz="2400" dirty="0"/>
              <a:t>step.1~ step.3</a:t>
            </a:r>
          </a:p>
          <a:p>
            <a:pPr marL="342900" lvl="0" indent="-342900" rtl="0"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52" y="2398575"/>
            <a:ext cx="2702200" cy="2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075" y="2398575"/>
            <a:ext cx="2603714" cy="25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824" y="2529637"/>
            <a:ext cx="2941550" cy="224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>
            <a:off x="2928612" y="3575175"/>
            <a:ext cx="1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5873000" y="3575175"/>
            <a:ext cx="20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finish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75" y="1618900"/>
            <a:ext cx="4087975" cy="3124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flipH="1">
            <a:off x="4578474" y="2012500"/>
            <a:ext cx="1545300" cy="145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6123775" y="1833650"/>
            <a:ext cx="18222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dk2"/>
                </a:solidFill>
              </a:rPr>
              <a:t>your </a:t>
            </a:r>
            <a:r>
              <a:rPr lang="zh-TW" sz="1800">
                <a:solidFill>
                  <a:srgbClr val="FF0000"/>
                </a:solidFill>
              </a:rPr>
              <a:t>repository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楊昌民 </a:t>
            </a:r>
            <a:r>
              <a:rPr lang="en-US" altLang="zh-TW" sz="1800" dirty="0" smtClean="0"/>
              <a:t>to prepare the slide deck. </a:t>
            </a:r>
          </a:p>
          <a:p>
            <a:r>
              <a:rPr lang="en-US" sz="1800" dirty="0" smtClean="0"/>
              <a:t>The scripts to add enrolled students and create private repository were revised from the code developed by .</a:t>
            </a:r>
          </a:p>
          <a:p>
            <a:pPr marL="377190" lvl="4" indent="-171450"/>
            <a:r>
              <a:rPr lang="en-US" sz="1800" dirty="0" smtClean="0"/>
              <a:t>Original source: </a:t>
            </a:r>
            <a:r>
              <a:rPr lang="en-US" sz="1800" u="sng" dirty="0" smtClean="0">
                <a:hlinkClick r:id="rId2"/>
              </a:rPr>
              <a:t>http</a:t>
            </a:r>
            <a:r>
              <a:rPr lang="en-US" sz="1800" u="sng" dirty="0">
                <a:hlinkClick r:id="rId2"/>
              </a:rPr>
              <a:t>://joshldavis.com/2014/06/30/github-university-follow-up/</a:t>
            </a:r>
            <a:endParaRPr lang="en-US" sz="1800" u="sng" dirty="0">
              <a:hlinkClick r:id="rId2"/>
            </a:endParaRPr>
          </a:p>
          <a:p>
            <a:pPr marL="377190" lvl="4" indent="-171450"/>
            <a:r>
              <a:rPr lang="en-US" sz="1800" smtClean="0"/>
              <a:t>Revised scripts:</a:t>
            </a:r>
            <a:r>
              <a:rPr lang="en-US" sz="1800" dirty="0"/>
              <a:t>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4339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299</TotalTime>
  <Words>149</Words>
  <Application>Microsoft Macintosh PowerPoint</Application>
  <PresentationFormat>On-screen Show (16:9)</PresentationFormat>
  <Paragraphs>23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Rockwell Extra Bold</vt:lpstr>
      <vt:lpstr>Wingdings</vt:lpstr>
      <vt:lpstr>微軟正黑體</vt:lpstr>
      <vt:lpstr>Arial</vt:lpstr>
      <vt:lpstr>Wood Type</vt:lpstr>
      <vt:lpstr>System Programming MP0 </vt:lpstr>
      <vt:lpstr>Step 1: Enroll to class repository</vt:lpstr>
      <vt:lpstr>Step 2: log in with your github account</vt:lpstr>
      <vt:lpstr>Step 3: provide your NTU student to confirm your enrollment</vt:lpstr>
      <vt:lpstr>Step 4: Confirm the request</vt:lpstr>
      <vt:lpstr>Step 5: Create private repository for your assignments</vt:lpstr>
      <vt:lpstr>finish</vt:lpstr>
      <vt:lpstr>Acknowledgement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MP0 </dc:title>
  <dc:subject/>
  <dc:creator/>
  <cp:keywords/>
  <dc:description/>
  <cp:lastModifiedBy>Chi-Sheng Shih</cp:lastModifiedBy>
  <cp:revision>17</cp:revision>
  <dcterms:modified xsi:type="dcterms:W3CDTF">2015-09-02T07:41:31Z</dcterms:modified>
  <cp:category/>
</cp:coreProperties>
</file>