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5"/>
  </p:notesMasterIdLst>
  <p:sldIdLst>
    <p:sldId id="256" r:id="rId2"/>
    <p:sldId id="259" r:id="rId3"/>
    <p:sldId id="258" r:id="rId4"/>
  </p:sldIdLst>
  <p:sldSz cx="13716000" cy="10972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16"/>
    <p:restoredTop sz="93496"/>
  </p:normalViewPr>
  <p:slideViewPr>
    <p:cSldViewPr snapToGrid="0">
      <p:cViewPr varScale="1">
        <p:scale>
          <a:sx n="59" d="100"/>
          <a:sy n="59" d="100"/>
        </p:scale>
        <p:origin x="9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0366C-7911-C849-97EB-7C0AB89D6115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712446-02BD-9C47-A154-E94CDCF27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1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12446-02BD-9C47-A154-E94CDCF277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712446-02BD-9C47-A154-E94CDCF2774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6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1795781"/>
            <a:ext cx="11658600" cy="382016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5763261"/>
            <a:ext cx="10287000" cy="2649219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29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740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584200"/>
            <a:ext cx="2957513" cy="92989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584200"/>
            <a:ext cx="8701088" cy="92989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7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692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2735583"/>
            <a:ext cx="11830050" cy="4564379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7343143"/>
            <a:ext cx="11830050" cy="2400299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05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2921000"/>
            <a:ext cx="5829300" cy="69621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800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1" y="584202"/>
            <a:ext cx="11830050" cy="21209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2689861"/>
            <a:ext cx="5802510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4008120"/>
            <a:ext cx="5802510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5" y="2689861"/>
            <a:ext cx="5831087" cy="13182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5" y="4008120"/>
            <a:ext cx="5831087" cy="58953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4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55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6" y="1579882"/>
            <a:ext cx="6943725" cy="779780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0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1520"/>
            <a:ext cx="4423767" cy="25603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6" y="1579882"/>
            <a:ext cx="6943725" cy="779780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3291840"/>
            <a:ext cx="4423767" cy="6098541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2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584202"/>
            <a:ext cx="11830050" cy="2120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2921000"/>
            <a:ext cx="11830050" cy="6962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4203A4-E07A-0D4B-B457-845602F8580D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0170162"/>
            <a:ext cx="462915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0170162"/>
            <a:ext cx="3086100" cy="584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292199-95AE-8244-8718-C5BDE00C88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39D84-0B71-4912-8F44-EF47F0A0C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Some figures for Study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EABABA-CC0F-22F7-EF20-9D8563FE70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Plotted in the MATLAB curve-fitting package</a:t>
            </a:r>
          </a:p>
          <a:p>
            <a:r>
              <a:rPr lang="en-US" dirty="0"/>
              <a:t>June, 2025</a:t>
            </a:r>
          </a:p>
        </p:txBody>
      </p:sp>
    </p:spTree>
    <p:extLst>
      <p:ext uri="{BB962C8B-B14F-4D97-AF65-F5344CB8AC3E}">
        <p14:creationId xmlns:p14="http://schemas.microsoft.com/office/powerpoint/2010/main" val="3253969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0849A86-120E-78C0-7B33-142376B30AB8}"/>
              </a:ext>
            </a:extLst>
          </p:cNvPr>
          <p:cNvGrpSpPr/>
          <p:nvPr/>
        </p:nvGrpSpPr>
        <p:grpSpPr>
          <a:xfrm>
            <a:off x="3243737" y="7453078"/>
            <a:ext cx="10501763" cy="3305529"/>
            <a:chOff x="912169" y="12206353"/>
            <a:chExt cx="12444405" cy="3916994"/>
          </a:xfrm>
        </p:grpSpPr>
        <p:pic>
          <p:nvPicPr>
            <p:cNvPr id="3" name="Picture 2" descr="A graph with a red line and black dots&#10;&#10;AI-generated content may be incorrect.">
              <a:extLst>
                <a:ext uri="{FF2B5EF4-FFF2-40B4-BE49-F238E27FC236}">
                  <a16:creationId xmlns:a16="http://schemas.microsoft.com/office/drawing/2014/main" id="{81B796B2-BF4B-BA20-8350-1C447057F4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2169" y="12225528"/>
              <a:ext cx="4266846" cy="3897819"/>
            </a:xfrm>
            <a:prstGeom prst="rect">
              <a:avLst/>
            </a:prstGeom>
          </p:spPr>
        </p:pic>
        <p:pic>
          <p:nvPicPr>
            <p:cNvPr id="2" name="Picture 1" descr="A graph with black dots and red lines&#10;&#10;AI-generated content may be incorrect.">
              <a:extLst>
                <a:ext uri="{FF2B5EF4-FFF2-40B4-BE49-F238E27FC236}">
                  <a16:creationId xmlns:a16="http://schemas.microsoft.com/office/drawing/2014/main" id="{56E64EF9-78DE-7B24-877F-FC3422E30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67624" y="12206353"/>
              <a:ext cx="4252788" cy="3882978"/>
            </a:xfrm>
            <a:prstGeom prst="rect">
              <a:avLst/>
            </a:prstGeom>
          </p:spPr>
        </p:pic>
        <p:pic>
          <p:nvPicPr>
            <p:cNvPr id="28" name="Picture 27" descr="A graph with a red line&#10;&#10;AI-generated content may be incorrect.">
              <a:extLst>
                <a:ext uri="{FF2B5EF4-FFF2-40B4-BE49-F238E27FC236}">
                  <a16:creationId xmlns:a16="http://schemas.microsoft.com/office/drawing/2014/main" id="{F1733CE6-2458-3C2D-E2D1-CC5E5DD6D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49719" y="12314102"/>
              <a:ext cx="4206855" cy="3767678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F4200B-DDA8-9A67-784E-6FDC0810594E}"/>
              </a:ext>
            </a:extLst>
          </p:cNvPr>
          <p:cNvGrpSpPr/>
          <p:nvPr/>
        </p:nvGrpSpPr>
        <p:grpSpPr>
          <a:xfrm>
            <a:off x="3131490" y="965393"/>
            <a:ext cx="10460805" cy="3269613"/>
            <a:chOff x="-78325" y="5304691"/>
            <a:chExt cx="12395874" cy="3874435"/>
          </a:xfrm>
        </p:grpSpPr>
        <p:pic>
          <p:nvPicPr>
            <p:cNvPr id="8" name="Picture 7" descr="A graph of a graph of a graph&#10;&#10;AI-generated content may be incorrect.">
              <a:extLst>
                <a:ext uri="{FF2B5EF4-FFF2-40B4-BE49-F238E27FC236}">
                  <a16:creationId xmlns:a16="http://schemas.microsoft.com/office/drawing/2014/main" id="{5ADA16EE-E1B0-42E5-2866-DF31F9489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51052"/>
            <a:stretch/>
          </p:blipFill>
          <p:spPr>
            <a:xfrm>
              <a:off x="-78325" y="5304691"/>
              <a:ext cx="4042086" cy="3871618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7BAB7B5-5337-851E-F326-517C6B3D2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256984" y="5333767"/>
              <a:ext cx="4070209" cy="3692892"/>
            </a:xfrm>
            <a:prstGeom prst="rect">
              <a:avLst/>
            </a:prstGeom>
          </p:spPr>
        </p:pic>
        <p:pic>
          <p:nvPicPr>
            <p:cNvPr id="10" name="Picture 9" descr="A graph of a graph of a graph&#10;&#10;AI-generated content may be incorrect.">
              <a:extLst>
                <a:ext uri="{FF2B5EF4-FFF2-40B4-BE49-F238E27FC236}">
                  <a16:creationId xmlns:a16="http://schemas.microsoft.com/office/drawing/2014/main" id="{5D83DF39-B05C-A84B-B19B-5851D4859D9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48948"/>
            <a:stretch/>
          </p:blipFill>
          <p:spPr>
            <a:xfrm>
              <a:off x="8146503" y="5348672"/>
              <a:ext cx="4171046" cy="383045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141AAAB4-A347-D79D-03D7-F64C3949932F}"/>
              </a:ext>
            </a:extLst>
          </p:cNvPr>
          <p:cNvSpPr txBox="1"/>
          <p:nvPr/>
        </p:nvSpPr>
        <p:spPr>
          <a:xfrm>
            <a:off x="2977180" y="58005"/>
            <a:ext cx="35654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Low variability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953269-6565-6087-47D3-F9D97F706067}"/>
              </a:ext>
            </a:extLst>
          </p:cNvPr>
          <p:cNvSpPr txBox="1"/>
          <p:nvPr/>
        </p:nvSpPr>
        <p:spPr>
          <a:xfrm>
            <a:off x="6624979" y="62593"/>
            <a:ext cx="342914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Mid variability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6A14CAA-61CC-01D5-CF2E-6802C32FE6E1}"/>
              </a:ext>
            </a:extLst>
          </p:cNvPr>
          <p:cNvSpPr txBox="1"/>
          <p:nvPr/>
        </p:nvSpPr>
        <p:spPr>
          <a:xfrm>
            <a:off x="10054123" y="62593"/>
            <a:ext cx="36744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High variability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61D17F-4B64-7F89-B376-2DD92C72642C}"/>
              </a:ext>
            </a:extLst>
          </p:cNvPr>
          <p:cNvSpPr txBox="1"/>
          <p:nvPr/>
        </p:nvSpPr>
        <p:spPr>
          <a:xfrm>
            <a:off x="161614" y="2260454"/>
            <a:ext cx="32973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Categorical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BBA759-F31B-B3CA-1265-2401622FD9FF}"/>
              </a:ext>
            </a:extLst>
          </p:cNvPr>
          <p:cNvSpPr txBox="1"/>
          <p:nvPr/>
        </p:nvSpPr>
        <p:spPr>
          <a:xfrm>
            <a:off x="160275" y="5322014"/>
            <a:ext cx="32973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Gradient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00A7DF2-BD7B-EB5F-19F4-A3B3FB37EF50}"/>
              </a:ext>
            </a:extLst>
          </p:cNvPr>
          <p:cNvSpPr txBox="1"/>
          <p:nvPr/>
        </p:nvSpPr>
        <p:spPr>
          <a:xfrm>
            <a:off x="122774" y="8752932"/>
            <a:ext cx="32973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In-between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D104964-1B3E-D50B-D4F5-5D41872878EB}"/>
              </a:ext>
            </a:extLst>
          </p:cNvPr>
          <p:cNvGrpSpPr/>
          <p:nvPr/>
        </p:nvGrpSpPr>
        <p:grpSpPr>
          <a:xfrm>
            <a:off x="3540893" y="4160879"/>
            <a:ext cx="10110397" cy="3329618"/>
            <a:chOff x="3727288" y="7689624"/>
            <a:chExt cx="10110397" cy="3329618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3E0D07AA-0A35-F87A-768F-168E7B5B83A6}"/>
                </a:ext>
              </a:extLst>
            </p:cNvPr>
            <p:cNvGrpSpPr/>
            <p:nvPr/>
          </p:nvGrpSpPr>
          <p:grpSpPr>
            <a:xfrm>
              <a:off x="3727288" y="7689624"/>
              <a:ext cx="6837321" cy="3329618"/>
              <a:chOff x="796069" y="12558121"/>
              <a:chExt cx="8102105" cy="3945541"/>
            </a:xfrm>
          </p:grpSpPr>
          <p:pic>
            <p:nvPicPr>
              <p:cNvPr id="5" name="Picture 4" descr="A graph with black dots and red line&#10;&#10;AI-generated content may be incorrect.">
                <a:extLst>
                  <a:ext uri="{FF2B5EF4-FFF2-40B4-BE49-F238E27FC236}">
                    <a16:creationId xmlns:a16="http://schemas.microsoft.com/office/drawing/2014/main" id="{30551995-19A7-E2EB-009A-E84398365D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548574" y="12558121"/>
                <a:ext cx="4349600" cy="3945541"/>
              </a:xfrm>
              <a:prstGeom prst="rect">
                <a:avLst/>
              </a:prstGeom>
            </p:spPr>
          </p:pic>
          <p:pic>
            <p:nvPicPr>
              <p:cNvPr id="18" name="Picture 17" descr="A graph with black dots and red lines&#10;&#10;AI-generated content may be incorrect.">
                <a:extLst>
                  <a:ext uri="{FF2B5EF4-FFF2-40B4-BE49-F238E27FC236}">
                    <a16:creationId xmlns:a16="http://schemas.microsoft.com/office/drawing/2014/main" id="{354058F6-B32F-C818-2CA5-67CE37A25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96069" y="12659476"/>
                <a:ext cx="3865609" cy="3724185"/>
              </a:xfrm>
              <a:prstGeom prst="rect">
                <a:avLst/>
              </a:prstGeom>
            </p:spPr>
          </p:pic>
        </p:grpSp>
        <p:pic>
          <p:nvPicPr>
            <p:cNvPr id="26" name="Picture 25" descr="A graph with black dots and red lines&#10;&#10;AI-generated content may be incorrect.">
              <a:extLst>
                <a:ext uri="{FF2B5EF4-FFF2-40B4-BE49-F238E27FC236}">
                  <a16:creationId xmlns:a16="http://schemas.microsoft.com/office/drawing/2014/main" id="{F2B81448-7BA3-6F5E-9DF5-B9A7530A7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535112" y="7705282"/>
              <a:ext cx="3302573" cy="330257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9030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A graph with black and red lines and numbers&#10;&#10;AI-generated content may be incorrect.">
            <a:extLst>
              <a:ext uri="{FF2B5EF4-FFF2-40B4-BE49-F238E27FC236}">
                <a16:creationId xmlns:a16="http://schemas.microsoft.com/office/drawing/2014/main" id="{55AA2447-B550-4444-A354-967C50AE54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9843" y="4320727"/>
            <a:ext cx="3149239" cy="3265880"/>
          </a:xfrm>
          <a:prstGeom prst="rect">
            <a:avLst/>
          </a:prstGeom>
        </p:spPr>
      </p:pic>
      <p:pic>
        <p:nvPicPr>
          <p:cNvPr id="2" name="Picture 1" descr="A graph with a red line&#10;&#10;AI-generated content may be incorrect.">
            <a:extLst>
              <a:ext uri="{FF2B5EF4-FFF2-40B4-BE49-F238E27FC236}">
                <a16:creationId xmlns:a16="http://schemas.microsoft.com/office/drawing/2014/main" id="{0C77BB76-0C05-A0C1-7410-DA31C3DBA4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290" y="952007"/>
            <a:ext cx="3511577" cy="3242933"/>
          </a:xfrm>
          <a:prstGeom prst="rect">
            <a:avLst/>
          </a:prstGeom>
        </p:spPr>
      </p:pic>
      <p:pic>
        <p:nvPicPr>
          <p:cNvPr id="14" name="Picture 13" descr="A graph with black dots and white text&#10;&#10;AI-generated content may be incorrect.">
            <a:extLst>
              <a:ext uri="{FF2B5EF4-FFF2-40B4-BE49-F238E27FC236}">
                <a16:creationId xmlns:a16="http://schemas.microsoft.com/office/drawing/2014/main" id="{AD5AB2A7-F593-51BC-CCD0-C1B0A7D74FD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6942"/>
          <a:stretch/>
        </p:blipFill>
        <p:spPr>
          <a:xfrm>
            <a:off x="10188787" y="952007"/>
            <a:ext cx="3327986" cy="3096953"/>
          </a:xfrm>
          <a:prstGeom prst="rect">
            <a:avLst/>
          </a:prstGeom>
        </p:spPr>
      </p:pic>
      <p:pic>
        <p:nvPicPr>
          <p:cNvPr id="16" name="Picture 15" descr="A graph with black and red dots&#10;&#10;AI-generated content may be incorrect.">
            <a:extLst>
              <a:ext uri="{FF2B5EF4-FFF2-40B4-BE49-F238E27FC236}">
                <a16:creationId xmlns:a16="http://schemas.microsoft.com/office/drawing/2014/main" id="{8EC7D229-F488-E2C7-6C36-73447BD96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38469" y="4340181"/>
            <a:ext cx="3195523" cy="3311725"/>
          </a:xfrm>
          <a:prstGeom prst="rect">
            <a:avLst/>
          </a:prstGeom>
        </p:spPr>
      </p:pic>
      <p:pic>
        <p:nvPicPr>
          <p:cNvPr id="24" name="Picture 23" descr="A graph with black dots and red lines&#10;&#10;AI-generated content may be incorrect.">
            <a:extLst>
              <a:ext uri="{FF2B5EF4-FFF2-40B4-BE49-F238E27FC236}">
                <a16:creationId xmlns:a16="http://schemas.microsoft.com/office/drawing/2014/main" id="{BD799927-7BCF-D930-A236-B6D4873997D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4566"/>
          <a:stretch/>
        </p:blipFill>
        <p:spPr>
          <a:xfrm>
            <a:off x="10316472" y="4408782"/>
            <a:ext cx="3281540" cy="3148764"/>
          </a:xfrm>
          <a:prstGeom prst="rect">
            <a:avLst/>
          </a:prstGeom>
        </p:spPr>
      </p:pic>
      <p:pic>
        <p:nvPicPr>
          <p:cNvPr id="25" name="Picture 24" descr="A graph with a red line and black dots&#10;&#10;AI-generated content may be incorrect.">
            <a:extLst>
              <a:ext uri="{FF2B5EF4-FFF2-40B4-BE49-F238E27FC236}">
                <a16:creationId xmlns:a16="http://schemas.microsoft.com/office/drawing/2014/main" id="{B90D29A2-290B-77D6-8993-8411E0174B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1774" y="1013426"/>
            <a:ext cx="3327986" cy="327027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847E980-7E5F-26B7-DD78-360BF2164606}"/>
              </a:ext>
            </a:extLst>
          </p:cNvPr>
          <p:cNvSpPr txBox="1"/>
          <p:nvPr/>
        </p:nvSpPr>
        <p:spPr>
          <a:xfrm>
            <a:off x="1462325" y="2398500"/>
            <a:ext cx="2068117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Noisy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4A2339-6A2A-ED31-74AD-648E97CC7C50}"/>
              </a:ext>
            </a:extLst>
          </p:cNvPr>
          <p:cNvSpPr txBox="1"/>
          <p:nvPr/>
        </p:nvSpPr>
        <p:spPr>
          <a:xfrm>
            <a:off x="926767" y="5183430"/>
            <a:ext cx="260367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Low amplitude</a:t>
            </a:r>
          </a:p>
        </p:txBody>
      </p:sp>
      <p:pic>
        <p:nvPicPr>
          <p:cNvPr id="3" name="Picture 2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9FC31EFB-80F3-C59F-64C2-C56E70E840A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103179" y="7352870"/>
            <a:ext cx="7279687" cy="3471243"/>
          </a:xfrm>
          <a:prstGeom prst="rect">
            <a:avLst/>
          </a:prstGeom>
        </p:spPr>
      </p:pic>
      <p:pic>
        <p:nvPicPr>
          <p:cNvPr id="20" name="Picture 19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0D73A25D-DFBD-8AEF-71D9-E8A8AA78955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r="2563"/>
          <a:stretch/>
        </p:blipFill>
        <p:spPr>
          <a:xfrm>
            <a:off x="10240272" y="7495816"/>
            <a:ext cx="3327986" cy="32225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E8A73ED-593F-9871-0370-0A807F6CE01B}"/>
              </a:ext>
            </a:extLst>
          </p:cNvPr>
          <p:cNvSpPr txBox="1"/>
          <p:nvPr/>
        </p:nvSpPr>
        <p:spPr>
          <a:xfrm>
            <a:off x="-130409" y="8541898"/>
            <a:ext cx="3660848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800" b="1" dirty="0">
                <a:latin typeface="Arial" panose="020B0604020202020204" pitchFamily="34" charset="0"/>
                <a:cs typeface="Arial" panose="020B0604020202020204" pitchFamily="34" charset="0"/>
              </a:rPr>
              <a:t>Reversed categorization</a:t>
            </a:r>
          </a:p>
        </p:txBody>
      </p:sp>
    </p:spTree>
    <p:extLst>
      <p:ext uri="{BB962C8B-B14F-4D97-AF65-F5344CB8AC3E}">
        <p14:creationId xmlns:p14="http://schemas.microsoft.com/office/powerpoint/2010/main" val="1028102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2805</TotalTime>
  <Words>30</Words>
  <Application>Microsoft Macintosh PowerPoint</Application>
  <PresentationFormat>Custom</PresentationFormat>
  <Paragraphs>14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Some figures for Study 2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Chisom Obiamalu Obasih</dc:creator>
  <cp:lastModifiedBy>Chisom Obiamalu Obasih</cp:lastModifiedBy>
  <cp:revision>12</cp:revision>
  <dcterms:created xsi:type="dcterms:W3CDTF">2025-06-05T08:26:09Z</dcterms:created>
  <dcterms:modified xsi:type="dcterms:W3CDTF">2025-06-07T09:44:10Z</dcterms:modified>
</cp:coreProperties>
</file>