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</p:sldIdLst>
  <p:sldSz cx="64008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/>
    <p:restoredTop sz="94625"/>
  </p:normalViewPr>
  <p:slideViewPr>
    <p:cSldViewPr snapToGrid="0">
      <p:cViewPr>
        <p:scale>
          <a:sx n="73" d="100"/>
          <a:sy n="73" d="100"/>
        </p:scale>
        <p:origin x="230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496484"/>
            <a:ext cx="5440680" cy="3183467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4802717"/>
            <a:ext cx="4800600" cy="2207683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2624-C810-8C48-B6DF-49B1C25D9C86}" type="datetimeFigureOut">
              <a:rPr lang="en-US" smtClean="0"/>
              <a:t>7/5/25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FA97-F751-0B42-95A4-91415F70A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18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2624-C810-8C48-B6DF-49B1C25D9C86}" type="datetimeFigureOut">
              <a:rPr lang="en-US" smtClean="0"/>
              <a:t>7/5/25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FA97-F751-0B42-95A4-91415F70A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55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486833"/>
            <a:ext cx="1380173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486833"/>
            <a:ext cx="4060508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2624-C810-8C48-B6DF-49B1C25D9C86}" type="datetimeFigureOut">
              <a:rPr lang="en-US" smtClean="0"/>
              <a:t>7/5/25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FA97-F751-0B42-95A4-91415F70A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9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2624-C810-8C48-B6DF-49B1C25D9C86}" type="datetimeFigureOut">
              <a:rPr lang="en-US" smtClean="0"/>
              <a:t>7/5/25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FA97-F751-0B42-95A4-91415F70A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2279653"/>
            <a:ext cx="5520690" cy="3803649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6119286"/>
            <a:ext cx="5520690" cy="2000249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82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82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82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82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82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82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2624-C810-8C48-B6DF-49B1C25D9C86}" type="datetimeFigureOut">
              <a:rPr lang="en-US" smtClean="0"/>
              <a:t>7/5/25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FA97-F751-0B42-95A4-91415F70A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13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2434167"/>
            <a:ext cx="272034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2434167"/>
            <a:ext cx="272034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2624-C810-8C48-B6DF-49B1C25D9C86}" type="datetimeFigureOut">
              <a:rPr lang="en-US" smtClean="0"/>
              <a:t>7/5/25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FA97-F751-0B42-95A4-91415F70A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91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86835"/>
            <a:ext cx="552069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2241551"/>
            <a:ext cx="2707838" cy="1098549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3340100"/>
            <a:ext cx="2707838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2241551"/>
            <a:ext cx="2721174" cy="1098549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3340100"/>
            <a:ext cx="2721174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2624-C810-8C48-B6DF-49B1C25D9C86}" type="datetimeFigureOut">
              <a:rPr lang="en-US" smtClean="0"/>
              <a:t>7/5/25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FA97-F751-0B42-95A4-91415F70A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96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2624-C810-8C48-B6DF-49B1C25D9C86}" type="datetimeFigureOut">
              <a:rPr lang="en-US" smtClean="0"/>
              <a:t>7/5/25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FA97-F751-0B42-95A4-91415F70A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6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2624-C810-8C48-B6DF-49B1C25D9C86}" type="datetimeFigureOut">
              <a:rPr lang="en-US" smtClean="0"/>
              <a:t>7/5/25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FA97-F751-0B42-95A4-91415F70A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37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609600"/>
            <a:ext cx="2064425" cy="213360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1316568"/>
            <a:ext cx="3240405" cy="6498167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743200"/>
            <a:ext cx="2064425" cy="5082117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2624-C810-8C48-B6DF-49B1C25D9C86}" type="datetimeFigureOut">
              <a:rPr lang="en-US" smtClean="0"/>
              <a:t>7/5/25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FA97-F751-0B42-95A4-91415F70A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51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609600"/>
            <a:ext cx="2064425" cy="213360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1316568"/>
            <a:ext cx="3240405" cy="6498167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743200"/>
            <a:ext cx="2064425" cy="5082117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2624-C810-8C48-B6DF-49B1C25D9C86}" type="datetimeFigureOut">
              <a:rPr lang="en-US" smtClean="0"/>
              <a:t>7/5/25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FA97-F751-0B42-95A4-91415F70A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66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486835"/>
            <a:ext cx="552069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2434167"/>
            <a:ext cx="552069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8475136"/>
            <a:ext cx="14401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8C2624-C810-8C48-B6DF-49B1C25D9C86}" type="datetimeFigureOut">
              <a:rPr lang="en-US" smtClean="0"/>
              <a:t>7/5/25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8475136"/>
            <a:ext cx="216027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8475136"/>
            <a:ext cx="144018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36FA97-F751-0B42-95A4-91415F70A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93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D7D81332-5D48-41BB-BEBB-A92B6D277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84" y="692449"/>
            <a:ext cx="6082231" cy="349458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49B175C-C0B1-F5D6-A7F3-8084962C2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46" y="4679576"/>
            <a:ext cx="5529108" cy="4231116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6494956-754D-40F4-CA54-AA2CC434E390}"/>
              </a:ext>
            </a:extLst>
          </p:cNvPr>
          <p:cNvSpPr txBox="1"/>
          <p:nvPr/>
        </p:nvSpPr>
        <p:spPr>
          <a:xfrm>
            <a:off x="159284" y="146121"/>
            <a:ext cx="5036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A. AX Trial Procedure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E919EE9-74C0-DB15-BF35-7E01798D488D}"/>
              </a:ext>
            </a:extLst>
          </p:cNvPr>
          <p:cNvSpPr txBox="1"/>
          <p:nvPr/>
        </p:nvSpPr>
        <p:spPr>
          <a:xfrm>
            <a:off x="159284" y="4187036"/>
            <a:ext cx="3321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B. AX Training Feedback</a:t>
            </a:r>
          </a:p>
        </p:txBody>
      </p:sp>
    </p:spTree>
    <p:extLst>
      <p:ext uri="{BB962C8B-B14F-4D97-AF65-F5344CB8AC3E}">
        <p14:creationId xmlns:p14="http://schemas.microsoft.com/office/powerpoint/2010/main" val="2761278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10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Chisom Obiamalu Obasih</dc:creator>
  <cp:lastModifiedBy>Chisom Obiamalu Obasih</cp:lastModifiedBy>
  <cp:revision>3</cp:revision>
  <dcterms:created xsi:type="dcterms:W3CDTF">2025-07-05T21:42:14Z</dcterms:created>
  <dcterms:modified xsi:type="dcterms:W3CDTF">2025-07-05T22:01:52Z</dcterms:modified>
</cp:coreProperties>
</file>