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4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dòng code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UNIX 1.0</c:v>
                </c:pt>
                <c:pt idx="1">
                  <c:v>iPhone App</c:v>
                </c:pt>
                <c:pt idx="2">
                  <c:v>Trình duyệt Firefox</c:v>
                </c:pt>
                <c:pt idx="3">
                  <c:v>Windows 7</c:v>
                </c:pt>
                <c:pt idx="4">
                  <c:v>Facebook</c:v>
                </c:pt>
                <c:pt idx="5">
                  <c:v>Google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10000</c:v>
                </c:pt>
                <c:pt idx="1">
                  <c:v>40000</c:v>
                </c:pt>
                <c:pt idx="2">
                  <c:v>990000</c:v>
                </c:pt>
                <c:pt idx="3">
                  <c:v>39300000</c:v>
                </c:pt>
                <c:pt idx="4">
                  <c:v>61000000</c:v>
                </c:pt>
                <c:pt idx="5">
                  <c:v>2000000000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83-4FD8-A8F2-A16E0203EE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42034671"/>
        <c:axId val="1850393471"/>
      </c:barChart>
      <c:catAx>
        <c:axId val="442034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0393471"/>
        <c:crosses val="autoZero"/>
        <c:auto val="1"/>
        <c:lblAlgn val="ctr"/>
        <c:lblOffset val="100"/>
        <c:noMultiLvlLbl val="0"/>
      </c:catAx>
      <c:valAx>
        <c:axId val="185039347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2034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9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7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6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4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4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1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6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0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6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5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4641E2-C392-4338-93AE-DA867D9D3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584" r="5256" b="4691"/>
          <a:stretch/>
        </p:blipFill>
        <p:spPr>
          <a:xfrm>
            <a:off x="4102217" y="0"/>
            <a:ext cx="4205937" cy="2385031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1B4440-04F0-4FBA-8E05-C058CD6B8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5" t="20430" r="5393" b="15054"/>
          <a:stretch/>
        </p:blipFill>
        <p:spPr>
          <a:xfrm>
            <a:off x="4033605" y="3808452"/>
            <a:ext cx="4330219" cy="1778618"/>
          </a:xfrm>
          <a:prstGeom prst="rect">
            <a:avLst/>
          </a:prstGeom>
        </p:spPr>
      </p:pic>
      <p:pic>
        <p:nvPicPr>
          <p:cNvPr id="5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0E21A12B-1027-4AAF-801B-86DCA279FE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68" t="16725" r="6034" b="36698"/>
          <a:stretch/>
        </p:blipFill>
        <p:spPr>
          <a:xfrm>
            <a:off x="4085247" y="2546175"/>
            <a:ext cx="4205937" cy="1262277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EDC101F-C32B-47D3-B676-0489F5BD37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/>
          </a:blip>
          <a:srcRect l="5952" t="31691" r="6034" b="25892"/>
          <a:stretch/>
        </p:blipFill>
        <p:spPr>
          <a:xfrm>
            <a:off x="3997347" y="5679348"/>
            <a:ext cx="4315941" cy="116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9BD95-11F0-4C42-A795-2BC6BE53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err="1">
                <a:solidFill>
                  <a:srgbClr val="FFFFFF"/>
                </a:solidFill>
              </a:rPr>
              <a:t>Quản</a:t>
            </a:r>
            <a:r>
              <a:rPr lang="en-US" sz="4700" dirty="0">
                <a:solidFill>
                  <a:srgbClr val="FFFFFF"/>
                </a:solidFill>
              </a:rPr>
              <a:t> </a:t>
            </a:r>
            <a:r>
              <a:rPr lang="en-US" sz="4700" dirty="0" err="1">
                <a:solidFill>
                  <a:srgbClr val="FFFFFF"/>
                </a:solidFill>
              </a:rPr>
              <a:t>lý</a:t>
            </a:r>
            <a:r>
              <a:rPr lang="en-US" sz="4700" dirty="0">
                <a:solidFill>
                  <a:srgbClr val="FFFFFF"/>
                </a:solidFill>
              </a:rPr>
              <a:t> </a:t>
            </a:r>
            <a:r>
              <a:rPr lang="en-US" sz="4700" dirty="0" err="1">
                <a:solidFill>
                  <a:srgbClr val="FFFFFF"/>
                </a:solidFill>
              </a:rPr>
              <a:t>mã</a:t>
            </a:r>
            <a:r>
              <a:rPr lang="en-US" sz="4700" dirty="0">
                <a:solidFill>
                  <a:srgbClr val="FFFFFF"/>
                </a:solidFill>
              </a:rPr>
              <a:t> </a:t>
            </a:r>
            <a:r>
              <a:rPr lang="en-US" sz="4700" dirty="0" err="1">
                <a:solidFill>
                  <a:srgbClr val="FFFFFF"/>
                </a:solidFill>
              </a:rPr>
              <a:t>nguồn</a:t>
            </a:r>
            <a:r>
              <a:rPr lang="en-US" sz="4700" dirty="0">
                <a:solidFill>
                  <a:srgbClr val="FFFFFF"/>
                </a:solidFill>
              </a:rPr>
              <a:t> tại Google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406510-94BC-4905-8A1F-89D09BACB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Chí Sơn</a:t>
            </a:r>
          </a:p>
        </p:txBody>
      </p:sp>
    </p:spTree>
    <p:extLst>
      <p:ext uri="{BB962C8B-B14F-4D97-AF65-F5344CB8AC3E}">
        <p14:creationId xmlns:p14="http://schemas.microsoft.com/office/powerpoint/2010/main" val="62394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6D68-0BB8-484A-B130-27B7B71F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61D2-15EF-40DF-9047-098B584E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7644DE8-CA16-41A1-8FBB-0F57DB56D7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93423"/>
              </p:ext>
            </p:extLst>
          </p:nvPr>
        </p:nvGraphicFramePr>
        <p:xfrm>
          <a:off x="0" y="1027610"/>
          <a:ext cx="9989820" cy="4146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476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B00EA2-190B-46BD-B579-5F234F8C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hình Repository (repo)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B66F51-5F40-4DBC-A3E7-CABB2CF9A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5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36F1772-5B88-4687-974A-52C4564FFF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1780B1-1435-4EBC-947B-9609953FD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E8667B-49C4-4E47-AB3E-78AC18E95C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2C99CD-8BCA-45F5-BA47-7A6D80CA892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5935" y="2086188"/>
            <a:ext cx="43891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381D9F6-996A-4795-AD83-98969037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734" y="634946"/>
            <a:ext cx="480379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Quy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4931D6-3876-4490-84FD-9244296D7802}"/>
              </a:ext>
            </a:extLst>
          </p:cNvPr>
          <p:cNvSpPr txBox="1"/>
          <p:nvPr/>
        </p:nvSpPr>
        <p:spPr>
          <a:xfrm>
            <a:off x="3885935" y="2377724"/>
            <a:ext cx="4928881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số file: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Tỉ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số file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mã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nguồn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triệu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số dòng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mã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nguồn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Tỉ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số lần commit: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35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Triệu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lượng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repo: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 TB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Số commit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mỗi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ngày: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40.000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Trong 1 repo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25.000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nhân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khắp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thế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giới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16.000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bởi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ng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ời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24.000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bởi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máy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mỗi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ngày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D6512062-0D4C-401E-A742-72D12459D5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6662003"/>
                  </p:ext>
                </p:extLst>
              </p:nvPr>
            </p:nvGraphicFramePr>
            <p:xfrm>
              <a:off x="121570" y="54850"/>
              <a:ext cx="3642796" cy="2750267"/>
            </p:xfrm>
            <a:graphic>
              <a:graphicData uri="http://schemas.microsoft.com/office/powerpoint/2016/slidezoom">
                <pslz:sldZm>
                  <pslz:sldZmObj sldId="259" cId="2184032642">
                    <pslz:zmPr id="{6D1D9720-B4F3-442C-B60A-4AF448806AB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42796" cy="275026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6512062-0D4C-401E-A742-72D12459D5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1570" y="54850"/>
                <a:ext cx="3642796" cy="275026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8D971F61-48B6-48BD-ADB0-86A7A4A4D7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3583786"/>
                  </p:ext>
                </p:extLst>
              </p:nvPr>
            </p:nvGraphicFramePr>
            <p:xfrm>
              <a:off x="121570" y="3080926"/>
              <a:ext cx="3643513" cy="2732634"/>
            </p:xfrm>
            <a:graphic>
              <a:graphicData uri="http://schemas.microsoft.com/office/powerpoint/2016/slidezoom">
                <pslz:sldZm>
                  <pslz:sldZmObj sldId="260" cId="106535924">
                    <pslz:zmPr id="{65F74098-9AE2-4179-B49A-7764C03576C8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43513" cy="273263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D971F61-48B6-48BD-ADB0-86A7A4A4D7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570" y="3080926"/>
                <a:ext cx="3643513" cy="273263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01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8353DC4-786C-46D6-8D14-A9470C36419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416" t="20420" r="27665" b="4089"/>
          <a:stretch/>
        </p:blipFill>
        <p:spPr>
          <a:xfrm>
            <a:off x="-57742" y="259359"/>
            <a:ext cx="9201742" cy="55877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8E5D7-E4FD-406D-9A43-2469832B76B3}"/>
              </a:ext>
            </a:extLst>
          </p:cNvPr>
          <p:cNvSpPr txBox="1"/>
          <p:nvPr/>
        </p:nvSpPr>
        <p:spPr>
          <a:xfrm>
            <a:off x="3222861" y="6137030"/>
            <a:ext cx="264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Số commit </a:t>
            </a:r>
            <a:r>
              <a:rPr lang="en-US" dirty="0" err="1"/>
              <a:t>hàng</a:t>
            </a:r>
            <a:r>
              <a:rPr lang="en-US" dirty="0"/>
              <a:t> tuần</a:t>
            </a:r>
          </a:p>
        </p:txBody>
      </p:sp>
    </p:spTree>
    <p:extLst>
      <p:ext uri="{BB962C8B-B14F-4D97-AF65-F5344CB8AC3E}">
        <p14:creationId xmlns:p14="http://schemas.microsoft.com/office/powerpoint/2010/main" val="218403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AA535E7-605C-4C00-A50C-3F1772EC7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" t="14158" r="26880" b="4618"/>
          <a:stretch/>
        </p:blipFill>
        <p:spPr>
          <a:xfrm>
            <a:off x="72267" y="174071"/>
            <a:ext cx="8999465" cy="6040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68F0B1-2845-48AE-AE7D-4BC2EE82B867}"/>
              </a:ext>
            </a:extLst>
          </p:cNvPr>
          <p:cNvSpPr txBox="1"/>
          <p:nvPr/>
        </p:nvSpPr>
        <p:spPr>
          <a:xfrm>
            <a:off x="3043625" y="6314597"/>
            <a:ext cx="264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Số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10653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2CC7CBB-A78D-49BE-8385-5761216CE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" t="29259" r="2084" b="31235"/>
          <a:stretch/>
        </p:blipFill>
        <p:spPr>
          <a:xfrm>
            <a:off x="171450" y="1816100"/>
            <a:ext cx="8801100" cy="2032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E6F8D91-6ED1-4963-A121-748AC327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5B665-0BF9-4B0B-BE15-17334B75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" y="4172204"/>
            <a:ext cx="8521446" cy="21987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Tất cả code </a:t>
            </a:r>
            <a:r>
              <a:rPr lang="en-US" dirty="0" err="1"/>
              <a:t>đều</a:t>
            </a:r>
            <a:r>
              <a:rPr lang="en-US" dirty="0"/>
              <a:t> phải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review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khi commit (tự động hoặc </a:t>
            </a:r>
            <a:r>
              <a:rPr lang="en-US" dirty="0" err="1"/>
              <a:t>thủ</a:t>
            </a:r>
            <a:r>
              <a:rPr lang="en-US" dirty="0"/>
              <a:t> công)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trong 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tự động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và sau khi commit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Tự động </a:t>
            </a:r>
            <a:r>
              <a:rPr lang="en-US" dirty="0" err="1"/>
              <a:t>hủy</a:t>
            </a:r>
            <a:r>
              <a:rPr lang="en-US" dirty="0"/>
              <a:t> bỏ commit khi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1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6EF2-C109-46E5-AA54-E37269B5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B686-0F46-4BC7-B5CE-82C1DBDE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Piper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Lưu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repo </a:t>
            </a:r>
            <a:r>
              <a:rPr lang="en-US" dirty="0" err="1"/>
              <a:t>lớn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Chạy trên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của Google, </a:t>
            </a:r>
            <a:r>
              <a:rPr lang="en-US" dirty="0" err="1"/>
              <a:t>đồng</a:t>
            </a:r>
            <a:r>
              <a:rPr lang="en-US" dirty="0"/>
              <a:t> bộ </a:t>
            </a:r>
            <a:r>
              <a:rPr lang="en-US" dirty="0" err="1"/>
              <a:t>giữa</a:t>
            </a:r>
            <a:r>
              <a:rPr lang="en-US" dirty="0"/>
              <a:t> 10 </a:t>
            </a:r>
            <a:r>
              <a:rPr lang="en-US" dirty="0" err="1"/>
              <a:t>trung</a:t>
            </a:r>
            <a:r>
              <a:rPr lang="en-US" dirty="0"/>
              <a:t> tâm </a:t>
            </a:r>
            <a:r>
              <a:rPr lang="en-US" dirty="0" err="1"/>
              <a:t>dữ</a:t>
            </a:r>
            <a:r>
              <a:rPr lang="en-US" dirty="0"/>
              <a:t> liệu </a:t>
            </a:r>
            <a:r>
              <a:rPr lang="en-US" dirty="0" err="1"/>
              <a:t>khắp</a:t>
            </a:r>
            <a:r>
              <a:rPr lang="en-US" dirty="0"/>
              <a:t> thế </a:t>
            </a:r>
            <a:r>
              <a:rPr lang="en-US" dirty="0" err="1"/>
              <a:t>giới</a:t>
            </a:r>
            <a:endParaRPr lang="en-US" dirty="0"/>
          </a:p>
          <a:p>
            <a:endParaRPr lang="en-US" dirty="0"/>
          </a:p>
          <a:p>
            <a:r>
              <a:rPr lang="en-US" sz="2400" b="1" dirty="0" err="1"/>
              <a:t>CitC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Trên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và trên máy </a:t>
            </a:r>
            <a:r>
              <a:rPr lang="en-US" dirty="0" err="1"/>
              <a:t>tính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biết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trên Piper 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Người dùng có thể </a:t>
            </a:r>
            <a:r>
              <a:rPr lang="en-US" dirty="0" err="1"/>
              <a:t>chỉnh</a:t>
            </a:r>
            <a:r>
              <a:rPr lang="en-US" dirty="0"/>
              <a:t> sửa file trong codebase</a:t>
            </a:r>
          </a:p>
        </p:txBody>
      </p:sp>
    </p:spTree>
    <p:extLst>
      <p:ext uri="{BB962C8B-B14F-4D97-AF65-F5344CB8AC3E}">
        <p14:creationId xmlns:p14="http://schemas.microsoft.com/office/powerpoint/2010/main" val="382224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5F4-9B9E-449C-8E81-59801113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Một số công </a:t>
            </a:r>
            <a:r>
              <a:rPr lang="en-US" dirty="0" err="1"/>
              <a:t>cụ</a:t>
            </a:r>
            <a:r>
              <a:rPr lang="en-US" dirty="0"/>
              <a:t> khác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0D85F7-7F6E-4A4F-9E33-48EE3B05F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179158"/>
              </p:ext>
            </p:extLst>
          </p:nvPr>
        </p:nvGraphicFramePr>
        <p:xfrm>
          <a:off x="822325" y="1853184"/>
          <a:ext cx="7543800" cy="223113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225675">
                  <a:extLst>
                    <a:ext uri="{9D8B030D-6E8A-4147-A177-3AD203B41FA5}">
                      <a16:colId xmlns:a16="http://schemas.microsoft.com/office/drawing/2014/main" val="1840147872"/>
                    </a:ext>
                  </a:extLst>
                </a:gridCol>
                <a:gridCol w="5318125">
                  <a:extLst>
                    <a:ext uri="{9D8B030D-6E8A-4147-A177-3AD203B41FA5}">
                      <a16:colId xmlns:a16="http://schemas.microsoft.com/office/drawing/2014/main" val="1162252593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r>
                        <a:rPr lang="en-US" dirty="0"/>
                        <a:t>Critique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86663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r>
                        <a:rPr lang="en-US" dirty="0" err="1"/>
                        <a:t>CodeSearch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Duyệt, </a:t>
                      </a:r>
                      <a:r>
                        <a:rPr lang="en-US" dirty="0" err="1"/>
                        <a:t>thăm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dò</a:t>
                      </a:r>
                      <a:r>
                        <a:rPr lang="en-US" dirty="0"/>
                        <a:t>, tìm hiểu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26850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r>
                        <a:rPr lang="en-US" dirty="0"/>
                        <a:t>Tricorder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Nền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tảng</a:t>
                      </a:r>
                      <a:r>
                        <a:rPr lang="en-US" dirty="0"/>
                        <a:t> phần </a:t>
                      </a:r>
                      <a:r>
                        <a:rPr lang="en-US" dirty="0" err="1"/>
                        <a:t>tích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ơng</a:t>
                      </a:r>
                      <a:r>
                        <a:rPr lang="en-US" dirty="0"/>
                        <a:t> trình, phát </a:t>
                      </a:r>
                      <a:r>
                        <a:rPr lang="en-US" dirty="0" err="1"/>
                        <a:t>hiện</a:t>
                      </a:r>
                      <a:r>
                        <a:rPr lang="en-US" dirty="0"/>
                        <a:t> lỗi….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9210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r>
                        <a:rPr lang="en-US" dirty="0" err="1"/>
                        <a:t>Presubmits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Testing, check, </a:t>
                      </a:r>
                      <a:r>
                        <a:rPr lang="en-US" dirty="0" err="1"/>
                        <a:t>chặn</a:t>
                      </a:r>
                      <a:r>
                        <a:rPr lang="en-US" dirty="0"/>
                        <a:t>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24676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r>
                        <a:rPr lang="en-US" dirty="0"/>
                        <a:t>TAP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toàn </a:t>
                      </a:r>
                      <a:r>
                        <a:rPr lang="en-US" dirty="0" err="1"/>
                        <a:t>diện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ớc</a:t>
                      </a:r>
                      <a:r>
                        <a:rPr lang="en-US" dirty="0"/>
                        <a:t> và sau commit, tự động </a:t>
                      </a:r>
                      <a:r>
                        <a:rPr lang="en-US" dirty="0" err="1"/>
                        <a:t>khôi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20342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r>
                        <a:rPr lang="en-US" dirty="0"/>
                        <a:t>Rosie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các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lớn</a:t>
                      </a:r>
                      <a:r>
                        <a:rPr lang="en-US" dirty="0"/>
                        <a:t>, tự động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9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081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</TotalTime>
  <Words>252</Words>
  <Application>Microsoft Office PowerPoint</Application>
  <PresentationFormat>On-screen Show (4:3)</PresentationFormat>
  <Paragraphs>42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Quản lý mã nguồn tại Google</vt:lpstr>
      <vt:lpstr>PowerPoint Presentation</vt:lpstr>
      <vt:lpstr>Mô hình Repository (repo)</vt:lpstr>
      <vt:lpstr>Quy mô khổng lồ</vt:lpstr>
      <vt:lpstr>PowerPoint Presentation</vt:lpstr>
      <vt:lpstr>PowerPoint Presentation</vt:lpstr>
      <vt:lpstr>Workflow</vt:lpstr>
      <vt:lpstr>Hệ thống quản lý mã nguồn</vt:lpstr>
      <vt:lpstr>Một số công cụ khác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mã nguồn tại google</dc:title>
  <dc:creator>Vuong Chi Son 20156407</dc:creator>
  <cp:lastModifiedBy>Vuong Chi Son 20156407</cp:lastModifiedBy>
  <cp:revision>16</cp:revision>
  <dcterms:created xsi:type="dcterms:W3CDTF">2018-04-02T08:37:16Z</dcterms:created>
  <dcterms:modified xsi:type="dcterms:W3CDTF">2018-04-02T12:09:15Z</dcterms:modified>
</cp:coreProperties>
</file>