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86" autoAdjust="0"/>
    <p:restoredTop sz="94714" autoAdjust="0"/>
  </p:normalViewPr>
  <p:slideViewPr>
    <p:cSldViewPr snapToGrid="0">
      <p:cViewPr varScale="1">
        <p:scale>
          <a:sx n="110" d="100"/>
          <a:sy n="110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Tổng quan đề tài HTTP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Hypertext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178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Thành viên 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Lê Trọng Đại</a:t>
            </a:r>
          </a:p>
          <a:p>
            <a:r>
              <a:rPr lang="en-US" sz="2400" dirty="0" smtClean="0"/>
              <a:t>2. Vũ Đức Đông</a:t>
            </a:r>
            <a:endParaRPr lang="en-US" sz="2400" dirty="0"/>
          </a:p>
          <a:p>
            <a:r>
              <a:rPr lang="en-US" sz="2400" dirty="0" smtClean="0"/>
              <a:t>3. Đỗ Trung Hiếu</a:t>
            </a:r>
          </a:p>
          <a:p>
            <a:r>
              <a:rPr lang="en-US" sz="2400" dirty="0" smtClean="0"/>
              <a:t>4. Vương Chí Sơn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9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xplosion 1 13"/>
          <p:cNvSpPr/>
          <p:nvPr/>
        </p:nvSpPr>
        <p:spPr>
          <a:xfrm>
            <a:off x="3490094" y="4269890"/>
            <a:ext cx="1979523" cy="211216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Tạo gói tin HTTP</a:t>
            </a:r>
            <a:endParaRPr lang="en-US" dirty="0"/>
          </a:p>
        </p:txBody>
      </p:sp>
      <p:sp>
        <p:nvSpPr>
          <p:cNvPr id="11" name="Explosion 1 10"/>
          <p:cNvSpPr/>
          <p:nvPr/>
        </p:nvSpPr>
        <p:spPr>
          <a:xfrm>
            <a:off x="1440304" y="2598322"/>
            <a:ext cx="2162175" cy="2409825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Đáp ứng nhiều truy cập</a:t>
            </a:r>
            <a:endParaRPr lang="en-US" dirty="0"/>
          </a:p>
        </p:txBody>
      </p:sp>
      <p:sp>
        <p:nvSpPr>
          <p:cNvPr id="6" name="Curved Down Arrow 5"/>
          <p:cNvSpPr/>
          <p:nvPr/>
        </p:nvSpPr>
        <p:spPr>
          <a:xfrm flipH="1">
            <a:off x="5381808" y="1514475"/>
            <a:ext cx="5362391" cy="14859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619" y="1946322"/>
            <a:ext cx="2742368" cy="2742368"/>
          </a:xfrm>
        </p:spPr>
      </p:pic>
      <p:sp>
        <p:nvSpPr>
          <p:cNvPr id="8" name="Curved Up Arrow 7"/>
          <p:cNvSpPr/>
          <p:nvPr/>
        </p:nvSpPr>
        <p:spPr>
          <a:xfrm>
            <a:off x="5124387" y="4553524"/>
            <a:ext cx="5581895" cy="14263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24" y="2425811"/>
            <a:ext cx="2397371" cy="2397371"/>
          </a:xfrm>
          <a:prstGeom prst="rect">
            <a:avLst/>
          </a:prstGeom>
        </p:spPr>
      </p:pic>
      <p:sp>
        <p:nvSpPr>
          <p:cNvPr id="10" name="Explosion 1 9"/>
          <p:cNvSpPr/>
          <p:nvPr/>
        </p:nvSpPr>
        <p:spPr>
          <a:xfrm>
            <a:off x="1898746" y="1039454"/>
            <a:ext cx="2133600" cy="2009715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Lưu thông tin Client</a:t>
            </a:r>
            <a:endParaRPr lang="en-US" dirty="0"/>
          </a:p>
        </p:txBody>
      </p:sp>
      <p:sp>
        <p:nvSpPr>
          <p:cNvPr id="12" name="Explosion 1 11"/>
          <p:cNvSpPr/>
          <p:nvPr/>
        </p:nvSpPr>
        <p:spPr>
          <a:xfrm>
            <a:off x="947715" y="4823182"/>
            <a:ext cx="2282386" cy="198085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Không có lỗi khi chạy</a:t>
            </a:r>
            <a:endParaRPr lang="en-US" dirty="0"/>
          </a:p>
        </p:txBody>
      </p:sp>
      <p:sp>
        <p:nvSpPr>
          <p:cNvPr id="13" name="Explosion 1 12"/>
          <p:cNvSpPr/>
          <p:nvPr/>
        </p:nvSpPr>
        <p:spPr>
          <a:xfrm>
            <a:off x="4320305" y="1091899"/>
            <a:ext cx="1509012" cy="1957270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Phân tích</a:t>
            </a:r>
            <a:endParaRPr lang="en-US" dirty="0"/>
          </a:p>
        </p:txBody>
      </p:sp>
      <p:sp>
        <p:nvSpPr>
          <p:cNvPr id="15" name="Explosion 1 14"/>
          <p:cNvSpPr/>
          <p:nvPr/>
        </p:nvSpPr>
        <p:spPr>
          <a:xfrm>
            <a:off x="124950" y="1428751"/>
            <a:ext cx="1823952" cy="1852002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“Nhớ”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6" grpId="0" animBg="1"/>
      <p:bldP spid="8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93" y="452718"/>
            <a:ext cx="10698163" cy="64052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cs typeface="Courier New" panose="02070309020205020404" pitchFamily="49" charset="0"/>
              </a:rPr>
              <a:t>Client </a:t>
            </a:r>
            <a:r>
              <a:rPr lang="en-US" sz="2400" dirty="0" smtClean="0">
                <a:cs typeface="Courier New" panose="02070309020205020404" pitchFamily="49" charset="0"/>
              </a:rPr>
              <a:t>request: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/hello.txt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curl/7.16.3 libcurl/7.16.3 OpenSSL/0.9.7l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zlib/1.2.3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Accept-Language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en,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Server </a:t>
            </a:r>
            <a:r>
              <a:rPr lang="en-US" sz="2400" dirty="0">
                <a:cs typeface="Courier New" panose="02070309020205020404" pitchFamily="49" charset="0"/>
              </a:rPr>
              <a:t>response: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HTTP/1.1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Mon, 27 Jul 2009 12:28:53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GMT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Last-Modified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Wed, 22 Jul 2009 19:15:56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GMT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34aa387-d-1568eb00“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Accept-Ranges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Accept-Encoding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text/plain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World! My payload includes a trailing CRLF.</a:t>
            </a:r>
          </a:p>
        </p:txBody>
      </p:sp>
    </p:spTree>
    <p:extLst>
      <p:ext uri="{BB962C8B-B14F-4D97-AF65-F5344CB8AC3E}">
        <p14:creationId xmlns:p14="http://schemas.microsoft.com/office/powerpoint/2010/main" val="5674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RFC 7230</a:t>
            </a:r>
          </a:p>
          <a:p>
            <a:r>
              <a:rPr lang="en-US" dirty="0" smtClean="0"/>
              <a:t>RFC 7231</a:t>
            </a:r>
          </a:p>
          <a:p>
            <a:r>
              <a:rPr lang="en-US" dirty="0"/>
              <a:t>RFC </a:t>
            </a:r>
            <a:r>
              <a:rPr lang="en-US" dirty="0" smtClean="0"/>
              <a:t>7232</a:t>
            </a:r>
            <a:endParaRPr lang="en-US" dirty="0"/>
          </a:p>
          <a:p>
            <a:r>
              <a:rPr lang="en-US" dirty="0"/>
              <a:t>RFC </a:t>
            </a:r>
            <a:r>
              <a:rPr lang="en-US" dirty="0" smtClean="0"/>
              <a:t>7233</a:t>
            </a:r>
            <a:endParaRPr lang="en-US" dirty="0"/>
          </a:p>
          <a:p>
            <a:r>
              <a:rPr lang="en-US" dirty="0"/>
              <a:t>RFC </a:t>
            </a:r>
            <a:r>
              <a:rPr lang="en-US" dirty="0" smtClean="0"/>
              <a:t>7234</a:t>
            </a:r>
          </a:p>
          <a:p>
            <a:r>
              <a:rPr lang="en-US" dirty="0"/>
              <a:t>RFC </a:t>
            </a:r>
            <a:r>
              <a:rPr lang="en-US" dirty="0" smtClean="0"/>
              <a:t>7235</a:t>
            </a:r>
          </a:p>
          <a:p>
            <a:r>
              <a:rPr lang="en-US" dirty="0"/>
              <a:t>RFC </a:t>
            </a:r>
            <a:r>
              <a:rPr lang="en-US" dirty="0" smtClean="0"/>
              <a:t>7236</a:t>
            </a:r>
            <a:endParaRPr lang="en-US" dirty="0"/>
          </a:p>
          <a:p>
            <a:r>
              <a:rPr lang="en-US" dirty="0"/>
              <a:t>RFC </a:t>
            </a:r>
            <a:r>
              <a:rPr lang="en-US" dirty="0" smtClean="0"/>
              <a:t>7237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chia công 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5876"/>
            <a:ext cx="8946541" cy="496252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1. Đọc tài liệu: RFC7230</a:t>
            </a:r>
            <a:endParaRPr lang="en-US" sz="2600" dirty="0"/>
          </a:p>
          <a:p>
            <a:pPr marL="0" indent="0">
              <a:buNone/>
            </a:pPr>
            <a:r>
              <a:rPr lang="en-US" dirty="0" smtClean="0"/>
              <a:t>	Đại: 1-3: Introduce, Architecture, Message Format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Đông: 4-5: Transfer Codings, Message Routing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Hiếu: 6-8: Connection Management, ABNF List Extension, IANA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Sơn: 9-10: Security, Acknowledgments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chia công việc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7776"/>
            <a:ext cx="8946541" cy="500062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2. Xây dựng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dirty="0" smtClean="0"/>
              <a:t>Sơn: top-down design, quản lý nhiều client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Hiếu: gửi response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Đại: Phân tích Request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Đông: Tạo header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13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803" y="2751781"/>
            <a:ext cx="9404723" cy="1400530"/>
          </a:xfrm>
        </p:spPr>
        <p:txBody>
          <a:bodyPr/>
          <a:lstStyle/>
          <a:p>
            <a:r>
              <a:rPr lang="en-US" dirty="0" smtClean="0"/>
              <a:t>Cảm ơn thầy và các bạn đã lắng 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114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Ion</vt:lpstr>
      <vt:lpstr>Tổng quan đề tài HTTP Server</vt:lpstr>
      <vt:lpstr>Thành viên nhóm</vt:lpstr>
      <vt:lpstr>PowerPoint Presentation</vt:lpstr>
      <vt:lpstr>PowerPoint Presentation</vt:lpstr>
      <vt:lpstr>Tài liệu tham khảo</vt:lpstr>
      <vt:lpstr>Phân chia công việc</vt:lpstr>
      <vt:lpstr>Phân chia công việc (cont.)</vt:lpstr>
      <vt:lpstr>Cảm ơn thầy và các bạn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đề tài HTTP Server</dc:title>
  <dc:creator>Chí Sơn Vương</dc:creator>
  <cp:lastModifiedBy>Chí Sơn Vương</cp:lastModifiedBy>
  <cp:revision>16</cp:revision>
  <dcterms:created xsi:type="dcterms:W3CDTF">2017-10-19T01:07:04Z</dcterms:created>
  <dcterms:modified xsi:type="dcterms:W3CDTF">2017-10-19T03:52:10Z</dcterms:modified>
</cp:coreProperties>
</file>