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81" r:id="rId4"/>
    <p:sldId id="282" r:id="rId5"/>
    <p:sldId id="283" r:id="rId6"/>
    <p:sldId id="288" r:id="rId7"/>
    <p:sldId id="286" r:id="rId8"/>
    <p:sldId id="267" r:id="rId9"/>
    <p:sldId id="289" r:id="rId10"/>
    <p:sldId id="290" r:id="rId11"/>
    <p:sldId id="294" r:id="rId12"/>
    <p:sldId id="295" r:id="rId13"/>
    <p:sldId id="296" r:id="rId14"/>
    <p:sldId id="291" r:id="rId15"/>
    <p:sldId id="297" r:id="rId16"/>
    <p:sldId id="292" r:id="rId17"/>
    <p:sldId id="298" r:id="rId18"/>
    <p:sldId id="293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2DB"/>
    <a:srgbClr val="59C2E4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3977" autoAdjust="0"/>
  </p:normalViewPr>
  <p:slideViewPr>
    <p:cSldViewPr>
      <p:cViewPr>
        <p:scale>
          <a:sx n="78" d="100"/>
          <a:sy n="78" d="100"/>
        </p:scale>
        <p:origin x="125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5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7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7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0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295400"/>
            <a:ext cx="8085224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TÌM HIỂU VÀ MÔ PHỎNG HOẠT ĐỘNG CỦA GIAO THỨC ĐỊNH TUYẾN EIGRP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343400"/>
            <a:ext cx="4772528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NGUYỄN TRỌNG NAM</a:t>
            </a:r>
          </a:p>
          <a:p>
            <a:r>
              <a:rPr lang="en-US" dirty="0" smtClean="0">
                <a:latin typeface="+mn-lt"/>
              </a:rPr>
              <a:t>HÀ THẾ ĐĂNG</a:t>
            </a:r>
          </a:p>
          <a:p>
            <a:r>
              <a:rPr lang="en-US" dirty="0" smtClean="0">
                <a:latin typeface="+mn-lt"/>
              </a:rPr>
              <a:t>VƯƠNG CHÍ SƠN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613080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2274"/>
            <a:ext cx="9144000" cy="4414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0540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303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Giao diện của GNS3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7" y="1418728"/>
            <a:ext cx="7643486" cy="4297363"/>
          </a:xfrm>
        </p:spPr>
      </p:pic>
    </p:spTree>
    <p:extLst>
      <p:ext uri="{BB962C8B-B14F-4D97-AF65-F5344CB8AC3E}">
        <p14:creationId xmlns:p14="http://schemas.microsoft.com/office/powerpoint/2010/main" val="1234442732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Thêm file IOS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7" y="1597025"/>
            <a:ext cx="7643486" cy="4297363"/>
          </a:xfrm>
        </p:spPr>
      </p:pic>
    </p:spTree>
    <p:extLst>
      <p:ext uri="{BB962C8B-B14F-4D97-AF65-F5344CB8AC3E}">
        <p14:creationId xmlns:p14="http://schemas.microsoft.com/office/powerpoint/2010/main" val="2962487710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643486" cy="4297363"/>
          </a:xfrm>
        </p:spPr>
      </p:pic>
    </p:spTree>
    <p:extLst>
      <p:ext uri="{BB962C8B-B14F-4D97-AF65-F5344CB8AC3E}">
        <p14:creationId xmlns:p14="http://schemas.microsoft.com/office/powerpoint/2010/main" val="133717684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Tạo mạng đơn giản bằng GNS3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643486" cy="4297363"/>
          </a:xfrm>
        </p:spPr>
      </p:pic>
    </p:spTree>
    <p:extLst>
      <p:ext uri="{BB962C8B-B14F-4D97-AF65-F5344CB8AC3E}">
        <p14:creationId xmlns:p14="http://schemas.microsoft.com/office/powerpoint/2010/main" val="1021129053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Cấu hình router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477000" cy="38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7199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hình địa chỉ IP cho R1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8077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R1#config </a:t>
            </a:r>
            <a:r>
              <a:rPr lang="en-US" sz="2400" dirty="0"/>
              <a:t>t</a:t>
            </a:r>
            <a:br>
              <a:rPr lang="en-US" sz="2400" dirty="0"/>
            </a:br>
            <a:r>
              <a:rPr lang="en-US" sz="2400" dirty="0"/>
              <a:t>R1(config)#int s1/0</a:t>
            </a:r>
            <a:br>
              <a:rPr lang="en-US" sz="2400" dirty="0"/>
            </a:br>
            <a:r>
              <a:rPr lang="en-US" sz="2400" dirty="0"/>
              <a:t>R1(config-if)#ip address 192.168.60.200 255.255.255.240</a:t>
            </a:r>
            <a:br>
              <a:rPr lang="en-US" sz="2400" dirty="0"/>
            </a:br>
            <a:r>
              <a:rPr lang="en-US" sz="2400" dirty="0"/>
              <a:t>R1(config-if)#no </a:t>
            </a:r>
            <a:r>
              <a:rPr lang="en-US" sz="2400" dirty="0" smtClean="0"/>
              <a:t>shut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R1(config-if)#int s1/1</a:t>
            </a:r>
            <a:br>
              <a:rPr lang="en-US" sz="2400" dirty="0"/>
            </a:br>
            <a:r>
              <a:rPr lang="en-US" sz="2400" dirty="0"/>
              <a:t>R1(config-if)#ip address 192.168.30.142 255.255.255.240</a:t>
            </a:r>
            <a:br>
              <a:rPr lang="en-US" sz="2400" dirty="0"/>
            </a:br>
            <a:r>
              <a:rPr lang="en-US" sz="2400" dirty="0"/>
              <a:t>R1(config-if)#no shut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12" y="4724400"/>
            <a:ext cx="5095088" cy="19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508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6858957" cy="2200582"/>
          </a:xfrm>
        </p:spPr>
      </p:pic>
      <p:sp>
        <p:nvSpPr>
          <p:cNvPr id="5" name="TextBox 4"/>
          <p:cNvSpPr txBox="1"/>
          <p:nvPr/>
        </p:nvSpPr>
        <p:spPr>
          <a:xfrm>
            <a:off x="1173892" y="1143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#R1 show ip int brief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762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Xem thông tin đại chỉ IP đã đặt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246269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Kích hoạt EIGRP trên R1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92037"/>
            <a:ext cx="5943600" cy="3127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R1(config)#router eigrp 100</a:t>
            </a:r>
            <a:br>
              <a:rPr lang="en-US" sz="2400" dirty="0"/>
            </a:br>
            <a:r>
              <a:rPr lang="en-US" sz="2400" dirty="0"/>
              <a:t>R1(config-router)#network 192.168.60.0</a:t>
            </a:r>
            <a:br>
              <a:rPr lang="en-US" sz="2400" dirty="0"/>
            </a:br>
            <a:r>
              <a:rPr lang="en-US" sz="2400" dirty="0"/>
              <a:t>R1(config-router)#network 192.168.30.0</a:t>
            </a:r>
            <a:br>
              <a:rPr lang="en-US" sz="2400" dirty="0"/>
            </a:br>
            <a:r>
              <a:rPr lang="en-US" sz="2400" dirty="0"/>
              <a:t>R1(config-router)#no auto-summary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210004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Bắt các gói tin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Sau khi thiết lập R2, R3, dùng WireShark bắt các gói tin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6323965" cy="4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353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EIGRP </a:t>
            </a:r>
          </a:p>
          <a:p>
            <a:endParaRPr lang="en-US" dirty="0"/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EIGRP </a:t>
            </a:r>
            <a:r>
              <a:rPr lang="en-US" dirty="0" err="1" smtClean="0"/>
              <a:t>bằng</a:t>
            </a:r>
            <a:r>
              <a:rPr lang="en-US" dirty="0" smtClean="0"/>
              <a:t> GNS3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514600"/>
            <a:ext cx="89916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Đặc</a:t>
            </a:r>
            <a:r>
              <a:rPr lang="en-US" sz="7200" dirty="0" smtClean="0"/>
              <a:t> </a:t>
            </a:r>
            <a:r>
              <a:rPr lang="en-US" sz="7200" dirty="0" err="1" smtClean="0"/>
              <a:t>điểm</a:t>
            </a:r>
            <a:r>
              <a:rPr lang="en-US" sz="7200" dirty="0" smtClean="0"/>
              <a:t> </a:t>
            </a:r>
            <a:r>
              <a:rPr lang="en-US" sz="7200" dirty="0" err="1" smtClean="0"/>
              <a:t>của</a:t>
            </a:r>
            <a:r>
              <a:rPr lang="en-US" sz="7200" dirty="0" smtClean="0"/>
              <a:t> EIGRP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10200" y="-990600"/>
            <a:ext cx="7765662" cy="16476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989" y="1905000"/>
            <a:ext cx="472841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tuyến</a:t>
            </a:r>
            <a:r>
              <a:rPr lang="en-US" sz="3200" dirty="0" smtClean="0"/>
              <a:t> EIGRP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Cisco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Cisco.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42" y="940469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327400"/>
            <a:ext cx="5295900" cy="3530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040" y="721894"/>
            <a:ext cx="504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EIGRP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2040" y="1620434"/>
            <a:ext cx="44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87471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0"/>
            <a:ext cx="9296400" cy="2743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MÔ PHỎNG EIGRP BẰNG GNS3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67237"/>
            <a:ext cx="1838325" cy="2095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67237"/>
            <a:ext cx="2181225" cy="218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Các công cụ cần chuẩn bị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676400"/>
            <a:ext cx="1524000" cy="1737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40" y="4322648"/>
            <a:ext cx="1447800" cy="144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7" y="4724400"/>
            <a:ext cx="3328987" cy="11463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82" y="1550551"/>
            <a:ext cx="1905000" cy="1905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14914" y="2447874"/>
            <a:ext cx="1133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 smtClean="0">
                <a:solidFill>
                  <a:srgbClr val="00A2DB"/>
                </a:solidFill>
              </a:rPr>
              <a:t>IOS</a:t>
            </a:r>
            <a:endParaRPr lang="en-US" b="1" spc="300" dirty="0">
              <a:solidFill>
                <a:srgbClr val="00A2D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31340" y="593452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WireShark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4940" y="3224719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Cisco Internetwork </a:t>
            </a:r>
            <a:r>
              <a:rPr lang="en-US" sz="2400" dirty="0"/>
              <a:t>Operating System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33400"/>
            <a:ext cx="936769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49342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211</Words>
  <Application>Microsoft Office PowerPoint</Application>
  <PresentationFormat>On-screen Show (4:3)</PresentationFormat>
  <Paragraphs>41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Wingdings</vt:lpstr>
      <vt:lpstr>Training</vt:lpstr>
      <vt:lpstr>TÌM HIỂU VÀ MÔ PHỎNG HOẠT ĐỘNG CỦA GIAO THỨC ĐỊNH TUYẾN EIGRP</vt:lpstr>
      <vt:lpstr>Giới thiệu chung</vt:lpstr>
      <vt:lpstr>PowerPoint Presentation</vt:lpstr>
      <vt:lpstr>PowerPoint Presentation</vt:lpstr>
      <vt:lpstr>PowerPoint Presentation</vt:lpstr>
      <vt:lpstr>PowerPoint Presentation</vt:lpstr>
      <vt:lpstr>MÔ PHỎNG EIGRP BẰNG GNS3</vt:lpstr>
      <vt:lpstr>Các công cụ cần chuẩn bị</vt:lpstr>
      <vt:lpstr>PowerPoint Presentation</vt:lpstr>
      <vt:lpstr>PowerPoint Presentation</vt:lpstr>
      <vt:lpstr>Giao diện của GNS3</vt:lpstr>
      <vt:lpstr>Thêm file IOS</vt:lpstr>
      <vt:lpstr>PowerPoint Presentation</vt:lpstr>
      <vt:lpstr>Tạo mạng đơn giản bằng GNS3</vt:lpstr>
      <vt:lpstr>Cấu hình router</vt:lpstr>
      <vt:lpstr>Cấu hình địa chỉ IP cho R1</vt:lpstr>
      <vt:lpstr>PowerPoint Presentation</vt:lpstr>
      <vt:lpstr>Kích hoạt EIGRP trên R1</vt:lpstr>
      <vt:lpstr>Bắt các gói tin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2017-05-14T01:50:18Z</dcterms:created>
  <dcterms:modified xsi:type="dcterms:W3CDTF">2017-05-14T08:59:18Z</dcterms:modified>
</cp:coreProperties>
</file>