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7" r:id="rId3"/>
    <p:sldId id="261" r:id="rId4"/>
    <p:sldId id="258" r:id="rId5"/>
    <p:sldId id="270" r:id="rId6"/>
    <p:sldId id="271" r:id="rId7"/>
    <p:sldId id="257" r:id="rId8"/>
    <p:sldId id="259" r:id="rId9"/>
    <p:sldId id="260" r:id="rId10"/>
    <p:sldId id="262" r:id="rId11"/>
    <p:sldId id="273" r:id="rId12"/>
    <p:sldId id="268" r:id="rId13"/>
    <p:sldId id="272" r:id="rId14"/>
    <p:sldId id="265" r:id="rId15"/>
    <p:sldId id="264" r:id="rId16"/>
    <p:sldId id="26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5B"/>
    <a:srgbClr val="008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dòng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UNIX 1.0</c:v>
                </c:pt>
                <c:pt idx="1">
                  <c:v>iPhone App</c:v>
                </c:pt>
                <c:pt idx="2">
                  <c:v>Trình duyệt Firefox</c:v>
                </c:pt>
                <c:pt idx="3">
                  <c:v>Linux 3.1</c:v>
                </c:pt>
                <c:pt idx="4">
                  <c:v>Windows 7</c:v>
                </c:pt>
                <c:pt idx="5">
                  <c:v>Visual Studio 2012</c:v>
                </c:pt>
                <c:pt idx="6">
                  <c:v>Facebook</c:v>
                </c:pt>
                <c:pt idx="7">
                  <c:v>Google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10000</c:v>
                </c:pt>
                <c:pt idx="1">
                  <c:v>40000</c:v>
                </c:pt>
                <c:pt idx="2">
                  <c:v>990000</c:v>
                </c:pt>
                <c:pt idx="3">
                  <c:v>14500000</c:v>
                </c:pt>
                <c:pt idx="4">
                  <c:v>39300000</c:v>
                </c:pt>
                <c:pt idx="5">
                  <c:v>50000000</c:v>
                </c:pt>
                <c:pt idx="6">
                  <c:v>61000000</c:v>
                </c:pt>
                <c:pt idx="7">
                  <c:v>2000000000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3-4FD8-A8F2-A16E0203EE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42034671"/>
        <c:axId val="1850393471"/>
      </c:barChart>
      <c:catAx>
        <c:axId val="44203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850393471"/>
        <c:crosses val="autoZero"/>
        <c:auto val="1"/>
        <c:lblAlgn val="ctr"/>
        <c:lblOffset val="100"/>
        <c:noMultiLvlLbl val="0"/>
      </c:catAx>
      <c:valAx>
        <c:axId val="185039347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203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07A95-9BB2-4CC8-8EB3-C86DFD97096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2739207-FFA7-4BCC-B0A3-4D6040DBA599}">
      <dgm:prSet phldrT="[Text]"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CitC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2643BF6-29D9-4826-A020-C9CE17476B79}" type="parTrans" cxnId="{4805B1FF-F31F-4CCF-A62D-294FC6B3C54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B3D13-2F04-4874-9787-FEF53B364A27}" type="sibTrans" cxnId="{4805B1FF-F31F-4CCF-A62D-294FC6B3C54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0DEFBFB-D137-4F70-92E8-C1D2290C4A74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Piper</a:t>
          </a:r>
        </a:p>
      </dgm:t>
    </dgm:pt>
    <dgm:pt modelId="{86322487-C600-48F9-91F3-79470327B3FD}" type="parTrans" cxnId="{D24638D1-D8A8-4F93-B720-D387DF56F9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FB0830-B321-4E72-A92D-91BC5CD44B0B}" type="sibTrans" cxnId="{D24638D1-D8A8-4F93-B720-D387DF56F9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D030DB-ADDB-4CCB-809A-90F930A5F79B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Google Cloud Spanner</a:t>
          </a:r>
        </a:p>
      </dgm:t>
    </dgm:pt>
    <dgm:pt modelId="{503A4871-523A-4333-AC70-ABDD77017739}" type="parTrans" cxnId="{B6F7ABCF-0942-48EF-A79D-200025636E2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42F55E-76A2-441C-989C-7B0D1C00AAF7}" type="sibTrans" cxnId="{B6F7ABCF-0942-48EF-A79D-200025636E2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197140-6B15-4FB7-9885-064F1515A784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Google Data Center</a:t>
          </a:r>
        </a:p>
      </dgm:t>
    </dgm:pt>
    <dgm:pt modelId="{1FA1E95A-B198-4B72-BCC8-3C28DE9067E8}" type="parTrans" cxnId="{D9B1CCD6-1615-415B-802C-124A0BE072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E0A283-87DA-4269-8F01-CC708576A186}" type="sibTrans" cxnId="{D9B1CCD6-1615-415B-802C-124A0BE072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5CDE32-A3E9-4018-9A52-B2B0B86B9DF9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Mạng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lõi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Internet</a:t>
          </a:r>
        </a:p>
      </dgm:t>
    </dgm:pt>
    <dgm:pt modelId="{99A3C80B-3AFC-432A-AB0B-8C12079FEA2B}" type="parTrans" cxnId="{AD447857-0919-4142-9C8C-DFAD6B85CA3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3F5B7F-2170-461A-A443-BA3A29DD45C2}" type="sibTrans" cxnId="{AD447857-0919-4142-9C8C-DFAD6B85CA3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010B05B-027E-4C93-8F3A-48E5BC80567A}" type="pres">
      <dgm:prSet presAssocID="{F7007A95-9BB2-4CC8-8EB3-C86DFD970966}" presName="Name0" presStyleCnt="0">
        <dgm:presLayoutVars>
          <dgm:dir/>
          <dgm:animLvl val="lvl"/>
          <dgm:resizeHandles val="exact"/>
        </dgm:presLayoutVars>
      </dgm:prSet>
      <dgm:spPr/>
    </dgm:pt>
    <dgm:pt modelId="{FFD0AEA8-5D64-407F-A178-F3406966E591}" type="pres">
      <dgm:prSet presAssocID="{D2739207-FFA7-4BCC-B0A3-4D6040DBA599}" presName="Name8" presStyleCnt="0"/>
      <dgm:spPr/>
    </dgm:pt>
    <dgm:pt modelId="{29A77ABA-234B-4033-8347-2F6C1E51AA5A}" type="pres">
      <dgm:prSet presAssocID="{D2739207-FFA7-4BCC-B0A3-4D6040DBA599}" presName="level" presStyleLbl="node1" presStyleIdx="0" presStyleCnt="5">
        <dgm:presLayoutVars>
          <dgm:chMax val="1"/>
          <dgm:bulletEnabled val="1"/>
        </dgm:presLayoutVars>
      </dgm:prSet>
      <dgm:spPr/>
    </dgm:pt>
    <dgm:pt modelId="{810F864B-9D10-43D4-BDCE-C1011F1F51A3}" type="pres">
      <dgm:prSet presAssocID="{D2739207-FFA7-4BCC-B0A3-4D6040DBA5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AB9F23D-9B62-4358-8500-A83366155B67}" type="pres">
      <dgm:prSet presAssocID="{B0DEFBFB-D137-4F70-92E8-C1D2290C4A74}" presName="Name8" presStyleCnt="0"/>
      <dgm:spPr/>
    </dgm:pt>
    <dgm:pt modelId="{952DC291-83A1-4F64-857A-CD3D3F1FCD7F}" type="pres">
      <dgm:prSet presAssocID="{B0DEFBFB-D137-4F70-92E8-C1D2290C4A74}" presName="level" presStyleLbl="node1" presStyleIdx="1" presStyleCnt="5">
        <dgm:presLayoutVars>
          <dgm:chMax val="1"/>
          <dgm:bulletEnabled val="1"/>
        </dgm:presLayoutVars>
      </dgm:prSet>
      <dgm:spPr/>
    </dgm:pt>
    <dgm:pt modelId="{3C08A157-2D1C-4C73-9515-D6CCCF7D13F7}" type="pres">
      <dgm:prSet presAssocID="{B0DEFBFB-D137-4F70-92E8-C1D2290C4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4CE86B-7B11-47C8-BD49-7E7E796E6CD3}" type="pres">
      <dgm:prSet presAssocID="{CDD030DB-ADDB-4CCB-809A-90F930A5F79B}" presName="Name8" presStyleCnt="0"/>
      <dgm:spPr/>
    </dgm:pt>
    <dgm:pt modelId="{C32F9A0F-6805-4CE3-82A3-C879BF0B4C0E}" type="pres">
      <dgm:prSet presAssocID="{CDD030DB-ADDB-4CCB-809A-90F930A5F79B}" presName="level" presStyleLbl="node1" presStyleIdx="2" presStyleCnt="5">
        <dgm:presLayoutVars>
          <dgm:chMax val="1"/>
          <dgm:bulletEnabled val="1"/>
        </dgm:presLayoutVars>
      </dgm:prSet>
      <dgm:spPr/>
    </dgm:pt>
    <dgm:pt modelId="{C8A534D3-B821-4347-AA1C-94547F252774}" type="pres">
      <dgm:prSet presAssocID="{CDD030DB-ADDB-4CCB-809A-90F930A5F7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80F32-5437-42D2-A3D6-A9F4CFDACCCD}" type="pres">
      <dgm:prSet presAssocID="{A8197140-6B15-4FB7-9885-064F1515A784}" presName="Name8" presStyleCnt="0"/>
      <dgm:spPr/>
    </dgm:pt>
    <dgm:pt modelId="{17F1518F-BA9D-4919-8FD8-0FD3F7F29EC0}" type="pres">
      <dgm:prSet presAssocID="{A8197140-6B15-4FB7-9885-064F1515A784}" presName="level" presStyleLbl="node1" presStyleIdx="3" presStyleCnt="5">
        <dgm:presLayoutVars>
          <dgm:chMax val="1"/>
          <dgm:bulletEnabled val="1"/>
        </dgm:presLayoutVars>
      </dgm:prSet>
      <dgm:spPr/>
    </dgm:pt>
    <dgm:pt modelId="{F6EF0F7F-341F-4A0A-BA12-684F7752CB92}" type="pres">
      <dgm:prSet presAssocID="{A8197140-6B15-4FB7-9885-064F1515A7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981B5F-DFC3-4CE9-BD1E-AB7738A88638}" type="pres">
      <dgm:prSet presAssocID="{9E5CDE32-A3E9-4018-9A52-B2B0B86B9DF9}" presName="Name8" presStyleCnt="0"/>
      <dgm:spPr/>
    </dgm:pt>
    <dgm:pt modelId="{FEE3F351-486E-4673-B48E-10EFB8360DF6}" type="pres">
      <dgm:prSet presAssocID="{9E5CDE32-A3E9-4018-9A52-B2B0B86B9DF9}" presName="level" presStyleLbl="node1" presStyleIdx="4" presStyleCnt="5">
        <dgm:presLayoutVars>
          <dgm:chMax val="1"/>
          <dgm:bulletEnabled val="1"/>
        </dgm:presLayoutVars>
      </dgm:prSet>
      <dgm:spPr/>
    </dgm:pt>
    <dgm:pt modelId="{DB7B538C-DB06-4CED-8DEA-1B6DC738250C}" type="pres">
      <dgm:prSet presAssocID="{9E5CDE32-A3E9-4018-9A52-B2B0B86B9DF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BA9E82E-9E23-4625-A390-D56CEAD84A80}" type="presOf" srcId="{CDD030DB-ADDB-4CCB-809A-90F930A5F79B}" destId="{C8A534D3-B821-4347-AA1C-94547F252774}" srcOrd="1" destOrd="0" presId="urn:microsoft.com/office/officeart/2005/8/layout/pyramid1"/>
    <dgm:cxn modelId="{2DBE2160-6DC7-45FB-AA4C-5B2820D35E16}" type="presOf" srcId="{B0DEFBFB-D137-4F70-92E8-C1D2290C4A74}" destId="{3C08A157-2D1C-4C73-9515-D6CCCF7D13F7}" srcOrd="1" destOrd="0" presId="urn:microsoft.com/office/officeart/2005/8/layout/pyramid1"/>
    <dgm:cxn modelId="{3CF4116F-5898-4190-BDC0-1B7D8C440517}" type="presOf" srcId="{A8197140-6B15-4FB7-9885-064F1515A784}" destId="{F6EF0F7F-341F-4A0A-BA12-684F7752CB92}" srcOrd="1" destOrd="0" presId="urn:microsoft.com/office/officeart/2005/8/layout/pyramid1"/>
    <dgm:cxn modelId="{AD447857-0919-4142-9C8C-DFAD6B85CA3D}" srcId="{F7007A95-9BB2-4CC8-8EB3-C86DFD970966}" destId="{9E5CDE32-A3E9-4018-9A52-B2B0B86B9DF9}" srcOrd="4" destOrd="0" parTransId="{99A3C80B-3AFC-432A-AB0B-8C12079FEA2B}" sibTransId="{7D3F5B7F-2170-461A-A443-BA3A29DD45C2}"/>
    <dgm:cxn modelId="{720B917C-8BC7-45E5-80CE-32481C42C6D2}" type="presOf" srcId="{A8197140-6B15-4FB7-9885-064F1515A784}" destId="{17F1518F-BA9D-4919-8FD8-0FD3F7F29EC0}" srcOrd="0" destOrd="0" presId="urn:microsoft.com/office/officeart/2005/8/layout/pyramid1"/>
    <dgm:cxn modelId="{B439F18B-202E-4001-B3DA-58C51464E080}" type="presOf" srcId="{9E5CDE32-A3E9-4018-9A52-B2B0B86B9DF9}" destId="{DB7B538C-DB06-4CED-8DEA-1B6DC738250C}" srcOrd="1" destOrd="0" presId="urn:microsoft.com/office/officeart/2005/8/layout/pyramid1"/>
    <dgm:cxn modelId="{56048097-4731-4920-BE5B-356524FB34E2}" type="presOf" srcId="{9E5CDE32-A3E9-4018-9A52-B2B0B86B9DF9}" destId="{FEE3F351-486E-4673-B48E-10EFB8360DF6}" srcOrd="0" destOrd="0" presId="urn:microsoft.com/office/officeart/2005/8/layout/pyramid1"/>
    <dgm:cxn modelId="{CFC7C39B-92A7-4F15-B734-5F7734A95B81}" type="presOf" srcId="{F7007A95-9BB2-4CC8-8EB3-C86DFD970966}" destId="{4010B05B-027E-4C93-8F3A-48E5BC80567A}" srcOrd="0" destOrd="0" presId="urn:microsoft.com/office/officeart/2005/8/layout/pyramid1"/>
    <dgm:cxn modelId="{9C4D39AA-62F1-4251-BD71-D5B5B55CF29B}" type="presOf" srcId="{CDD030DB-ADDB-4CCB-809A-90F930A5F79B}" destId="{C32F9A0F-6805-4CE3-82A3-C879BF0B4C0E}" srcOrd="0" destOrd="0" presId="urn:microsoft.com/office/officeart/2005/8/layout/pyramid1"/>
    <dgm:cxn modelId="{B6F7ABCF-0942-48EF-A79D-200025636E28}" srcId="{F7007A95-9BB2-4CC8-8EB3-C86DFD970966}" destId="{CDD030DB-ADDB-4CCB-809A-90F930A5F79B}" srcOrd="2" destOrd="0" parTransId="{503A4871-523A-4333-AC70-ABDD77017739}" sibTransId="{3042F55E-76A2-441C-989C-7B0D1C00AAF7}"/>
    <dgm:cxn modelId="{D24638D1-D8A8-4F93-B720-D387DF56F97D}" srcId="{F7007A95-9BB2-4CC8-8EB3-C86DFD970966}" destId="{B0DEFBFB-D137-4F70-92E8-C1D2290C4A74}" srcOrd="1" destOrd="0" parTransId="{86322487-C600-48F9-91F3-79470327B3FD}" sibTransId="{08FB0830-B321-4E72-A92D-91BC5CD44B0B}"/>
    <dgm:cxn modelId="{106A68D1-E017-409F-893A-FC1C226AB4FE}" type="presOf" srcId="{D2739207-FFA7-4BCC-B0A3-4D6040DBA599}" destId="{810F864B-9D10-43D4-BDCE-C1011F1F51A3}" srcOrd="1" destOrd="0" presId="urn:microsoft.com/office/officeart/2005/8/layout/pyramid1"/>
    <dgm:cxn modelId="{D9B1CCD6-1615-415B-802C-124A0BE0725E}" srcId="{F7007A95-9BB2-4CC8-8EB3-C86DFD970966}" destId="{A8197140-6B15-4FB7-9885-064F1515A784}" srcOrd="3" destOrd="0" parTransId="{1FA1E95A-B198-4B72-BCC8-3C28DE9067E8}" sibTransId="{73E0A283-87DA-4269-8F01-CC708576A186}"/>
    <dgm:cxn modelId="{A01EF8EB-4BA3-4B0D-9AE7-7BDE810AD3C8}" type="presOf" srcId="{B0DEFBFB-D137-4F70-92E8-C1D2290C4A74}" destId="{952DC291-83A1-4F64-857A-CD3D3F1FCD7F}" srcOrd="0" destOrd="0" presId="urn:microsoft.com/office/officeart/2005/8/layout/pyramid1"/>
    <dgm:cxn modelId="{0A078DFA-E552-4821-AF75-480EC9772153}" type="presOf" srcId="{D2739207-FFA7-4BCC-B0A3-4D6040DBA599}" destId="{29A77ABA-234B-4033-8347-2F6C1E51AA5A}" srcOrd="0" destOrd="0" presId="urn:microsoft.com/office/officeart/2005/8/layout/pyramid1"/>
    <dgm:cxn modelId="{4805B1FF-F31F-4CCF-A62D-294FC6B3C54D}" srcId="{F7007A95-9BB2-4CC8-8EB3-C86DFD970966}" destId="{D2739207-FFA7-4BCC-B0A3-4D6040DBA599}" srcOrd="0" destOrd="0" parTransId="{C2643BF6-29D9-4826-A020-C9CE17476B79}" sibTransId="{8C0B3D13-2F04-4874-9787-FEF53B364A27}"/>
    <dgm:cxn modelId="{9A873044-EC5D-4061-A70F-B5391729CA33}" type="presParOf" srcId="{4010B05B-027E-4C93-8F3A-48E5BC80567A}" destId="{FFD0AEA8-5D64-407F-A178-F3406966E591}" srcOrd="0" destOrd="0" presId="urn:microsoft.com/office/officeart/2005/8/layout/pyramid1"/>
    <dgm:cxn modelId="{8B51B9E7-916D-493D-A0A3-065DA783296C}" type="presParOf" srcId="{FFD0AEA8-5D64-407F-A178-F3406966E591}" destId="{29A77ABA-234B-4033-8347-2F6C1E51AA5A}" srcOrd="0" destOrd="0" presId="urn:microsoft.com/office/officeart/2005/8/layout/pyramid1"/>
    <dgm:cxn modelId="{4B92D2AB-27B3-4A6E-94D3-ECBB840B9DC9}" type="presParOf" srcId="{FFD0AEA8-5D64-407F-A178-F3406966E591}" destId="{810F864B-9D10-43D4-BDCE-C1011F1F51A3}" srcOrd="1" destOrd="0" presId="urn:microsoft.com/office/officeart/2005/8/layout/pyramid1"/>
    <dgm:cxn modelId="{2EEE0374-8755-4BCC-9D18-1B85E8DF829A}" type="presParOf" srcId="{4010B05B-027E-4C93-8F3A-48E5BC80567A}" destId="{0AB9F23D-9B62-4358-8500-A83366155B67}" srcOrd="1" destOrd="0" presId="urn:microsoft.com/office/officeart/2005/8/layout/pyramid1"/>
    <dgm:cxn modelId="{2D4CD1FF-CB11-4F1C-9F66-10CFE9279FBC}" type="presParOf" srcId="{0AB9F23D-9B62-4358-8500-A83366155B67}" destId="{952DC291-83A1-4F64-857A-CD3D3F1FCD7F}" srcOrd="0" destOrd="0" presId="urn:microsoft.com/office/officeart/2005/8/layout/pyramid1"/>
    <dgm:cxn modelId="{6060DB27-0BCE-45D6-A281-5325FDCA0BE0}" type="presParOf" srcId="{0AB9F23D-9B62-4358-8500-A83366155B67}" destId="{3C08A157-2D1C-4C73-9515-D6CCCF7D13F7}" srcOrd="1" destOrd="0" presId="urn:microsoft.com/office/officeart/2005/8/layout/pyramid1"/>
    <dgm:cxn modelId="{1596FC02-9811-4299-891C-D86B6894A9DE}" type="presParOf" srcId="{4010B05B-027E-4C93-8F3A-48E5BC80567A}" destId="{564CE86B-7B11-47C8-BD49-7E7E796E6CD3}" srcOrd="2" destOrd="0" presId="urn:microsoft.com/office/officeart/2005/8/layout/pyramid1"/>
    <dgm:cxn modelId="{0DEB0A1F-ADA4-4CA0-9A12-BF2D0F869EA3}" type="presParOf" srcId="{564CE86B-7B11-47C8-BD49-7E7E796E6CD3}" destId="{C32F9A0F-6805-4CE3-82A3-C879BF0B4C0E}" srcOrd="0" destOrd="0" presId="urn:microsoft.com/office/officeart/2005/8/layout/pyramid1"/>
    <dgm:cxn modelId="{AB9EB4C8-5697-4F8B-BF60-859D5A374489}" type="presParOf" srcId="{564CE86B-7B11-47C8-BD49-7E7E796E6CD3}" destId="{C8A534D3-B821-4347-AA1C-94547F252774}" srcOrd="1" destOrd="0" presId="urn:microsoft.com/office/officeart/2005/8/layout/pyramid1"/>
    <dgm:cxn modelId="{0A4C17BB-A2AE-407B-9981-F4642B1A18BC}" type="presParOf" srcId="{4010B05B-027E-4C93-8F3A-48E5BC80567A}" destId="{08C80F32-5437-42D2-A3D6-A9F4CFDACCCD}" srcOrd="3" destOrd="0" presId="urn:microsoft.com/office/officeart/2005/8/layout/pyramid1"/>
    <dgm:cxn modelId="{5D641B25-8A71-439B-AF96-3B5EDED59411}" type="presParOf" srcId="{08C80F32-5437-42D2-A3D6-A9F4CFDACCCD}" destId="{17F1518F-BA9D-4919-8FD8-0FD3F7F29EC0}" srcOrd="0" destOrd="0" presId="urn:microsoft.com/office/officeart/2005/8/layout/pyramid1"/>
    <dgm:cxn modelId="{AE3D46E6-806C-49FE-B90F-7F5DA758FC1E}" type="presParOf" srcId="{08C80F32-5437-42D2-A3D6-A9F4CFDACCCD}" destId="{F6EF0F7F-341F-4A0A-BA12-684F7752CB92}" srcOrd="1" destOrd="0" presId="urn:microsoft.com/office/officeart/2005/8/layout/pyramid1"/>
    <dgm:cxn modelId="{D7A04D7B-E16B-4A15-BC4E-052DD2B56793}" type="presParOf" srcId="{4010B05B-027E-4C93-8F3A-48E5BC80567A}" destId="{1C981B5F-DFC3-4CE9-BD1E-AB7738A88638}" srcOrd="4" destOrd="0" presId="urn:microsoft.com/office/officeart/2005/8/layout/pyramid1"/>
    <dgm:cxn modelId="{A8A4F52D-081F-466D-827A-83A348B731B6}" type="presParOf" srcId="{1C981B5F-DFC3-4CE9-BD1E-AB7738A88638}" destId="{FEE3F351-486E-4673-B48E-10EFB8360DF6}" srcOrd="0" destOrd="0" presId="urn:microsoft.com/office/officeart/2005/8/layout/pyramid1"/>
    <dgm:cxn modelId="{2BC4E76C-7D49-4291-BABD-2E077FF8BD5A}" type="presParOf" srcId="{1C981B5F-DFC3-4CE9-BD1E-AB7738A88638}" destId="{DB7B538C-DB06-4CED-8DEA-1B6DC738250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7ABA-234B-4033-8347-2F6C1E51AA5A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CitC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38400" y="0"/>
        <a:ext cx="1219200" cy="812799"/>
      </dsp:txXfrm>
    </dsp:sp>
    <dsp:sp modelId="{952DC291-83A1-4F64-857A-CD3D3F1FCD7F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Piper</a:t>
          </a:r>
        </a:p>
      </dsp:txBody>
      <dsp:txXfrm>
        <a:off x="2255520" y="812799"/>
        <a:ext cx="1584960" cy="812799"/>
      </dsp:txXfrm>
    </dsp:sp>
    <dsp:sp modelId="{C32F9A0F-6805-4CE3-82A3-C879BF0B4C0E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Google Cloud Spanner</a:t>
          </a:r>
        </a:p>
      </dsp:txBody>
      <dsp:txXfrm>
        <a:off x="1859280" y="1625599"/>
        <a:ext cx="2377440" cy="812799"/>
      </dsp:txXfrm>
    </dsp:sp>
    <dsp:sp modelId="{17F1518F-BA9D-4919-8FD8-0FD3F7F29EC0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Google Data Center</a:t>
          </a:r>
        </a:p>
      </dsp:txBody>
      <dsp:txXfrm>
        <a:off x="1463039" y="2438399"/>
        <a:ext cx="3169920" cy="812799"/>
      </dsp:txXfrm>
    </dsp:sp>
    <dsp:sp modelId="{FEE3F351-486E-4673-B48E-10EFB8360DF6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Mạng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lõi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Internet</a:t>
          </a:r>
        </a:p>
      </dsp:txBody>
      <dsp:txXfrm>
        <a:off x="1066799" y="3251199"/>
        <a:ext cx="3962400" cy="8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Latha" panose="020B0604020202020204" pitchFamily="34" charset="0"/>
                <a:cs typeface="Latha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Latha" panose="020B0604020202020204" pitchFamily="34" charset="0"/>
                <a:cs typeface="Latha" panose="020B0604020202020204" pitchFamily="34" charset="0"/>
              </a:defRPr>
            </a:lvl1pPr>
            <a:lvl2pPr>
              <a:defRPr>
                <a:latin typeface="Latha" panose="020B0604020202020204" pitchFamily="34" charset="0"/>
                <a:cs typeface="Latha" panose="020B0604020202020204" pitchFamily="34" charset="0"/>
              </a:defRPr>
            </a:lvl2pPr>
            <a:lvl3pPr>
              <a:defRPr>
                <a:latin typeface="Latha" panose="020B0604020202020204" pitchFamily="34" charset="0"/>
                <a:cs typeface="Latha" panose="020B0604020202020204" pitchFamily="34" charset="0"/>
              </a:defRPr>
            </a:lvl3pPr>
            <a:lvl4pPr>
              <a:defRPr>
                <a:latin typeface="Latha" panose="020B0604020202020204" pitchFamily="34" charset="0"/>
                <a:cs typeface="Latha" panose="020B0604020202020204" pitchFamily="34" charset="0"/>
              </a:defRPr>
            </a:lvl4pPr>
            <a:lvl5pPr>
              <a:defRPr>
                <a:latin typeface="Latha" panose="020B0604020202020204" pitchFamily="34" charset="0"/>
                <a:cs typeface="Lath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6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Latha" panose="020B0604020202020204" pitchFamily="34" charset="0"/>
                <a:cs typeface="Latha" panose="020B0604020202020204" pitchFamily="34" charset="0"/>
              </a:defRPr>
            </a:lvl2pPr>
            <a:lvl3pPr>
              <a:defRPr>
                <a:latin typeface="Latha" panose="020B0604020202020204" pitchFamily="34" charset="0"/>
                <a:cs typeface="Latha" panose="020B0604020202020204" pitchFamily="34" charset="0"/>
              </a:defRPr>
            </a:lvl3pPr>
            <a:lvl4pPr>
              <a:defRPr>
                <a:latin typeface="Latha" panose="020B0604020202020204" pitchFamily="34" charset="0"/>
                <a:cs typeface="Latha" panose="020B0604020202020204" pitchFamily="34" charset="0"/>
              </a:defRPr>
            </a:lvl4pPr>
            <a:lvl5pPr>
              <a:defRPr>
                <a:latin typeface="Latha" panose="020B0604020202020204" pitchFamily="34" charset="0"/>
                <a:cs typeface="Lath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>
            <a:lvl1pPr>
              <a:defRPr>
                <a:latin typeface="UVN Viet Sach" panose="02040502050505030904" pitchFamily="18" charset="0"/>
              </a:defRPr>
            </a:lvl1pPr>
            <a:lvl2pPr>
              <a:defRPr>
                <a:latin typeface="UVN Viet Sach" panose="02040502050505030904" pitchFamily="18" charset="0"/>
              </a:defRPr>
            </a:lvl2pPr>
            <a:lvl3pPr>
              <a:defRPr>
                <a:latin typeface="UVN Viet Sach" panose="02040502050505030904" pitchFamily="18" charset="0"/>
              </a:defRPr>
            </a:lvl3pPr>
            <a:lvl4pPr>
              <a:defRPr>
                <a:latin typeface="UVN Viet Sach" panose="02040502050505030904" pitchFamily="18" charset="0"/>
              </a:defRPr>
            </a:lvl4pPr>
            <a:lvl5pPr>
              <a:defRPr>
                <a:latin typeface="UVN Viet Sach" panose="020405020505050309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>
            <a:lvl1pPr>
              <a:defRPr>
                <a:latin typeface="UVN Viet Sach" panose="02040502050505030904" pitchFamily="18" charset="0"/>
              </a:defRPr>
            </a:lvl1pPr>
            <a:lvl2pPr>
              <a:defRPr>
                <a:latin typeface="UVN Viet Sach" panose="02040502050505030904" pitchFamily="18" charset="0"/>
              </a:defRPr>
            </a:lvl2pPr>
            <a:lvl3pPr>
              <a:defRPr>
                <a:latin typeface="UVN Viet Sach" panose="02040502050505030904" pitchFamily="18" charset="0"/>
              </a:defRPr>
            </a:lvl3pPr>
            <a:lvl4pPr>
              <a:defRPr>
                <a:latin typeface="UVN Viet Sach" panose="02040502050505030904" pitchFamily="18" charset="0"/>
              </a:defRPr>
            </a:lvl4pPr>
            <a:lvl5pPr>
              <a:defRPr>
                <a:latin typeface="UVN Viet Sach" panose="020405020505050309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3C1A95B-B976-431D-A3BF-629A3E3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ACB0E7-AE26-42FB-A106-CE2AE387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099F6F-8130-4D97-A775-F3C5FC7B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65D410-383E-49B1-B2C5-E242997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0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Latha" panose="020B0604020202020204" pitchFamily="34" charset="0"/>
                <a:cs typeface="Latha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860000/2854146/p78-potvin.pdf?ip=123.24.240.120&amp;id=2854146&amp;acc=OA&amp;key=4D4702B0C3E38B35.4D4702B0C3E38B35.4D4702B0C3E38B35.5945DC2EABF3343C&amp;__acm__=1523675377_af53d807fe0c75437164fb60335b6419" TargetMode="External"/><Relationship Id="rId2" Type="http://schemas.openxmlformats.org/officeDocument/2006/relationships/hyperlink" Target="https://www.youtube.com/watch?v=W71BTkUbdq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sinessinsider.com/how-many-lines-of-code-it-takes-to-run-different-software-2017-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641E2-C392-4338-93AE-DA867D9D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584" r="5256" b="4691"/>
          <a:stretch/>
        </p:blipFill>
        <p:spPr>
          <a:xfrm>
            <a:off x="4102217" y="0"/>
            <a:ext cx="4205937" cy="238503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1B4440-04F0-4FBA-8E05-C058CD6B8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5" t="20430" r="5393" b="15054"/>
          <a:stretch/>
        </p:blipFill>
        <p:spPr>
          <a:xfrm>
            <a:off x="4033605" y="3808452"/>
            <a:ext cx="4330219" cy="1778618"/>
          </a:xfrm>
          <a:prstGeom prst="rect">
            <a:avLst/>
          </a:prstGeom>
        </p:spPr>
      </p:pic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0E21A12B-1027-4AAF-801B-86DCA279F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8" t="16725" r="6034" b="36698"/>
          <a:stretch/>
        </p:blipFill>
        <p:spPr>
          <a:xfrm>
            <a:off x="4085247" y="2546175"/>
            <a:ext cx="4205937" cy="126227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DC101F-C32B-47D3-B676-0489F5BD3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5952" t="31691" r="6034" b="25892"/>
          <a:stretch/>
        </p:blipFill>
        <p:spPr>
          <a:xfrm>
            <a:off x="3997347" y="5679348"/>
            <a:ext cx="4315941" cy="116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9BD95-11F0-4C42-A795-2BC6BE53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565338"/>
            <a:ext cx="2909815" cy="2331721"/>
          </a:xfrm>
        </p:spPr>
        <p:txBody>
          <a:bodyPr>
            <a:normAutofit fontScale="90000"/>
          </a:bodyPr>
          <a:lstStyle/>
          <a:p>
            <a:r>
              <a:rPr lang="en-US" sz="4700" b="0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Quản</a:t>
            </a:r>
            <a:r>
              <a:rPr lang="en-US" sz="4700" b="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lý mã </a:t>
            </a:r>
            <a:r>
              <a:rPr lang="en-US" sz="4700" b="0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nguồn</a:t>
            </a:r>
            <a:r>
              <a:rPr lang="en-US" sz="4700" b="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tại Google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406510-94BC-4905-8A1F-89D09BA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757" y="3178532"/>
            <a:ext cx="2400300" cy="629920"/>
          </a:xfrm>
        </p:spPr>
        <p:txBody>
          <a:bodyPr/>
          <a:lstStyle/>
          <a:p>
            <a:r>
              <a:rPr lang="en-US" dirty="0"/>
              <a:t>V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Chí Sơn</a:t>
            </a:r>
          </a:p>
        </p:txBody>
      </p:sp>
    </p:spTree>
    <p:extLst>
      <p:ext uri="{BB962C8B-B14F-4D97-AF65-F5344CB8AC3E}">
        <p14:creationId xmlns:p14="http://schemas.microsoft.com/office/powerpoint/2010/main" val="623942519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C1E7B35-8512-4A6D-A4A5-D942957873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2960187"/>
                  </p:ext>
                </p:extLst>
              </p:nvPr>
            </p:nvGraphicFramePr>
            <p:xfrm>
              <a:off x="6437208" y="4123690"/>
              <a:ext cx="2658533" cy="1993900"/>
            </p:xfrm>
            <a:graphic>
              <a:graphicData uri="http://schemas.microsoft.com/office/powerpoint/2016/slidezoom">
                <pslz:sldZm>
                  <pslz:sldZmObj sldId="273" cId="1513389660">
                    <pslz:zmPr id="{E1583F70-2D40-42BB-8992-E0DD5EC96F3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8533" cy="19939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1E7B35-8512-4A6D-A4A5-D942957873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7208" y="4123690"/>
                <a:ext cx="2658533" cy="19939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A6EF2-C109-46E5-AA54-E37269B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40980" cy="1450757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B686-0F46-4BC7-B5CE-82C1DBD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22541" cy="4034366"/>
          </a:xfrm>
        </p:spPr>
        <p:txBody>
          <a:bodyPr/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Piper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Lưu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repo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Chạy trên 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hạ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Google,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bộ giữa 15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tâm dữ liệu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khắp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thế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CitC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Trên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và trên máy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dùng biết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trên Piper 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Người dùng có thể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sửa file trong codebase</a:t>
            </a:r>
          </a:p>
        </p:txBody>
      </p:sp>
    </p:spTree>
    <p:extLst>
      <p:ext uri="{BB962C8B-B14F-4D97-AF65-F5344CB8AC3E}">
        <p14:creationId xmlns:p14="http://schemas.microsoft.com/office/powerpoint/2010/main" val="3822248205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5DFC7C28-8A1E-4EDB-96C8-45F4B220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4832058"/>
            <a:ext cx="815064" cy="578695"/>
          </a:xfrm>
          <a:prstGeom prst="rect">
            <a:avLst/>
          </a:prstGeom>
        </p:spPr>
      </p:pic>
      <p:pic>
        <p:nvPicPr>
          <p:cNvPr id="7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C66E6643-5AA1-411A-B4CF-0654BAE5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66" y="936841"/>
            <a:ext cx="815064" cy="5786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6FE92D-B131-40A1-8E66-791705A393D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573603" y="3514987"/>
            <a:ext cx="2302111" cy="1606419"/>
          </a:xfrm>
          <a:prstGeom prst="line">
            <a:avLst/>
          </a:prstGeom>
          <a:ln>
            <a:solidFill>
              <a:schemeClr val="bg2"/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76B116-AD51-4729-AD46-A5404ED2C40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59897" y="1515536"/>
            <a:ext cx="2539801" cy="1913463"/>
          </a:xfrm>
          <a:prstGeom prst="line">
            <a:avLst/>
          </a:prstGeom>
          <a:ln>
            <a:solidFill>
              <a:schemeClr val="bg2"/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0EE54BE-A984-42DF-9958-92ECF323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22707" y="2279707"/>
            <a:ext cx="2298585" cy="22985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27FEFEF-53E7-4AA4-B9AD-AF353F5DFB19}"/>
              </a:ext>
            </a:extLst>
          </p:cNvPr>
          <p:cNvSpPr txBox="1"/>
          <p:nvPr/>
        </p:nvSpPr>
        <p:spPr>
          <a:xfrm>
            <a:off x="7491369" y="936841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F9F1A-F657-4A12-9A9C-2476D39133D5}"/>
              </a:ext>
            </a:extLst>
          </p:cNvPr>
          <p:cNvSpPr txBox="1"/>
          <p:nvPr/>
        </p:nvSpPr>
        <p:spPr>
          <a:xfrm>
            <a:off x="857076" y="4832058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CitC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44538-E1C2-4917-AFF7-905051664806}"/>
              </a:ext>
            </a:extLst>
          </p:cNvPr>
          <p:cNvSpPr txBox="1"/>
          <p:nvPr/>
        </p:nvSpPr>
        <p:spPr>
          <a:xfrm>
            <a:off x="4225189" y="3573710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Piper</a:t>
            </a:r>
          </a:p>
        </p:txBody>
      </p:sp>
    </p:spTree>
    <p:extLst>
      <p:ext uri="{BB962C8B-B14F-4D97-AF65-F5344CB8AC3E}">
        <p14:creationId xmlns:p14="http://schemas.microsoft.com/office/powerpoint/2010/main" val="1513389660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AC259F-3DCC-4EBA-9244-088615926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6953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73645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ccessory, aircraft&#10;&#10;Description generated with high confidence">
            <a:extLst>
              <a:ext uri="{FF2B5EF4-FFF2-40B4-BE49-F238E27FC236}">
                <a16:creationId xmlns:a16="http://schemas.microsoft.com/office/drawing/2014/main" id="{72A338A5-D598-4C62-A18A-D47A9504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64" y="125833"/>
            <a:ext cx="4714613" cy="4714613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7C3473-0D10-4531-8B23-6B56F644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19" y="5125673"/>
            <a:ext cx="5663544" cy="13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8325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5F4-9B9E-449C-8E81-59801113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Một số công </a:t>
            </a:r>
            <a:r>
              <a:rPr lang="en-US" dirty="0" err="1"/>
              <a:t>cụ</a:t>
            </a:r>
            <a:r>
              <a:rPr lang="en-US" dirty="0"/>
              <a:t> khác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D85F7-7F6E-4A4F-9E33-48EE3B05F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38571"/>
              </p:ext>
            </p:extLst>
          </p:nvPr>
        </p:nvGraphicFramePr>
        <p:xfrm>
          <a:off x="822722" y="2741875"/>
          <a:ext cx="7543800" cy="2499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1840147872"/>
                    </a:ext>
                  </a:extLst>
                </a:gridCol>
                <a:gridCol w="5318125">
                  <a:extLst>
                    <a:ext uri="{9D8B030D-6E8A-4147-A177-3AD203B41FA5}">
                      <a16:colId xmlns:a16="http://schemas.microsoft.com/office/drawing/2014/main" val="116225259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Critique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 review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8666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CodeSearch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Duyệt,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thăm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dò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tìm hiểu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2685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Tricorder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Nền tảng phân tích chương trình, phát hiện lỗi….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921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Presubmits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Testing, check, chặn commit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4676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TAP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toàn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diện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trước và sau commit, tự động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phục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2034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Rosie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lý các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thay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đổi lớn, tự động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9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81682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CC7CBB-A78D-49BE-8385-5761216CE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29259" r="2084" b="31235"/>
          <a:stretch/>
        </p:blipFill>
        <p:spPr>
          <a:xfrm>
            <a:off x="171450" y="1816100"/>
            <a:ext cx="8801100" cy="2032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E6F8D91-6ED1-4963-A121-748AC327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5B665-0BF9-4B0B-BE15-17334B75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4172204"/>
            <a:ext cx="8521446" cy="21987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Tất cả code </a:t>
            </a:r>
            <a:r>
              <a:rPr lang="en-US" dirty="0" err="1"/>
              <a:t>đều</a:t>
            </a:r>
            <a:r>
              <a:rPr lang="en-US" dirty="0"/>
              <a:t> phải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review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khi commit (tự động hoặc </a:t>
            </a:r>
            <a:r>
              <a:rPr lang="en-US" dirty="0" err="1"/>
              <a:t>thủ</a:t>
            </a:r>
            <a:r>
              <a:rPr lang="en-US" dirty="0"/>
              <a:t> công)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trong 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tự động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và sau khi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Tự động </a:t>
            </a:r>
            <a:r>
              <a:rPr lang="en-US" dirty="0" err="1"/>
              <a:t>hủy</a:t>
            </a:r>
            <a:r>
              <a:rPr lang="en-US" dirty="0"/>
              <a:t> bỏ commit khi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8418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6D68-0BB8-484A-B130-27B7B71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61D2-15EF-40DF-9047-098B584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Phiên</a:t>
            </a:r>
            <a:r>
              <a:rPr lang="en-US" dirty="0"/>
              <a:t> bản </a:t>
            </a:r>
            <a:r>
              <a:rPr lang="en-US" dirty="0" err="1"/>
              <a:t>thống</a:t>
            </a:r>
            <a:r>
              <a:rPr lang="en-US" dirty="0"/>
              <a:t> nhất, 1 mã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suốt</a:t>
            </a:r>
          </a:p>
          <a:p>
            <a:r>
              <a:rPr lang="en-US" dirty="0"/>
              <a:t>- Chia </a:t>
            </a:r>
            <a:r>
              <a:rPr lang="en-US" dirty="0" err="1"/>
              <a:t>sẻ</a:t>
            </a:r>
            <a:r>
              <a:rPr lang="en-US" dirty="0"/>
              <a:t> và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mã </a:t>
            </a:r>
            <a:r>
              <a:rPr lang="en-US" dirty="0" err="1"/>
              <a:t>nguồn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Quản</a:t>
            </a:r>
            <a:r>
              <a:rPr lang="en-US" dirty="0"/>
              <a:t> lý sự </a:t>
            </a:r>
            <a:r>
              <a:rPr lang="en-US" dirty="0" err="1"/>
              <a:t>phụ</a:t>
            </a:r>
            <a:r>
              <a:rPr lang="en-US" dirty="0"/>
              <a:t> thuộc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- Tự động </a:t>
            </a:r>
            <a:r>
              <a:rPr lang="en-US" dirty="0" err="1"/>
              <a:t>thay</a:t>
            </a:r>
            <a:r>
              <a:rPr lang="en-US" dirty="0"/>
              <a:t> đổi</a:t>
            </a:r>
          </a:p>
          <a:p>
            <a:r>
              <a:rPr lang="en-US" dirty="0"/>
              <a:t>-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quy mô lớn, hiện đại </a:t>
            </a:r>
            <a:r>
              <a:rPr lang="en-US" dirty="0" err="1"/>
              <a:t>hóa</a:t>
            </a:r>
            <a:r>
              <a:rPr lang="en-US" dirty="0"/>
              <a:t> codebase</a:t>
            </a:r>
          </a:p>
          <a:p>
            <a:r>
              <a:rPr lang="en-US" dirty="0"/>
              <a:t>-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giữa các </a:t>
            </a:r>
            <a:r>
              <a:rPr lang="en-US" dirty="0" err="1"/>
              <a:t>đội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Ranh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nhóm và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mã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hiển thị mã và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cây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cung cấp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sắp </a:t>
            </a:r>
            <a:r>
              <a:rPr lang="en-US" dirty="0" err="1"/>
              <a:t>xếp</a:t>
            </a:r>
            <a:r>
              <a:rPr lang="en-US" dirty="0"/>
              <a:t> tên nhóm </a:t>
            </a:r>
            <a:r>
              <a:rPr lang="en-US" dirty="0" err="1"/>
              <a:t>ngầm</a:t>
            </a:r>
            <a:r>
              <a:rPr lang="en-US" dirty="0"/>
              <a:t> định</a:t>
            </a:r>
          </a:p>
        </p:txBody>
      </p:sp>
    </p:spTree>
    <p:extLst>
      <p:ext uri="{BB962C8B-B14F-4D97-AF65-F5344CB8AC3E}">
        <p14:creationId xmlns:p14="http://schemas.microsoft.com/office/powerpoint/2010/main" val="62312792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A7A-F9BB-4B73-93AB-2265F944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Bất </a:t>
            </a:r>
            <a:r>
              <a:rPr lang="en-US" dirty="0" err="1"/>
              <a:t>lợi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5107-B061-4C89-864D-EE936422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Tốn kém</a:t>
            </a:r>
          </a:p>
          <a:p>
            <a:r>
              <a:rPr lang="en-US" dirty="0"/>
              <a:t>- Codebase </a:t>
            </a:r>
            <a:r>
              <a:rPr lang="en-US" dirty="0" err="1"/>
              <a:t>phức</a:t>
            </a:r>
            <a:r>
              <a:rPr lang="en-US" dirty="0"/>
              <a:t> tạp,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quá trình sản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tạo sự ổn định mã </a:t>
            </a:r>
            <a:r>
              <a:rPr lang="en-US" dirty="0" err="1"/>
              <a:t>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8124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B8BCAD-0F20-4610-93DF-1A7788A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D4E9E-6EE1-49A5-B5A9-CC64E2F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[1] ​ Rachel Potvin, </a:t>
            </a:r>
            <a:r>
              <a:rPr lang="en-US" i="1" dirty="0"/>
              <a:t>Why Google Stores Billions of Lines of Code in a Single Repository, </a:t>
            </a:r>
            <a:r>
              <a:rPr lang="en-US" dirty="0"/>
              <a:t>presentation</a:t>
            </a:r>
          </a:p>
          <a:p>
            <a:r>
              <a:rPr lang="en-US" dirty="0">
                <a:hlinkClick r:id="rId2"/>
              </a:rPr>
              <a:t>https://www.youtube.com/watch?v=W71BTkUbdqE</a:t>
            </a:r>
            <a:endParaRPr lang="en-US" dirty="0"/>
          </a:p>
          <a:p>
            <a:r>
              <a:rPr lang="en-US" dirty="0"/>
              <a:t>[2] Rachel Potvin and Josh </a:t>
            </a:r>
            <a:r>
              <a:rPr lang="en-US" dirty="0" err="1"/>
              <a:t>Levenberg</a:t>
            </a:r>
            <a:r>
              <a:rPr lang="en-US" dirty="0"/>
              <a:t>, 2016. Why Google Stores Billions of Lines of Code in a Single Repository. </a:t>
            </a:r>
            <a:r>
              <a:rPr lang="en-US" i="1" dirty="0"/>
              <a:t>Communications of the ACM</a:t>
            </a:r>
            <a:r>
              <a:rPr lang="en-US" dirty="0"/>
              <a:t> 5 (7): 78-87.</a:t>
            </a:r>
          </a:p>
          <a:p>
            <a:r>
              <a:rPr lang="en-US" dirty="0">
                <a:hlinkClick r:id="rId3"/>
              </a:rPr>
              <a:t>http://delivery.acm.org/10.1145/2860000/2854146/p78-potvin.pdf?ip=123.24.240.120&amp;id=2854146&amp;acc=OA&amp;key=4D4702B0C3E38B35%2E4D4702B0C3E38B35%2E4D4702B0C3E38B35%2E5945DC2EABF3343C&amp;__acm__=1523675377_af53d807fe0c75437164fb60335b6419</a:t>
            </a:r>
            <a:endParaRPr lang="en-US" dirty="0"/>
          </a:p>
          <a:p>
            <a:r>
              <a:rPr lang="en-US" dirty="0"/>
              <a:t>[3] Business Insider, </a:t>
            </a:r>
            <a:r>
              <a:rPr lang="en-US" i="1" dirty="0"/>
              <a:t>Here's how many millions of lines of code it takes to run different software</a:t>
            </a:r>
            <a:r>
              <a:rPr lang="en-US" dirty="0"/>
              <a:t>, September 2017.</a:t>
            </a:r>
          </a:p>
          <a:p>
            <a:r>
              <a:rPr lang="en-US" dirty="0">
                <a:hlinkClick r:id="rId4"/>
              </a:rPr>
              <a:t>http://www.businessinsider.com/how-many-lines-of-code-it-takes-to-run-different-software-2017-2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00232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7644DE8-CA16-41A1-8FBB-0F57DB56D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978311"/>
              </p:ext>
            </p:extLst>
          </p:nvPr>
        </p:nvGraphicFramePr>
        <p:xfrm>
          <a:off x="-58723" y="1035999"/>
          <a:ext cx="9989820" cy="414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764857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B00EA2-190B-46BD-B579-5F234F8C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43" y="286604"/>
            <a:ext cx="7810150" cy="1450757"/>
          </a:xfrm>
        </p:spPr>
        <p:txBody>
          <a:bodyPr/>
          <a:lstStyle/>
          <a:p>
            <a:r>
              <a:rPr lang="en-US" dirty="0"/>
              <a:t>Mô hình Repository (repo)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C013857C-C540-4B25-93D5-A17529BF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66" y="4820743"/>
            <a:ext cx="2484727" cy="1037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427C2-A178-44A4-ABD9-DE8F7AB4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92" y="4739645"/>
            <a:ext cx="1443337" cy="119977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441B4074-C3E2-47B3-A22E-96370B2752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720666"/>
                  </p:ext>
                </p:extLst>
              </p:nvPr>
            </p:nvGraphicFramePr>
            <p:xfrm>
              <a:off x="471710" y="1833519"/>
              <a:ext cx="3550640" cy="2679758"/>
            </p:xfrm>
            <a:graphic>
              <a:graphicData uri="http://schemas.microsoft.com/office/powerpoint/2016/slidezoom">
                <pslz:sldZm>
                  <pslz:sldZmObj sldId="270" cId="3143975283">
                    <pslz:zmPr id="{E93779E7-A414-4913-B07A-C414EC86BF9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0640" cy="267975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41B4074-C3E2-47B3-A22E-96370B275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710" y="1833519"/>
                <a:ext cx="3550640" cy="267975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AD938787-1045-4DBD-96EE-0F4FA4F794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3368973"/>
                  </p:ext>
                </p:extLst>
              </p:nvPr>
            </p:nvGraphicFramePr>
            <p:xfrm>
              <a:off x="5040556" y="1833520"/>
              <a:ext cx="3573011" cy="2679758"/>
            </p:xfrm>
            <a:graphic>
              <a:graphicData uri="http://schemas.microsoft.com/office/powerpoint/2016/slidezoom">
                <pslz:sldZm>
                  <pslz:sldZmObj sldId="271" cId="105798204">
                    <pslz:zmPr id="{F9CB1AE3-4BE5-4D1D-B051-8A72A1DD696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3011" cy="267975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938787-1045-4DBD-96EE-0F4FA4F794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0556" y="1833520"/>
                <a:ext cx="3573011" cy="267975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653550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 descr="A close up of a map&#10;&#10;Description generated with high confidence">
            <a:extLst>
              <a:ext uri="{FF2B5EF4-FFF2-40B4-BE49-F238E27FC236}">
                <a16:creationId xmlns:a16="http://schemas.microsoft.com/office/drawing/2014/main" id="{2065640F-30B7-40F2-85D3-C7B466CD41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3550" y="361950"/>
            <a:ext cx="8216900" cy="5313363"/>
          </a:xfrm>
        </p:spPr>
      </p:pic>
    </p:spTree>
    <p:extLst>
      <p:ext uri="{BB962C8B-B14F-4D97-AF65-F5344CB8AC3E}">
        <p14:creationId xmlns:p14="http://schemas.microsoft.com/office/powerpoint/2010/main" val="3143975283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2331DA5B-A73D-4414-BB92-FB50885D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8" y="793250"/>
            <a:ext cx="8037864" cy="52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8204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36F1772-5B88-4687-974A-52C4564FFF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1780B1-1435-4EBC-947B-9609953FD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8667B-49C4-4E47-AB3E-78AC18E95C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C99CD-8BCA-45F5-BA47-7A6D80CA892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381D9F6-996A-4795-AD83-98969037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574" y="635431"/>
            <a:ext cx="525438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931D6-3876-4490-84FD-9244296D7802}"/>
              </a:ext>
            </a:extLst>
          </p:cNvPr>
          <p:cNvSpPr txBox="1"/>
          <p:nvPr/>
        </p:nvSpPr>
        <p:spPr>
          <a:xfrm>
            <a:off x="3885935" y="2377724"/>
            <a:ext cx="492888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số file: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số file mã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triệu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số dòng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số lần commit: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Triệu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86 TB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 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ngày: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40.000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 1 repo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25.000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khắp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thế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16.000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24.000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máy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ngày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6512062-0D4C-401E-A742-72D12459D5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807375"/>
                  </p:ext>
                </p:extLst>
              </p:nvPr>
            </p:nvGraphicFramePr>
            <p:xfrm>
              <a:off x="108389" y="300552"/>
              <a:ext cx="3642796" cy="2750267"/>
            </p:xfrm>
            <a:graphic>
              <a:graphicData uri="http://schemas.microsoft.com/office/powerpoint/2016/slidezoom">
                <pslz:sldZm>
                  <pslz:sldZmObj sldId="259" cId="2184032642">
                    <pslz:zmPr id="{6D1D9720-B4F3-442C-B60A-4AF448806AB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42796" cy="27502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512062-0D4C-401E-A742-72D12459D5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89" y="300552"/>
                <a:ext cx="3642796" cy="27502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8D971F61-48B6-48BD-ADB0-86A7A4A4D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851555"/>
                  </p:ext>
                </p:extLst>
              </p:nvPr>
            </p:nvGraphicFramePr>
            <p:xfrm>
              <a:off x="121211" y="3458476"/>
              <a:ext cx="3643513" cy="2732634"/>
            </p:xfrm>
            <a:graphic>
              <a:graphicData uri="http://schemas.microsoft.com/office/powerpoint/2016/slidezoom">
                <pslz:sldZm>
                  <pslz:sldZmObj sldId="260" cId="106535924">
                    <pslz:zmPr id="{65F74098-9AE2-4179-B49A-7764C03576C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43513" cy="27326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D971F61-48B6-48BD-ADB0-86A7A4A4D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11" y="3458476"/>
                <a:ext cx="3643513" cy="27326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018975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353DC4-786C-46D6-8D14-A9470C3641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416" t="20420" r="27665" b="4089"/>
          <a:stretch/>
        </p:blipFill>
        <p:spPr>
          <a:xfrm>
            <a:off x="-57742" y="259359"/>
            <a:ext cx="9201742" cy="5587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8E5D7-E4FD-406D-9A43-2469832B76B3}"/>
              </a:ext>
            </a:extLst>
          </p:cNvPr>
          <p:cNvSpPr txBox="1"/>
          <p:nvPr/>
        </p:nvSpPr>
        <p:spPr>
          <a:xfrm>
            <a:off x="3222861" y="6137030"/>
            <a:ext cx="26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Số commit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tuần</a:t>
            </a:r>
          </a:p>
        </p:txBody>
      </p:sp>
    </p:spTree>
    <p:extLst>
      <p:ext uri="{BB962C8B-B14F-4D97-AF65-F5344CB8AC3E}">
        <p14:creationId xmlns:p14="http://schemas.microsoft.com/office/powerpoint/2010/main" val="2184032642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A535E7-605C-4C00-A50C-3F1772EC7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" t="14158" r="26880" b="4618"/>
          <a:stretch/>
        </p:blipFill>
        <p:spPr>
          <a:xfrm>
            <a:off x="72267" y="174071"/>
            <a:ext cx="8999465" cy="6040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8F0B1-2845-48AE-AE7D-4BC2EE82B867}"/>
              </a:ext>
            </a:extLst>
          </p:cNvPr>
          <p:cNvSpPr txBox="1"/>
          <p:nvPr/>
        </p:nvSpPr>
        <p:spPr>
          <a:xfrm>
            <a:off x="3043625" y="6314597"/>
            <a:ext cx="29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Số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đổi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06535924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515</Words>
  <Application>Microsoft Office PowerPoint</Application>
  <PresentationFormat>On-screen Show (4:3)</PresentationFormat>
  <Paragraphs>70</Paragraphs>
  <Slides>17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Latha</vt:lpstr>
      <vt:lpstr>Segoe UI</vt:lpstr>
      <vt:lpstr>Segoe UI Black</vt:lpstr>
      <vt:lpstr>UVN Viet Sach</vt:lpstr>
      <vt:lpstr>Retrospect</vt:lpstr>
      <vt:lpstr>Quản lý mã nguồn tại Google</vt:lpstr>
      <vt:lpstr>Tài liệu tham khảo</vt:lpstr>
      <vt:lpstr>PowerPoint Presentation</vt:lpstr>
      <vt:lpstr>Mô hình Repository (repo)</vt:lpstr>
      <vt:lpstr>PowerPoint Presentation</vt:lpstr>
      <vt:lpstr>PowerPoint Presentation</vt:lpstr>
      <vt:lpstr>Quy mô khổng lồ</vt:lpstr>
      <vt:lpstr>PowerPoint Presentation</vt:lpstr>
      <vt:lpstr>PowerPoint Presentation</vt:lpstr>
      <vt:lpstr>Hệ thống quản lý mã nguồn</vt:lpstr>
      <vt:lpstr>PowerPoint Presentation</vt:lpstr>
      <vt:lpstr>PowerPoint Presentation</vt:lpstr>
      <vt:lpstr>PowerPoint Presentation</vt:lpstr>
      <vt:lpstr>Một số công cụ khác</vt:lpstr>
      <vt:lpstr>Workflow</vt:lpstr>
      <vt:lpstr>Ưu điểm</vt:lpstr>
      <vt:lpstr>Bất lợi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mã nguồn tại google</dc:title>
  <dc:creator>Vuong Chi Son 20156407</dc:creator>
  <cp:lastModifiedBy>Vuong Chi Son 20156407</cp:lastModifiedBy>
  <cp:revision>55</cp:revision>
  <dcterms:created xsi:type="dcterms:W3CDTF">2018-04-02T08:37:16Z</dcterms:created>
  <dcterms:modified xsi:type="dcterms:W3CDTF">2018-04-20T08:45:25Z</dcterms:modified>
</cp:coreProperties>
</file>