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Corbel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font" Target="fonts/Corbel-regular.fntdata"/><Relationship Id="rId7" Type="http://schemas.openxmlformats.org/officeDocument/2006/relationships/font" Target="fonts/Corbel-bold.fntdata"/><Relationship Id="rId8" Type="http://schemas.openxmlformats.org/officeDocument/2006/relationships/font" Target="fonts/Corbel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7B470B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B10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s-MX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s-MX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s-MX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s-MX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spcBef>
                <a:spcPts val="480"/>
              </a:spcBef>
              <a:spcAft>
                <a:spcPts val="0"/>
              </a:spcAft>
              <a:buClr>
                <a:srgbClr val="B96B10"/>
              </a:buClr>
              <a:buSzPts val="3480"/>
              <a:buChar char="•"/>
              <a:defRPr/>
            </a:lvl1pPr>
            <a:lvl2pPr indent="-412750" lvl="1" marL="9144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90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610"/>
              <a:buChar char="•"/>
              <a:defRPr/>
            </a:lvl3pPr>
            <a:lvl4pPr indent="-375919" lvl="3" marL="18288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320"/>
              <a:buChar char="•"/>
              <a:defRPr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03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Clr>
                <a:srgbClr val="B96B10"/>
              </a:buClr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Clr>
                <a:srgbClr val="B96B10"/>
              </a:buClr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B96B10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Clr>
                <a:srgbClr val="B96B10"/>
              </a:buClr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B96B10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Clr>
                <a:srgbClr val="B96B10"/>
              </a:buClr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470B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96B10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B96B10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B96B10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B96B10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5074519" y="402992"/>
            <a:ext cx="3056109" cy="280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b="1" lang="es-MX" sz="2800"/>
              <a:t>Daniel Quintal</a:t>
            </a:r>
            <a:br>
              <a:rPr lang="es-MX" sz="2800"/>
            </a:br>
            <a:r>
              <a:rPr lang="es-MX" sz="2800"/>
              <a:t>31 años</a:t>
            </a:r>
            <a:br>
              <a:rPr lang="es-MX" sz="2800"/>
            </a:br>
            <a:r>
              <a:rPr lang="es-MX" sz="2800"/>
              <a:t>Licenciatura</a:t>
            </a:r>
            <a:br>
              <a:rPr lang="es-MX" sz="2800"/>
            </a:br>
            <a:br>
              <a:rPr lang="es-MX" sz="2800"/>
            </a:br>
            <a:br>
              <a:rPr lang="es-MX" sz="2800"/>
            </a:br>
            <a:r>
              <a:rPr lang="es-MX" sz="2200"/>
              <a:t>Giro Mercantil</a:t>
            </a:r>
            <a:br>
              <a:rPr lang="es-MX" sz="2200"/>
            </a:br>
            <a:r>
              <a:rPr lang="es-MX" sz="2200"/>
              <a:t>Trabajador Independiente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24999" l="47934" r="29062" t="20725"/>
          <a:stretch/>
        </p:blipFill>
        <p:spPr>
          <a:xfrm>
            <a:off x="8722291" y="358219"/>
            <a:ext cx="2127741" cy="2799287"/>
          </a:xfrm>
          <a:prstGeom prst="rect">
            <a:avLst/>
          </a:prstGeom>
          <a:noFill/>
          <a:ln cap="sq" cmpd="sng" w="1270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2700000" dist="50800">
              <a:srgbClr val="000000">
                <a:alpha val="40000"/>
              </a:srgbClr>
            </a:outerShdw>
          </a:effectLst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6812" y="1857150"/>
            <a:ext cx="1260954" cy="70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1257561" y="3653611"/>
            <a:ext cx="2743199" cy="92333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Valora el conocimiento y siempre está al día con las tecnologías.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4534161" y="3653611"/>
            <a:ext cx="3124199" cy="646331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Tiene su propio negocio y le gustan los videojuegos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8082902" y="3653610"/>
            <a:ext cx="3015341" cy="92333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Consume comida </a:t>
            </a:r>
            <a:r>
              <a:rPr lang="es-MX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rápida</a:t>
            </a:r>
            <a:r>
              <a:rPr lang="es-MX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y pasa mucho tiempo en redes sociales.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1257560" y="4818382"/>
            <a:ext cx="2743200" cy="12006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Usa ropa de marca como Adidas, Puma, Nike, Wilson, </a:t>
            </a:r>
            <a:r>
              <a:rPr lang="es-MX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Dolce&amp;Gabbana</a:t>
            </a:r>
            <a:r>
              <a:rPr lang="es-MX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Casio, Nike.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4577703" y="4568011"/>
            <a:ext cx="3080700" cy="17547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Su negocio es de tiempo completo; tiende a estar respondiendo muchas inquietudes de sus clientes </a:t>
            </a:r>
            <a:r>
              <a:rPr lang="es-MX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vía</a:t>
            </a:r>
            <a:r>
              <a:rPr lang="es-MX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mensajes, llamadas y whatsapp.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8126446" y="4818382"/>
            <a:ext cx="2971799" cy="92333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En sus tiempos libres juega en su </a:t>
            </a:r>
            <a:r>
              <a:rPr lang="es-MX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portátil</a:t>
            </a:r>
            <a:r>
              <a:rPr lang="es-MX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 Compra </a:t>
            </a:r>
            <a:r>
              <a:rPr lang="es-MX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videojuegos</a:t>
            </a:r>
            <a:r>
              <a:rPr lang="es-MX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regularmente.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