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8" r:id="rId4"/>
    <p:sldMasterId id="2147483696" r:id="rId5"/>
  </p:sldMasterIdLst>
  <p:notesMasterIdLst>
    <p:notesMasterId r:id="rId38"/>
  </p:notesMasterIdLst>
  <p:sldIdLst>
    <p:sldId id="266" r:id="rId6"/>
    <p:sldId id="287" r:id="rId7"/>
    <p:sldId id="289" r:id="rId8"/>
    <p:sldId id="290" r:id="rId9"/>
    <p:sldId id="291" r:id="rId10"/>
    <p:sldId id="292" r:id="rId11"/>
    <p:sldId id="293" r:id="rId12"/>
    <p:sldId id="276" r:id="rId13"/>
    <p:sldId id="308" r:id="rId14"/>
    <p:sldId id="309" r:id="rId15"/>
    <p:sldId id="270" r:id="rId16"/>
    <p:sldId id="310" r:id="rId17"/>
    <p:sldId id="311" r:id="rId18"/>
    <p:sldId id="272" r:id="rId19"/>
    <p:sldId id="294" r:id="rId20"/>
    <p:sldId id="295" r:id="rId21"/>
    <p:sldId id="273" r:id="rId22"/>
    <p:sldId id="274" r:id="rId23"/>
    <p:sldId id="296" r:id="rId24"/>
    <p:sldId id="297" r:id="rId25"/>
    <p:sldId id="283" r:id="rId26"/>
    <p:sldId id="299" r:id="rId27"/>
    <p:sldId id="301" r:id="rId28"/>
    <p:sldId id="277" r:id="rId29"/>
    <p:sldId id="302" r:id="rId30"/>
    <p:sldId id="279" r:id="rId31"/>
    <p:sldId id="303" r:id="rId32"/>
    <p:sldId id="281" r:id="rId33"/>
    <p:sldId id="304" r:id="rId34"/>
    <p:sldId id="307" r:id="rId35"/>
    <p:sldId id="286" r:id="rId36"/>
    <p:sldId id="306" r:id="rId37"/>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161B"/>
    <a:srgbClr val="AC1F24"/>
    <a:srgbClr val="002647"/>
    <a:srgbClr val="FACA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88"/>
    <p:restoredTop sz="94751" autoAdjust="0"/>
  </p:normalViewPr>
  <p:slideViewPr>
    <p:cSldViewPr snapToGrid="0" snapToObjects="1">
      <p:cViewPr varScale="1">
        <p:scale>
          <a:sx n="150" d="100"/>
          <a:sy n="150" d="100"/>
        </p:scale>
        <p:origin x="99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2DDDF9-FAC0-844A-A387-E34BC680FAD9}" type="datetimeFigureOut">
              <a:rPr lang="en-US" smtClean="0"/>
              <a:t>9/10/2023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0A13B1-6429-0743-902B-AF6BE2103F3C}" type="slidenum">
              <a:rPr lang="en-US" smtClean="0"/>
              <a:t>‹#›</a:t>
            </a:fld>
            <a:endParaRPr lang="en-US"/>
          </a:p>
        </p:txBody>
      </p:sp>
    </p:spTree>
    <p:extLst>
      <p:ext uri="{BB962C8B-B14F-4D97-AF65-F5344CB8AC3E}">
        <p14:creationId xmlns:p14="http://schemas.microsoft.com/office/powerpoint/2010/main" val="1017103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For example, when we have interest on a specific part of the network, for example, if a fault occurs, we focus on that specific part. So, the rest of the network which are distant form the fault area need not to analyzed in details while simulating the whole network</a:t>
            </a:r>
          </a:p>
          <a:p>
            <a:endParaRPr lang="en-US" dirty="0"/>
          </a:p>
          <a:p>
            <a:r>
              <a:rPr lang="en-US" dirty="0"/>
              <a:t>Static: In static reduction loads and generators are aggregated with their own kinds. Done mainly for power flow calculations</a:t>
            </a:r>
          </a:p>
          <a:p>
            <a:r>
              <a:rPr lang="en-US" dirty="0"/>
              <a:t>Dynamic: Dynamic reduction needs modifying the generator parameters, before aggregation so that time domain behavior of the network remains same before and after reduction. </a:t>
            </a:r>
          </a:p>
        </p:txBody>
      </p:sp>
      <p:sp>
        <p:nvSpPr>
          <p:cNvPr id="4" name="Slide Number Placeholder 3"/>
          <p:cNvSpPr>
            <a:spLocks noGrp="1"/>
          </p:cNvSpPr>
          <p:nvPr>
            <p:ph type="sldNum" sz="quarter" idx="5"/>
          </p:nvPr>
        </p:nvSpPr>
        <p:spPr/>
        <p:txBody>
          <a:bodyPr/>
          <a:lstStyle/>
          <a:p>
            <a:fld id="{300A13B1-6429-0743-902B-AF6BE2103F3C}" type="slidenum">
              <a:rPr lang="en-US" smtClean="0"/>
              <a:t>3</a:t>
            </a:fld>
            <a:endParaRPr lang="en-US" dirty="0"/>
          </a:p>
        </p:txBody>
      </p:sp>
    </p:spTree>
    <p:extLst>
      <p:ext uri="{BB962C8B-B14F-4D97-AF65-F5344CB8AC3E}">
        <p14:creationId xmlns:p14="http://schemas.microsoft.com/office/powerpoint/2010/main" val="610346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see, the frequency matches in oscillation and deviates a little after some time period.</a:t>
            </a:r>
          </a:p>
        </p:txBody>
      </p:sp>
      <p:sp>
        <p:nvSpPr>
          <p:cNvPr id="4" name="Slide Number Placeholder 3"/>
          <p:cNvSpPr>
            <a:spLocks noGrp="1"/>
          </p:cNvSpPr>
          <p:nvPr>
            <p:ph type="sldNum" sz="quarter" idx="5"/>
          </p:nvPr>
        </p:nvSpPr>
        <p:spPr/>
        <p:txBody>
          <a:bodyPr/>
          <a:lstStyle/>
          <a:p>
            <a:fld id="{300A13B1-6429-0743-902B-AF6BE2103F3C}" type="slidenum">
              <a:rPr lang="en-US" smtClean="0"/>
              <a:t>25</a:t>
            </a:fld>
            <a:endParaRPr lang="en-US" dirty="0"/>
          </a:p>
        </p:txBody>
      </p:sp>
    </p:spTree>
    <p:extLst>
      <p:ext uri="{BB962C8B-B14F-4D97-AF65-F5344CB8AC3E}">
        <p14:creationId xmlns:p14="http://schemas.microsoft.com/office/powerpoint/2010/main" val="2501594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voltage profiles match perfectly with a slight deviations in phase.</a:t>
            </a:r>
          </a:p>
        </p:txBody>
      </p:sp>
      <p:sp>
        <p:nvSpPr>
          <p:cNvPr id="4" name="Slide Number Placeholder 3"/>
          <p:cNvSpPr>
            <a:spLocks noGrp="1"/>
          </p:cNvSpPr>
          <p:nvPr>
            <p:ph type="sldNum" sz="quarter" idx="5"/>
          </p:nvPr>
        </p:nvSpPr>
        <p:spPr/>
        <p:txBody>
          <a:bodyPr/>
          <a:lstStyle/>
          <a:p>
            <a:fld id="{300A13B1-6429-0743-902B-AF6BE2103F3C}" type="slidenum">
              <a:rPr lang="en-US" smtClean="0"/>
              <a:t>26</a:t>
            </a:fld>
            <a:endParaRPr lang="en-US" dirty="0"/>
          </a:p>
        </p:txBody>
      </p:sp>
    </p:spTree>
    <p:extLst>
      <p:ext uri="{BB962C8B-B14F-4D97-AF65-F5344CB8AC3E}">
        <p14:creationId xmlns:p14="http://schemas.microsoft.com/office/powerpoint/2010/main" val="30428265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voltage profiles match perfectly with a slight deviations in phase.</a:t>
            </a:r>
          </a:p>
        </p:txBody>
      </p:sp>
      <p:sp>
        <p:nvSpPr>
          <p:cNvPr id="4" name="Slide Number Placeholder 3"/>
          <p:cNvSpPr>
            <a:spLocks noGrp="1"/>
          </p:cNvSpPr>
          <p:nvPr>
            <p:ph type="sldNum" sz="quarter" idx="5"/>
          </p:nvPr>
        </p:nvSpPr>
        <p:spPr/>
        <p:txBody>
          <a:bodyPr/>
          <a:lstStyle/>
          <a:p>
            <a:fld id="{300A13B1-6429-0743-902B-AF6BE2103F3C}" type="slidenum">
              <a:rPr lang="en-US" smtClean="0"/>
              <a:t>27</a:t>
            </a:fld>
            <a:endParaRPr lang="en-US" dirty="0"/>
          </a:p>
        </p:txBody>
      </p:sp>
    </p:spTree>
    <p:extLst>
      <p:ext uri="{BB962C8B-B14F-4D97-AF65-F5344CB8AC3E}">
        <p14:creationId xmlns:p14="http://schemas.microsoft.com/office/powerpoint/2010/main" val="34545928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angular speed also shows the same result with a slight deviation.</a:t>
            </a:r>
          </a:p>
        </p:txBody>
      </p:sp>
      <p:sp>
        <p:nvSpPr>
          <p:cNvPr id="4" name="Slide Number Placeholder 3"/>
          <p:cNvSpPr>
            <a:spLocks noGrp="1"/>
          </p:cNvSpPr>
          <p:nvPr>
            <p:ph type="sldNum" sz="quarter" idx="5"/>
          </p:nvPr>
        </p:nvSpPr>
        <p:spPr/>
        <p:txBody>
          <a:bodyPr/>
          <a:lstStyle/>
          <a:p>
            <a:fld id="{300A13B1-6429-0743-902B-AF6BE2103F3C}" type="slidenum">
              <a:rPr lang="en-US" smtClean="0"/>
              <a:t>28</a:t>
            </a:fld>
            <a:endParaRPr lang="en-US" dirty="0"/>
          </a:p>
        </p:txBody>
      </p:sp>
    </p:spTree>
    <p:extLst>
      <p:ext uri="{BB962C8B-B14F-4D97-AF65-F5344CB8AC3E}">
        <p14:creationId xmlns:p14="http://schemas.microsoft.com/office/powerpoint/2010/main" val="4254465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angular speed also shows the same result with a slight deviation.</a:t>
            </a:r>
          </a:p>
        </p:txBody>
      </p:sp>
      <p:sp>
        <p:nvSpPr>
          <p:cNvPr id="4" name="Slide Number Placeholder 3"/>
          <p:cNvSpPr>
            <a:spLocks noGrp="1"/>
          </p:cNvSpPr>
          <p:nvPr>
            <p:ph type="sldNum" sz="quarter" idx="5"/>
          </p:nvPr>
        </p:nvSpPr>
        <p:spPr/>
        <p:txBody>
          <a:bodyPr/>
          <a:lstStyle/>
          <a:p>
            <a:fld id="{300A13B1-6429-0743-902B-AF6BE2103F3C}" type="slidenum">
              <a:rPr lang="en-US" smtClean="0"/>
              <a:t>29</a:t>
            </a:fld>
            <a:endParaRPr lang="en-US" dirty="0"/>
          </a:p>
        </p:txBody>
      </p:sp>
    </p:spTree>
    <p:extLst>
      <p:ext uri="{BB962C8B-B14F-4D97-AF65-F5344CB8AC3E}">
        <p14:creationId xmlns:p14="http://schemas.microsoft.com/office/powerpoint/2010/main" val="1009261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For example, when we have interest on a specific part of the network, for example, if a fault occurs, we focus on that specific part. So, the rest of the network which are distant form the fault area need not to analyzed in details while simulating the whole network</a:t>
            </a:r>
          </a:p>
          <a:p>
            <a:endParaRPr lang="en-US" dirty="0"/>
          </a:p>
          <a:p>
            <a:r>
              <a:rPr lang="en-US" dirty="0"/>
              <a:t>Static: In static reduction loads and generators are aggregated with their own kinds. Done mainly for power flow calculations</a:t>
            </a:r>
          </a:p>
          <a:p>
            <a:r>
              <a:rPr lang="en-US" dirty="0"/>
              <a:t>Dynamic: Dynamic reduction needs modifying the generator parameters, before aggregation so that time domain behavior of the network remains same before and after reduction. </a:t>
            </a:r>
          </a:p>
        </p:txBody>
      </p:sp>
      <p:sp>
        <p:nvSpPr>
          <p:cNvPr id="4" name="Slide Number Placeholder 3"/>
          <p:cNvSpPr>
            <a:spLocks noGrp="1"/>
          </p:cNvSpPr>
          <p:nvPr>
            <p:ph type="sldNum" sz="quarter" idx="5"/>
          </p:nvPr>
        </p:nvSpPr>
        <p:spPr/>
        <p:txBody>
          <a:bodyPr/>
          <a:lstStyle/>
          <a:p>
            <a:fld id="{300A13B1-6429-0743-902B-AF6BE2103F3C}" type="slidenum">
              <a:rPr lang="en-US" smtClean="0"/>
              <a:t>4</a:t>
            </a:fld>
            <a:endParaRPr lang="en-US" dirty="0"/>
          </a:p>
        </p:txBody>
      </p:sp>
    </p:spTree>
    <p:extLst>
      <p:ext uri="{BB962C8B-B14F-4D97-AF65-F5344CB8AC3E}">
        <p14:creationId xmlns:p14="http://schemas.microsoft.com/office/powerpoint/2010/main" val="1171790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For example, when we have interest on a specific part of the network, for example, if a fault occurs, we focus on that specific part. So, the rest of the network which are distant form the fault area need not to analyzed in details while simulating the whole network</a:t>
            </a:r>
          </a:p>
          <a:p>
            <a:endParaRPr lang="en-US" dirty="0"/>
          </a:p>
          <a:p>
            <a:r>
              <a:rPr lang="en-US" dirty="0"/>
              <a:t>Static: In static reduction loads and generators are aggregated with their own kinds. Done mainly for power flow calculations</a:t>
            </a:r>
          </a:p>
          <a:p>
            <a:r>
              <a:rPr lang="en-US" dirty="0"/>
              <a:t>Dynamic: Dynamic reduction needs modifying the generator parameters, before aggregation so that time domain behavior of the network remains same before and after reduction. </a:t>
            </a:r>
          </a:p>
        </p:txBody>
      </p:sp>
      <p:sp>
        <p:nvSpPr>
          <p:cNvPr id="4" name="Slide Number Placeholder 3"/>
          <p:cNvSpPr>
            <a:spLocks noGrp="1"/>
          </p:cNvSpPr>
          <p:nvPr>
            <p:ph type="sldNum" sz="quarter" idx="5"/>
          </p:nvPr>
        </p:nvSpPr>
        <p:spPr/>
        <p:txBody>
          <a:bodyPr/>
          <a:lstStyle/>
          <a:p>
            <a:fld id="{300A13B1-6429-0743-902B-AF6BE2103F3C}" type="slidenum">
              <a:rPr lang="en-US" smtClean="0"/>
              <a:t>5</a:t>
            </a:fld>
            <a:endParaRPr lang="en-US" dirty="0"/>
          </a:p>
        </p:txBody>
      </p:sp>
    </p:spTree>
    <p:extLst>
      <p:ext uri="{BB962C8B-B14F-4D97-AF65-F5344CB8AC3E}">
        <p14:creationId xmlns:p14="http://schemas.microsoft.com/office/powerpoint/2010/main" val="3498765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For example, when we have interest on a specific part of the network, for example, if a fault occurs, we focus on that specific part. So, the rest of the network which are distant form the fault area need not to analyzed in details while simulating the whole network</a:t>
            </a:r>
          </a:p>
          <a:p>
            <a:endParaRPr lang="en-US" dirty="0"/>
          </a:p>
          <a:p>
            <a:r>
              <a:rPr lang="en-US" dirty="0"/>
              <a:t>Static: In static reduction loads and generators are aggregated with their own kinds. Done mainly for power flow calculations</a:t>
            </a:r>
          </a:p>
          <a:p>
            <a:r>
              <a:rPr lang="en-US" dirty="0"/>
              <a:t>Dynamic: Dynamic reduction needs modifying the generator parameters, before aggregation so that time domain behavior of the network remains same before and after reduction. </a:t>
            </a:r>
          </a:p>
        </p:txBody>
      </p:sp>
      <p:sp>
        <p:nvSpPr>
          <p:cNvPr id="4" name="Slide Number Placeholder 3"/>
          <p:cNvSpPr>
            <a:spLocks noGrp="1"/>
          </p:cNvSpPr>
          <p:nvPr>
            <p:ph type="sldNum" sz="quarter" idx="5"/>
          </p:nvPr>
        </p:nvSpPr>
        <p:spPr/>
        <p:txBody>
          <a:bodyPr/>
          <a:lstStyle/>
          <a:p>
            <a:fld id="{300A13B1-6429-0743-902B-AF6BE2103F3C}" type="slidenum">
              <a:rPr lang="en-US" smtClean="0"/>
              <a:t>6</a:t>
            </a:fld>
            <a:endParaRPr lang="en-US" dirty="0"/>
          </a:p>
        </p:txBody>
      </p:sp>
    </p:spTree>
    <p:extLst>
      <p:ext uri="{BB962C8B-B14F-4D97-AF65-F5344CB8AC3E}">
        <p14:creationId xmlns:p14="http://schemas.microsoft.com/office/powerpoint/2010/main" val="82245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For example, when we have interest on a specific part of the network, for example, if a fault occurs, we focus on that specific part. So, the rest of the network which are distant form the fault area need not to analyzed in details while simulating the whole network</a:t>
            </a:r>
          </a:p>
          <a:p>
            <a:endParaRPr lang="en-US" dirty="0"/>
          </a:p>
          <a:p>
            <a:r>
              <a:rPr lang="en-US" dirty="0"/>
              <a:t>Static: In static reduction loads and generators are aggregated with their own kinds. Done mainly for power flow calculations</a:t>
            </a:r>
          </a:p>
          <a:p>
            <a:r>
              <a:rPr lang="en-US" dirty="0"/>
              <a:t>Dynamic: Dynamic reduction needs modifying the generator parameters, before aggregation so that time domain behavior of the network remains same before and after reduction. </a:t>
            </a:r>
          </a:p>
        </p:txBody>
      </p:sp>
      <p:sp>
        <p:nvSpPr>
          <p:cNvPr id="4" name="Slide Number Placeholder 3"/>
          <p:cNvSpPr>
            <a:spLocks noGrp="1"/>
          </p:cNvSpPr>
          <p:nvPr>
            <p:ph type="sldNum" sz="quarter" idx="5"/>
          </p:nvPr>
        </p:nvSpPr>
        <p:spPr/>
        <p:txBody>
          <a:bodyPr/>
          <a:lstStyle/>
          <a:p>
            <a:fld id="{300A13B1-6429-0743-902B-AF6BE2103F3C}" type="slidenum">
              <a:rPr lang="en-US" smtClean="0"/>
              <a:t>7</a:t>
            </a:fld>
            <a:endParaRPr lang="en-US" dirty="0"/>
          </a:p>
        </p:txBody>
      </p:sp>
    </p:spTree>
    <p:extLst>
      <p:ext uri="{BB962C8B-B14F-4D97-AF65-F5344CB8AC3E}">
        <p14:creationId xmlns:p14="http://schemas.microsoft.com/office/powerpoint/2010/main" val="2831229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0A13B1-6429-0743-902B-AF6BE2103F3C}" type="slidenum">
              <a:rPr lang="en-US" smtClean="0"/>
              <a:t>8</a:t>
            </a:fld>
            <a:endParaRPr lang="en-US" dirty="0"/>
          </a:p>
        </p:txBody>
      </p:sp>
    </p:spTree>
    <p:extLst>
      <p:ext uri="{BB962C8B-B14F-4D97-AF65-F5344CB8AC3E}">
        <p14:creationId xmlns:p14="http://schemas.microsoft.com/office/powerpoint/2010/main" val="490593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0A13B1-6429-0743-902B-AF6BE2103F3C}" type="slidenum">
              <a:rPr lang="en-US" smtClean="0"/>
              <a:t>9</a:t>
            </a:fld>
            <a:endParaRPr lang="en-US" dirty="0"/>
          </a:p>
        </p:txBody>
      </p:sp>
    </p:spTree>
    <p:extLst>
      <p:ext uri="{BB962C8B-B14F-4D97-AF65-F5344CB8AC3E}">
        <p14:creationId xmlns:p14="http://schemas.microsoft.com/office/powerpoint/2010/main" val="3359444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0A13B1-6429-0743-902B-AF6BE2103F3C}" type="slidenum">
              <a:rPr lang="en-US" smtClean="0"/>
              <a:t>10</a:t>
            </a:fld>
            <a:endParaRPr lang="en-US" dirty="0"/>
          </a:p>
        </p:txBody>
      </p:sp>
    </p:spTree>
    <p:extLst>
      <p:ext uri="{BB962C8B-B14F-4D97-AF65-F5344CB8AC3E}">
        <p14:creationId xmlns:p14="http://schemas.microsoft.com/office/powerpoint/2010/main" val="1709033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see, the frequency matches in oscillation and deviates a little after some time period.</a:t>
            </a:r>
          </a:p>
        </p:txBody>
      </p:sp>
      <p:sp>
        <p:nvSpPr>
          <p:cNvPr id="4" name="Slide Number Placeholder 3"/>
          <p:cNvSpPr>
            <a:spLocks noGrp="1"/>
          </p:cNvSpPr>
          <p:nvPr>
            <p:ph type="sldNum" sz="quarter" idx="5"/>
          </p:nvPr>
        </p:nvSpPr>
        <p:spPr/>
        <p:txBody>
          <a:bodyPr/>
          <a:lstStyle/>
          <a:p>
            <a:fld id="{300A13B1-6429-0743-902B-AF6BE2103F3C}" type="slidenum">
              <a:rPr lang="en-US" smtClean="0"/>
              <a:t>24</a:t>
            </a:fld>
            <a:endParaRPr lang="en-US" dirty="0"/>
          </a:p>
        </p:txBody>
      </p:sp>
    </p:spTree>
    <p:extLst>
      <p:ext uri="{BB962C8B-B14F-4D97-AF65-F5344CB8AC3E}">
        <p14:creationId xmlns:p14="http://schemas.microsoft.com/office/powerpoint/2010/main" val="3280371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3">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DC2B65B-8FAA-0249-8954-253BF46047DB}"/>
              </a:ext>
            </a:extLst>
          </p:cNvPr>
          <p:cNvSpPr>
            <a:spLocks noGrp="1"/>
          </p:cNvSpPr>
          <p:nvPr>
            <p:ph type="ctrTitle" hasCustomPrompt="1"/>
          </p:nvPr>
        </p:nvSpPr>
        <p:spPr>
          <a:xfrm>
            <a:off x="0" y="1930873"/>
            <a:ext cx="9144000" cy="1790700"/>
          </a:xfrm>
          <a:prstGeom prst="rect">
            <a:avLst/>
          </a:prstGeom>
        </p:spPr>
        <p:txBody>
          <a:bodyPr anchor="b"/>
          <a:lstStyle>
            <a:lvl1pPr algn="ctr">
              <a:defRPr sz="4800" b="1">
                <a:solidFill>
                  <a:schemeClr val="tx1"/>
                </a:solidFill>
                <a:effectLst>
                  <a:outerShdw blurRad="38100" dist="38100" dir="2700000" algn="tl">
                    <a:srgbClr val="000000">
                      <a:alpha val="43137"/>
                    </a:srgbClr>
                  </a:outerShdw>
                </a:effectLst>
              </a:defRPr>
            </a:lvl1pPr>
          </a:lstStyle>
          <a:p>
            <a:r>
              <a:rPr lang="en-US" dirty="0"/>
              <a:t>Title Slide 3</a:t>
            </a:r>
          </a:p>
        </p:txBody>
      </p:sp>
      <p:sp>
        <p:nvSpPr>
          <p:cNvPr id="8" name="Subtitle 2">
            <a:extLst>
              <a:ext uri="{FF2B5EF4-FFF2-40B4-BE49-F238E27FC236}">
                <a16:creationId xmlns:a16="http://schemas.microsoft.com/office/drawing/2014/main" id="{69D81565-A55C-0543-BE19-F328A3B4E113}"/>
              </a:ext>
            </a:extLst>
          </p:cNvPr>
          <p:cNvSpPr>
            <a:spLocks noGrp="1"/>
          </p:cNvSpPr>
          <p:nvPr>
            <p:ph type="subTitle" idx="1" hasCustomPrompt="1"/>
          </p:nvPr>
        </p:nvSpPr>
        <p:spPr>
          <a:xfrm>
            <a:off x="0" y="3889983"/>
            <a:ext cx="9144000" cy="1241425"/>
          </a:xfrm>
          <a:prstGeom prst="rect">
            <a:avLst/>
          </a:prstGeom>
        </p:spPr>
        <p:txBody>
          <a:bodyPr/>
          <a:lstStyle>
            <a:lvl1pPr marL="0" indent="0" algn="ctr">
              <a:buNone/>
              <a:defRPr sz="1800">
                <a:solidFill>
                  <a:schemeClr val="tx1"/>
                </a:solidFill>
                <a:effectLst>
                  <a:outerShdw blurRad="38100" dist="38100" dir="2700000" algn="tl">
                    <a:srgbClr val="000000">
                      <a:alpha val="43137"/>
                    </a:srgbClr>
                  </a:outerShdw>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SUBTITLE/TAGLINE</a:t>
            </a:r>
          </a:p>
        </p:txBody>
      </p:sp>
    </p:spTree>
    <p:extLst>
      <p:ext uri="{BB962C8B-B14F-4D97-AF65-F5344CB8AC3E}">
        <p14:creationId xmlns:p14="http://schemas.microsoft.com/office/powerpoint/2010/main" val="2862919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ntent Slide 4">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DBB0553-2A0F-A84F-BCFA-FA4BDBC9A1DA}"/>
              </a:ext>
            </a:extLst>
          </p:cNvPr>
          <p:cNvSpPr>
            <a:spLocks noGrp="1"/>
          </p:cNvSpPr>
          <p:nvPr>
            <p:ph type="ctrTitle" hasCustomPrompt="1"/>
          </p:nvPr>
        </p:nvSpPr>
        <p:spPr>
          <a:xfrm>
            <a:off x="628650" y="282575"/>
            <a:ext cx="7886700" cy="708025"/>
          </a:xfrm>
          <a:prstGeom prst="rect">
            <a:avLst/>
          </a:prstGeom>
        </p:spPr>
        <p:txBody>
          <a:bodyPr anchor="t"/>
          <a:lstStyle>
            <a:lvl1pPr algn="l">
              <a:defRPr sz="4800" b="1"/>
            </a:lvl1pPr>
          </a:lstStyle>
          <a:p>
            <a:r>
              <a:rPr lang="en-US" dirty="0"/>
              <a:t>Headline</a:t>
            </a:r>
          </a:p>
        </p:txBody>
      </p:sp>
      <p:sp>
        <p:nvSpPr>
          <p:cNvPr id="9" name="Date Placeholder 3">
            <a:extLst>
              <a:ext uri="{FF2B5EF4-FFF2-40B4-BE49-F238E27FC236}">
                <a16:creationId xmlns:a16="http://schemas.microsoft.com/office/drawing/2014/main" id="{3AA5E550-F538-B842-88AD-975B0D3C9342}"/>
              </a:ext>
            </a:extLst>
          </p:cNvPr>
          <p:cNvSpPr>
            <a:spLocks noGrp="1"/>
          </p:cNvSpPr>
          <p:nvPr>
            <p:ph type="dt" sz="half" idx="10"/>
          </p:nvPr>
        </p:nvSpPr>
        <p:spPr>
          <a:xfrm>
            <a:off x="628650" y="4836713"/>
            <a:ext cx="2057400" cy="274637"/>
          </a:xfrm>
          <a:prstGeom prst="rect">
            <a:avLst/>
          </a:prstGeom>
        </p:spPr>
        <p:txBody>
          <a:bodyPr/>
          <a:lstStyle>
            <a:lvl1pPr>
              <a:defRPr sz="1200">
                <a:solidFill>
                  <a:schemeClr val="bg1"/>
                </a:solidFill>
              </a:defRPr>
            </a:lvl1pPr>
          </a:lstStyle>
          <a:p>
            <a:fld id="{86F2DE90-836E-EB47-AE6F-E5965F7ED46E}" type="datetime1">
              <a:rPr lang="en-US" smtClean="0"/>
              <a:t>9/10/2023</a:t>
            </a:fld>
            <a:endParaRPr lang="en-US" dirty="0"/>
          </a:p>
        </p:txBody>
      </p:sp>
      <p:sp>
        <p:nvSpPr>
          <p:cNvPr id="10" name="Footer Placeholder 4">
            <a:extLst>
              <a:ext uri="{FF2B5EF4-FFF2-40B4-BE49-F238E27FC236}">
                <a16:creationId xmlns:a16="http://schemas.microsoft.com/office/drawing/2014/main" id="{18F4E76D-435F-E14B-85E3-68BDA6D9E285}"/>
              </a:ext>
            </a:extLst>
          </p:cNvPr>
          <p:cNvSpPr>
            <a:spLocks noGrp="1"/>
          </p:cNvSpPr>
          <p:nvPr>
            <p:ph type="ftr" sz="quarter" idx="11"/>
          </p:nvPr>
        </p:nvSpPr>
        <p:spPr>
          <a:xfrm>
            <a:off x="2715322" y="4836711"/>
            <a:ext cx="3908502" cy="274637"/>
          </a:xfrm>
          <a:prstGeom prst="rect">
            <a:avLst/>
          </a:prstGeom>
        </p:spPr>
        <p:txBody>
          <a:bodyPr/>
          <a:lstStyle>
            <a:lvl1pPr>
              <a:defRPr sz="1200">
                <a:solidFill>
                  <a:schemeClr val="bg1"/>
                </a:solidFill>
              </a:defRPr>
            </a:lvl1pPr>
          </a:lstStyle>
          <a:p>
            <a:endParaRPr lang="en-US" dirty="0"/>
          </a:p>
        </p:txBody>
      </p:sp>
      <p:sp>
        <p:nvSpPr>
          <p:cNvPr id="11" name="Slide Number Placeholder 5">
            <a:extLst>
              <a:ext uri="{FF2B5EF4-FFF2-40B4-BE49-F238E27FC236}">
                <a16:creationId xmlns:a16="http://schemas.microsoft.com/office/drawing/2014/main" id="{FFCE3AA7-7BA2-8A43-9186-3872B5CF8747}"/>
              </a:ext>
            </a:extLst>
          </p:cNvPr>
          <p:cNvSpPr>
            <a:spLocks noGrp="1"/>
          </p:cNvSpPr>
          <p:nvPr>
            <p:ph type="sldNum" sz="quarter" idx="12"/>
          </p:nvPr>
        </p:nvSpPr>
        <p:spPr>
          <a:xfrm>
            <a:off x="8642350" y="4836710"/>
            <a:ext cx="501650" cy="274637"/>
          </a:xfrm>
          <a:prstGeom prst="rect">
            <a:avLst/>
          </a:prstGeom>
        </p:spPr>
        <p:txBody>
          <a:bodyPr/>
          <a:lstStyle>
            <a:lvl1pPr>
              <a:defRPr sz="1600">
                <a:solidFill>
                  <a:schemeClr val="bg1"/>
                </a:solidFill>
              </a:defRPr>
            </a:lvl1pPr>
          </a:lstStyle>
          <a:p>
            <a:fld id="{77A17C51-14D8-4645-A883-06E5A4811B80}" type="slidenum">
              <a:rPr lang="en-US" smtClean="0"/>
              <a:pPr/>
              <a:t>‹#›</a:t>
            </a:fld>
            <a:endParaRPr lang="en-US" dirty="0"/>
          </a:p>
        </p:txBody>
      </p:sp>
    </p:spTree>
    <p:extLst>
      <p:ext uri="{BB962C8B-B14F-4D97-AF65-F5344CB8AC3E}">
        <p14:creationId xmlns:p14="http://schemas.microsoft.com/office/powerpoint/2010/main" val="2349436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4">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DBB0553-2A0F-A84F-BCFA-FA4BDBC9A1DA}"/>
              </a:ext>
            </a:extLst>
          </p:cNvPr>
          <p:cNvSpPr>
            <a:spLocks noGrp="1"/>
          </p:cNvSpPr>
          <p:nvPr>
            <p:ph type="ctrTitle" hasCustomPrompt="1"/>
          </p:nvPr>
        </p:nvSpPr>
        <p:spPr>
          <a:xfrm>
            <a:off x="628650" y="282575"/>
            <a:ext cx="7886700" cy="708025"/>
          </a:xfrm>
          <a:prstGeom prst="rect">
            <a:avLst/>
          </a:prstGeom>
        </p:spPr>
        <p:txBody>
          <a:bodyPr anchor="t"/>
          <a:lstStyle>
            <a:lvl1pPr algn="l">
              <a:defRPr sz="4800" b="1"/>
            </a:lvl1pPr>
          </a:lstStyle>
          <a:p>
            <a:r>
              <a:rPr lang="en-US" dirty="0"/>
              <a:t>Headline</a:t>
            </a:r>
          </a:p>
        </p:txBody>
      </p:sp>
      <p:sp>
        <p:nvSpPr>
          <p:cNvPr id="8" name="Subtitle 2">
            <a:extLst>
              <a:ext uri="{FF2B5EF4-FFF2-40B4-BE49-F238E27FC236}">
                <a16:creationId xmlns:a16="http://schemas.microsoft.com/office/drawing/2014/main" id="{CE4C6256-AD9A-9F43-ADEC-1D1B592F9C6A}"/>
              </a:ext>
            </a:extLst>
          </p:cNvPr>
          <p:cNvSpPr>
            <a:spLocks noGrp="1"/>
          </p:cNvSpPr>
          <p:nvPr>
            <p:ph type="subTitle" idx="1" hasCustomPrompt="1"/>
          </p:nvPr>
        </p:nvSpPr>
        <p:spPr>
          <a:xfrm>
            <a:off x="628650" y="1231900"/>
            <a:ext cx="7886700" cy="3380740"/>
          </a:xfrm>
          <a:prstGeom prst="rect">
            <a:avLst/>
          </a:prstGeom>
        </p:spPr>
        <p:txBody>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Content</a:t>
            </a:r>
          </a:p>
        </p:txBody>
      </p:sp>
      <p:sp>
        <p:nvSpPr>
          <p:cNvPr id="9" name="Date Placeholder 3">
            <a:extLst>
              <a:ext uri="{FF2B5EF4-FFF2-40B4-BE49-F238E27FC236}">
                <a16:creationId xmlns:a16="http://schemas.microsoft.com/office/drawing/2014/main" id="{3AA5E550-F538-B842-88AD-975B0D3C9342}"/>
              </a:ext>
            </a:extLst>
          </p:cNvPr>
          <p:cNvSpPr>
            <a:spLocks noGrp="1"/>
          </p:cNvSpPr>
          <p:nvPr>
            <p:ph type="dt" sz="half" idx="10"/>
          </p:nvPr>
        </p:nvSpPr>
        <p:spPr>
          <a:xfrm>
            <a:off x="628650" y="4836713"/>
            <a:ext cx="2057400" cy="274637"/>
          </a:xfrm>
          <a:prstGeom prst="rect">
            <a:avLst/>
          </a:prstGeom>
        </p:spPr>
        <p:txBody>
          <a:bodyPr/>
          <a:lstStyle>
            <a:lvl1pPr>
              <a:defRPr sz="1200">
                <a:solidFill>
                  <a:schemeClr val="bg1"/>
                </a:solidFill>
              </a:defRPr>
            </a:lvl1pPr>
          </a:lstStyle>
          <a:p>
            <a:fld id="{86F2DE90-836E-EB47-AE6F-E5965F7ED46E}" type="datetime1">
              <a:rPr lang="en-US" smtClean="0"/>
              <a:t>9/10/2023</a:t>
            </a:fld>
            <a:endParaRPr lang="en-US" dirty="0"/>
          </a:p>
        </p:txBody>
      </p:sp>
      <p:sp>
        <p:nvSpPr>
          <p:cNvPr id="10" name="Footer Placeholder 4">
            <a:extLst>
              <a:ext uri="{FF2B5EF4-FFF2-40B4-BE49-F238E27FC236}">
                <a16:creationId xmlns:a16="http://schemas.microsoft.com/office/drawing/2014/main" id="{18F4E76D-435F-E14B-85E3-68BDA6D9E285}"/>
              </a:ext>
            </a:extLst>
          </p:cNvPr>
          <p:cNvSpPr>
            <a:spLocks noGrp="1"/>
          </p:cNvSpPr>
          <p:nvPr>
            <p:ph type="ftr" sz="quarter" idx="11"/>
          </p:nvPr>
        </p:nvSpPr>
        <p:spPr>
          <a:xfrm>
            <a:off x="2715321" y="4836711"/>
            <a:ext cx="3897351" cy="274637"/>
          </a:xfrm>
          <a:prstGeom prst="rect">
            <a:avLst/>
          </a:prstGeom>
        </p:spPr>
        <p:txBody>
          <a:bodyPr/>
          <a:lstStyle>
            <a:lvl1pPr>
              <a:defRPr sz="1200">
                <a:solidFill>
                  <a:schemeClr val="bg1"/>
                </a:solidFill>
              </a:defRPr>
            </a:lvl1pPr>
          </a:lstStyle>
          <a:p>
            <a:endParaRPr lang="en-US" dirty="0"/>
          </a:p>
        </p:txBody>
      </p:sp>
      <p:sp>
        <p:nvSpPr>
          <p:cNvPr id="11" name="Slide Number Placeholder 5">
            <a:extLst>
              <a:ext uri="{FF2B5EF4-FFF2-40B4-BE49-F238E27FC236}">
                <a16:creationId xmlns:a16="http://schemas.microsoft.com/office/drawing/2014/main" id="{FFCE3AA7-7BA2-8A43-9186-3872B5CF8747}"/>
              </a:ext>
            </a:extLst>
          </p:cNvPr>
          <p:cNvSpPr>
            <a:spLocks noGrp="1"/>
          </p:cNvSpPr>
          <p:nvPr>
            <p:ph type="sldNum" sz="quarter" idx="12"/>
          </p:nvPr>
        </p:nvSpPr>
        <p:spPr>
          <a:xfrm>
            <a:off x="8626860" y="4836710"/>
            <a:ext cx="501650" cy="274637"/>
          </a:xfrm>
          <a:prstGeom prst="rect">
            <a:avLst/>
          </a:prstGeom>
        </p:spPr>
        <p:txBody>
          <a:bodyPr/>
          <a:lstStyle>
            <a:lvl1pPr>
              <a:defRPr sz="1600">
                <a:solidFill>
                  <a:schemeClr val="bg1"/>
                </a:solidFill>
              </a:defRPr>
            </a:lvl1pPr>
          </a:lstStyle>
          <a:p>
            <a:fld id="{77A17C51-14D8-4645-A883-06E5A4811B80}" type="slidenum">
              <a:rPr lang="en-US" smtClean="0"/>
              <a:pPr/>
              <a:t>‹#›</a:t>
            </a:fld>
            <a:endParaRPr lang="en-US" dirty="0"/>
          </a:p>
        </p:txBody>
      </p:sp>
    </p:spTree>
    <p:extLst>
      <p:ext uri="{BB962C8B-B14F-4D97-AF65-F5344CB8AC3E}">
        <p14:creationId xmlns:p14="http://schemas.microsoft.com/office/powerpoint/2010/main" val="3738675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ontent Slide 4">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DBB0553-2A0F-A84F-BCFA-FA4BDBC9A1DA}"/>
              </a:ext>
            </a:extLst>
          </p:cNvPr>
          <p:cNvSpPr>
            <a:spLocks noGrp="1"/>
          </p:cNvSpPr>
          <p:nvPr>
            <p:ph type="ctrTitle" hasCustomPrompt="1"/>
          </p:nvPr>
        </p:nvSpPr>
        <p:spPr>
          <a:xfrm rot="16200000">
            <a:off x="-1925638" y="2140374"/>
            <a:ext cx="4560849" cy="547727"/>
          </a:xfrm>
          <a:prstGeom prst="rect">
            <a:avLst/>
          </a:prstGeom>
        </p:spPr>
        <p:txBody>
          <a:bodyPr anchor="t"/>
          <a:lstStyle>
            <a:lvl1pPr algn="l">
              <a:defRPr sz="4800" b="1"/>
            </a:lvl1pPr>
          </a:lstStyle>
          <a:p>
            <a:r>
              <a:rPr lang="en-US" dirty="0"/>
              <a:t>Headline</a:t>
            </a:r>
          </a:p>
        </p:txBody>
      </p:sp>
      <p:sp>
        <p:nvSpPr>
          <p:cNvPr id="9" name="Date Placeholder 3">
            <a:extLst>
              <a:ext uri="{FF2B5EF4-FFF2-40B4-BE49-F238E27FC236}">
                <a16:creationId xmlns:a16="http://schemas.microsoft.com/office/drawing/2014/main" id="{3AA5E550-F538-B842-88AD-975B0D3C9342}"/>
              </a:ext>
            </a:extLst>
          </p:cNvPr>
          <p:cNvSpPr>
            <a:spLocks noGrp="1"/>
          </p:cNvSpPr>
          <p:nvPr>
            <p:ph type="dt" sz="half" idx="10"/>
          </p:nvPr>
        </p:nvSpPr>
        <p:spPr>
          <a:xfrm>
            <a:off x="628650" y="4836713"/>
            <a:ext cx="2057400" cy="274637"/>
          </a:xfrm>
          <a:prstGeom prst="rect">
            <a:avLst/>
          </a:prstGeom>
        </p:spPr>
        <p:txBody>
          <a:bodyPr/>
          <a:lstStyle>
            <a:lvl1pPr>
              <a:defRPr sz="1200">
                <a:solidFill>
                  <a:schemeClr val="bg1"/>
                </a:solidFill>
              </a:defRPr>
            </a:lvl1pPr>
          </a:lstStyle>
          <a:p>
            <a:fld id="{86F2DE90-836E-EB47-AE6F-E5965F7ED46E}" type="datetime1">
              <a:rPr lang="en-US" smtClean="0"/>
              <a:t>9/10/2023</a:t>
            </a:fld>
            <a:endParaRPr lang="en-US" dirty="0"/>
          </a:p>
        </p:txBody>
      </p:sp>
      <p:sp>
        <p:nvSpPr>
          <p:cNvPr id="10" name="Footer Placeholder 4">
            <a:extLst>
              <a:ext uri="{FF2B5EF4-FFF2-40B4-BE49-F238E27FC236}">
                <a16:creationId xmlns:a16="http://schemas.microsoft.com/office/drawing/2014/main" id="{18F4E76D-435F-E14B-85E3-68BDA6D9E285}"/>
              </a:ext>
            </a:extLst>
          </p:cNvPr>
          <p:cNvSpPr>
            <a:spLocks noGrp="1"/>
          </p:cNvSpPr>
          <p:nvPr>
            <p:ph type="ftr" sz="quarter" idx="11"/>
          </p:nvPr>
        </p:nvSpPr>
        <p:spPr>
          <a:xfrm>
            <a:off x="2715321" y="4836711"/>
            <a:ext cx="3953107" cy="274637"/>
          </a:xfrm>
          <a:prstGeom prst="rect">
            <a:avLst/>
          </a:prstGeom>
        </p:spPr>
        <p:txBody>
          <a:bodyPr/>
          <a:lstStyle>
            <a:lvl1pPr>
              <a:defRPr sz="1200">
                <a:solidFill>
                  <a:schemeClr val="bg1"/>
                </a:solidFill>
              </a:defRPr>
            </a:lvl1pPr>
          </a:lstStyle>
          <a:p>
            <a:endParaRPr lang="en-US" dirty="0"/>
          </a:p>
        </p:txBody>
      </p:sp>
      <p:sp>
        <p:nvSpPr>
          <p:cNvPr id="11" name="Slide Number Placeholder 5">
            <a:extLst>
              <a:ext uri="{FF2B5EF4-FFF2-40B4-BE49-F238E27FC236}">
                <a16:creationId xmlns:a16="http://schemas.microsoft.com/office/drawing/2014/main" id="{FFCE3AA7-7BA2-8A43-9186-3872B5CF8747}"/>
              </a:ext>
            </a:extLst>
          </p:cNvPr>
          <p:cNvSpPr>
            <a:spLocks noGrp="1"/>
          </p:cNvSpPr>
          <p:nvPr>
            <p:ph type="sldNum" sz="quarter" idx="12"/>
          </p:nvPr>
        </p:nvSpPr>
        <p:spPr>
          <a:xfrm>
            <a:off x="8604558" y="4836711"/>
            <a:ext cx="501650" cy="274637"/>
          </a:xfrm>
          <a:prstGeom prst="rect">
            <a:avLst/>
          </a:prstGeom>
        </p:spPr>
        <p:txBody>
          <a:bodyPr/>
          <a:lstStyle>
            <a:lvl1pPr>
              <a:defRPr sz="1600">
                <a:solidFill>
                  <a:schemeClr val="bg1"/>
                </a:solidFill>
              </a:defRPr>
            </a:lvl1pPr>
          </a:lstStyle>
          <a:p>
            <a:fld id="{77A17C51-14D8-4645-A883-06E5A4811B80}" type="slidenum">
              <a:rPr lang="en-US" smtClean="0"/>
              <a:pPr/>
              <a:t>‹#›</a:t>
            </a:fld>
            <a:endParaRPr lang="en-US" dirty="0"/>
          </a:p>
        </p:txBody>
      </p:sp>
    </p:spTree>
    <p:extLst>
      <p:ext uri="{BB962C8B-B14F-4D97-AF65-F5344CB8AC3E}">
        <p14:creationId xmlns:p14="http://schemas.microsoft.com/office/powerpoint/2010/main" val="1118609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ontent Slide 4">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DBB0553-2A0F-A84F-BCFA-FA4BDBC9A1DA}"/>
              </a:ext>
            </a:extLst>
          </p:cNvPr>
          <p:cNvSpPr>
            <a:spLocks noGrp="1"/>
          </p:cNvSpPr>
          <p:nvPr>
            <p:ph type="ctrTitle" hasCustomPrompt="1"/>
          </p:nvPr>
        </p:nvSpPr>
        <p:spPr>
          <a:xfrm rot="16200000">
            <a:off x="-1925638" y="2140374"/>
            <a:ext cx="4560849" cy="547727"/>
          </a:xfrm>
          <a:prstGeom prst="rect">
            <a:avLst/>
          </a:prstGeom>
        </p:spPr>
        <p:txBody>
          <a:bodyPr anchor="t"/>
          <a:lstStyle>
            <a:lvl1pPr algn="l">
              <a:defRPr sz="4800" b="1"/>
            </a:lvl1pPr>
          </a:lstStyle>
          <a:p>
            <a:r>
              <a:rPr lang="en-US" dirty="0"/>
              <a:t>Headline</a:t>
            </a:r>
          </a:p>
        </p:txBody>
      </p:sp>
      <p:sp>
        <p:nvSpPr>
          <p:cNvPr id="9" name="Date Placeholder 3">
            <a:extLst>
              <a:ext uri="{FF2B5EF4-FFF2-40B4-BE49-F238E27FC236}">
                <a16:creationId xmlns:a16="http://schemas.microsoft.com/office/drawing/2014/main" id="{3AA5E550-F538-B842-88AD-975B0D3C9342}"/>
              </a:ext>
            </a:extLst>
          </p:cNvPr>
          <p:cNvSpPr>
            <a:spLocks noGrp="1"/>
          </p:cNvSpPr>
          <p:nvPr>
            <p:ph type="dt" sz="half" idx="10"/>
          </p:nvPr>
        </p:nvSpPr>
        <p:spPr>
          <a:xfrm>
            <a:off x="628650" y="4836713"/>
            <a:ext cx="2057400" cy="274637"/>
          </a:xfrm>
          <a:prstGeom prst="rect">
            <a:avLst/>
          </a:prstGeom>
        </p:spPr>
        <p:txBody>
          <a:bodyPr/>
          <a:lstStyle>
            <a:lvl1pPr>
              <a:defRPr sz="1200">
                <a:solidFill>
                  <a:schemeClr val="bg1"/>
                </a:solidFill>
              </a:defRPr>
            </a:lvl1pPr>
          </a:lstStyle>
          <a:p>
            <a:fld id="{86F2DE90-836E-EB47-AE6F-E5965F7ED46E}" type="datetime1">
              <a:rPr lang="en-US" smtClean="0"/>
              <a:t>9/10/2023</a:t>
            </a:fld>
            <a:endParaRPr lang="en-US" dirty="0"/>
          </a:p>
        </p:txBody>
      </p:sp>
      <p:sp>
        <p:nvSpPr>
          <p:cNvPr id="10" name="Footer Placeholder 4">
            <a:extLst>
              <a:ext uri="{FF2B5EF4-FFF2-40B4-BE49-F238E27FC236}">
                <a16:creationId xmlns:a16="http://schemas.microsoft.com/office/drawing/2014/main" id="{18F4E76D-435F-E14B-85E3-68BDA6D9E285}"/>
              </a:ext>
            </a:extLst>
          </p:cNvPr>
          <p:cNvSpPr>
            <a:spLocks noGrp="1"/>
          </p:cNvSpPr>
          <p:nvPr>
            <p:ph type="ftr" sz="quarter" idx="11"/>
          </p:nvPr>
        </p:nvSpPr>
        <p:spPr>
          <a:xfrm>
            <a:off x="2715322" y="4836711"/>
            <a:ext cx="3086100" cy="274637"/>
          </a:xfrm>
          <a:prstGeom prst="rect">
            <a:avLst/>
          </a:prstGeom>
        </p:spPr>
        <p:txBody>
          <a:bodyPr/>
          <a:lstStyle>
            <a:lvl1pPr>
              <a:defRPr sz="1200">
                <a:solidFill>
                  <a:schemeClr val="bg1"/>
                </a:solidFill>
              </a:defRPr>
            </a:lvl1pPr>
          </a:lstStyle>
          <a:p>
            <a:endParaRPr lang="en-US" dirty="0"/>
          </a:p>
        </p:txBody>
      </p:sp>
      <p:sp>
        <p:nvSpPr>
          <p:cNvPr id="11" name="Slide Number Placeholder 5">
            <a:extLst>
              <a:ext uri="{FF2B5EF4-FFF2-40B4-BE49-F238E27FC236}">
                <a16:creationId xmlns:a16="http://schemas.microsoft.com/office/drawing/2014/main" id="{FFCE3AA7-7BA2-8A43-9186-3872B5CF8747}"/>
              </a:ext>
            </a:extLst>
          </p:cNvPr>
          <p:cNvSpPr>
            <a:spLocks noGrp="1"/>
          </p:cNvSpPr>
          <p:nvPr>
            <p:ph type="sldNum" sz="quarter" idx="12"/>
          </p:nvPr>
        </p:nvSpPr>
        <p:spPr>
          <a:xfrm>
            <a:off x="8620356" y="4868863"/>
            <a:ext cx="501650" cy="274637"/>
          </a:xfrm>
          <a:prstGeom prst="rect">
            <a:avLst/>
          </a:prstGeom>
        </p:spPr>
        <p:txBody>
          <a:bodyPr/>
          <a:lstStyle>
            <a:lvl1pPr>
              <a:defRPr sz="1600">
                <a:solidFill>
                  <a:schemeClr val="bg1"/>
                </a:solidFill>
              </a:defRPr>
            </a:lvl1pPr>
          </a:lstStyle>
          <a:p>
            <a:fld id="{77A17C51-14D8-4645-A883-06E5A4811B80}" type="slidenum">
              <a:rPr lang="en-US" smtClean="0"/>
              <a:pPr/>
              <a:t>‹#›</a:t>
            </a:fld>
            <a:endParaRPr lang="en-US" dirty="0"/>
          </a:p>
        </p:txBody>
      </p:sp>
      <p:sp>
        <p:nvSpPr>
          <p:cNvPr id="3" name="Content Placeholder 2">
            <a:extLst>
              <a:ext uri="{FF2B5EF4-FFF2-40B4-BE49-F238E27FC236}">
                <a16:creationId xmlns:a16="http://schemas.microsoft.com/office/drawing/2014/main" id="{C76866C9-00E4-9840-8358-E56722A1E506}"/>
              </a:ext>
            </a:extLst>
          </p:cNvPr>
          <p:cNvSpPr>
            <a:spLocks noGrp="1"/>
          </p:cNvSpPr>
          <p:nvPr>
            <p:ph sz="quarter" idx="13"/>
          </p:nvPr>
        </p:nvSpPr>
        <p:spPr>
          <a:xfrm>
            <a:off x="769938" y="133350"/>
            <a:ext cx="8285162" cy="45608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2576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ontent Slide 4">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DBB0553-2A0F-A84F-BCFA-FA4BDBC9A1DA}"/>
              </a:ext>
            </a:extLst>
          </p:cNvPr>
          <p:cNvSpPr>
            <a:spLocks noGrp="1"/>
          </p:cNvSpPr>
          <p:nvPr>
            <p:ph type="ctrTitle" hasCustomPrompt="1"/>
          </p:nvPr>
        </p:nvSpPr>
        <p:spPr>
          <a:xfrm rot="16200000">
            <a:off x="-1925638" y="2140374"/>
            <a:ext cx="4560849" cy="547727"/>
          </a:xfrm>
          <a:prstGeom prst="rect">
            <a:avLst/>
          </a:prstGeom>
        </p:spPr>
        <p:txBody>
          <a:bodyPr anchor="t"/>
          <a:lstStyle>
            <a:lvl1pPr algn="l">
              <a:defRPr sz="4800" b="1"/>
            </a:lvl1pPr>
          </a:lstStyle>
          <a:p>
            <a:r>
              <a:rPr lang="en-US" dirty="0"/>
              <a:t>Headline</a:t>
            </a:r>
          </a:p>
        </p:txBody>
      </p:sp>
      <p:sp>
        <p:nvSpPr>
          <p:cNvPr id="9" name="Date Placeholder 3">
            <a:extLst>
              <a:ext uri="{FF2B5EF4-FFF2-40B4-BE49-F238E27FC236}">
                <a16:creationId xmlns:a16="http://schemas.microsoft.com/office/drawing/2014/main" id="{3AA5E550-F538-B842-88AD-975B0D3C9342}"/>
              </a:ext>
            </a:extLst>
          </p:cNvPr>
          <p:cNvSpPr>
            <a:spLocks noGrp="1"/>
          </p:cNvSpPr>
          <p:nvPr>
            <p:ph type="dt" sz="half" idx="10"/>
          </p:nvPr>
        </p:nvSpPr>
        <p:spPr>
          <a:xfrm>
            <a:off x="628650" y="4836713"/>
            <a:ext cx="2057400" cy="274637"/>
          </a:xfrm>
          <a:prstGeom prst="rect">
            <a:avLst/>
          </a:prstGeom>
        </p:spPr>
        <p:txBody>
          <a:bodyPr/>
          <a:lstStyle>
            <a:lvl1pPr>
              <a:defRPr sz="1200">
                <a:solidFill>
                  <a:schemeClr val="bg1"/>
                </a:solidFill>
              </a:defRPr>
            </a:lvl1pPr>
          </a:lstStyle>
          <a:p>
            <a:fld id="{86F2DE90-836E-EB47-AE6F-E5965F7ED46E}" type="datetime1">
              <a:rPr lang="en-US" smtClean="0"/>
              <a:t>9/10/2023</a:t>
            </a:fld>
            <a:endParaRPr lang="en-US" dirty="0"/>
          </a:p>
        </p:txBody>
      </p:sp>
      <p:sp>
        <p:nvSpPr>
          <p:cNvPr id="10" name="Footer Placeholder 4">
            <a:extLst>
              <a:ext uri="{FF2B5EF4-FFF2-40B4-BE49-F238E27FC236}">
                <a16:creationId xmlns:a16="http://schemas.microsoft.com/office/drawing/2014/main" id="{18F4E76D-435F-E14B-85E3-68BDA6D9E285}"/>
              </a:ext>
            </a:extLst>
          </p:cNvPr>
          <p:cNvSpPr>
            <a:spLocks noGrp="1"/>
          </p:cNvSpPr>
          <p:nvPr>
            <p:ph type="ftr" sz="quarter" idx="11"/>
          </p:nvPr>
        </p:nvSpPr>
        <p:spPr>
          <a:xfrm>
            <a:off x="2715322" y="4836711"/>
            <a:ext cx="3086100" cy="274637"/>
          </a:xfrm>
          <a:prstGeom prst="rect">
            <a:avLst/>
          </a:prstGeom>
        </p:spPr>
        <p:txBody>
          <a:bodyPr/>
          <a:lstStyle>
            <a:lvl1pPr>
              <a:defRPr sz="1200">
                <a:solidFill>
                  <a:schemeClr val="bg1"/>
                </a:solidFill>
              </a:defRPr>
            </a:lvl1pPr>
          </a:lstStyle>
          <a:p>
            <a:endParaRPr lang="en-US" dirty="0"/>
          </a:p>
        </p:txBody>
      </p:sp>
      <p:sp>
        <p:nvSpPr>
          <p:cNvPr id="11" name="Slide Number Placeholder 5">
            <a:extLst>
              <a:ext uri="{FF2B5EF4-FFF2-40B4-BE49-F238E27FC236}">
                <a16:creationId xmlns:a16="http://schemas.microsoft.com/office/drawing/2014/main" id="{FFCE3AA7-7BA2-8A43-9186-3872B5CF8747}"/>
              </a:ext>
            </a:extLst>
          </p:cNvPr>
          <p:cNvSpPr>
            <a:spLocks noGrp="1"/>
          </p:cNvSpPr>
          <p:nvPr>
            <p:ph type="sldNum" sz="quarter" idx="12"/>
          </p:nvPr>
        </p:nvSpPr>
        <p:spPr>
          <a:xfrm>
            <a:off x="8642350" y="4836710"/>
            <a:ext cx="501650" cy="274637"/>
          </a:xfrm>
          <a:prstGeom prst="rect">
            <a:avLst/>
          </a:prstGeom>
        </p:spPr>
        <p:txBody>
          <a:bodyPr/>
          <a:lstStyle>
            <a:lvl1pPr>
              <a:defRPr sz="1600">
                <a:solidFill>
                  <a:schemeClr val="bg1"/>
                </a:solidFill>
              </a:defRPr>
            </a:lvl1pPr>
          </a:lstStyle>
          <a:p>
            <a:fld id="{77A17C51-14D8-4645-A883-06E5A4811B80}" type="slidenum">
              <a:rPr lang="en-US" smtClean="0"/>
              <a:pPr/>
              <a:t>‹#›</a:t>
            </a:fld>
            <a:endParaRPr lang="en-US" dirty="0"/>
          </a:p>
        </p:txBody>
      </p:sp>
      <p:sp>
        <p:nvSpPr>
          <p:cNvPr id="3" name="Content Placeholder 2">
            <a:extLst>
              <a:ext uri="{FF2B5EF4-FFF2-40B4-BE49-F238E27FC236}">
                <a16:creationId xmlns:a16="http://schemas.microsoft.com/office/drawing/2014/main" id="{C76866C9-00E4-9840-8358-E56722A1E506}"/>
              </a:ext>
            </a:extLst>
          </p:cNvPr>
          <p:cNvSpPr>
            <a:spLocks noGrp="1"/>
          </p:cNvSpPr>
          <p:nvPr>
            <p:ph sz="quarter" idx="13"/>
          </p:nvPr>
        </p:nvSpPr>
        <p:spPr>
          <a:xfrm>
            <a:off x="769939" y="133350"/>
            <a:ext cx="4067332" cy="456088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F9C4F3A9-B0FE-E94A-9E06-2F4C7A04D96D}"/>
              </a:ext>
            </a:extLst>
          </p:cNvPr>
          <p:cNvSpPr>
            <a:spLocks noGrp="1"/>
          </p:cNvSpPr>
          <p:nvPr>
            <p:ph sz="quarter" idx="14"/>
          </p:nvPr>
        </p:nvSpPr>
        <p:spPr>
          <a:xfrm>
            <a:off x="4995746" y="133350"/>
            <a:ext cx="4067332" cy="456088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58580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tent Slide 4">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DBB0553-2A0F-A84F-BCFA-FA4BDBC9A1DA}"/>
              </a:ext>
            </a:extLst>
          </p:cNvPr>
          <p:cNvSpPr>
            <a:spLocks noGrp="1"/>
          </p:cNvSpPr>
          <p:nvPr>
            <p:ph type="ctrTitle" hasCustomPrompt="1"/>
          </p:nvPr>
        </p:nvSpPr>
        <p:spPr>
          <a:xfrm>
            <a:off x="628650" y="282575"/>
            <a:ext cx="7886700" cy="708025"/>
          </a:xfrm>
          <a:prstGeom prst="rect">
            <a:avLst/>
          </a:prstGeom>
        </p:spPr>
        <p:txBody>
          <a:bodyPr anchor="t"/>
          <a:lstStyle>
            <a:lvl1pPr algn="l">
              <a:defRPr sz="4800" b="1"/>
            </a:lvl1pPr>
          </a:lstStyle>
          <a:p>
            <a:r>
              <a:rPr lang="en-US" dirty="0"/>
              <a:t>Headline</a:t>
            </a:r>
          </a:p>
        </p:txBody>
      </p:sp>
      <p:sp>
        <p:nvSpPr>
          <p:cNvPr id="9" name="Date Placeholder 3">
            <a:extLst>
              <a:ext uri="{FF2B5EF4-FFF2-40B4-BE49-F238E27FC236}">
                <a16:creationId xmlns:a16="http://schemas.microsoft.com/office/drawing/2014/main" id="{3AA5E550-F538-B842-88AD-975B0D3C9342}"/>
              </a:ext>
            </a:extLst>
          </p:cNvPr>
          <p:cNvSpPr>
            <a:spLocks noGrp="1"/>
          </p:cNvSpPr>
          <p:nvPr>
            <p:ph type="dt" sz="half" idx="10"/>
          </p:nvPr>
        </p:nvSpPr>
        <p:spPr>
          <a:xfrm>
            <a:off x="628650" y="4836713"/>
            <a:ext cx="2057400" cy="274637"/>
          </a:xfrm>
          <a:prstGeom prst="rect">
            <a:avLst/>
          </a:prstGeom>
        </p:spPr>
        <p:txBody>
          <a:bodyPr/>
          <a:lstStyle>
            <a:lvl1pPr>
              <a:defRPr sz="1200">
                <a:solidFill>
                  <a:schemeClr val="bg1"/>
                </a:solidFill>
              </a:defRPr>
            </a:lvl1pPr>
          </a:lstStyle>
          <a:p>
            <a:fld id="{B62B4CD6-323B-5445-82F9-AB9A0F862159}" type="datetime1">
              <a:rPr lang="en-US" smtClean="0"/>
              <a:t>9/10/2023</a:t>
            </a:fld>
            <a:endParaRPr lang="en-US" dirty="0"/>
          </a:p>
        </p:txBody>
      </p:sp>
      <p:sp>
        <p:nvSpPr>
          <p:cNvPr id="10" name="Footer Placeholder 4">
            <a:extLst>
              <a:ext uri="{FF2B5EF4-FFF2-40B4-BE49-F238E27FC236}">
                <a16:creationId xmlns:a16="http://schemas.microsoft.com/office/drawing/2014/main" id="{18F4E76D-435F-E14B-85E3-68BDA6D9E285}"/>
              </a:ext>
            </a:extLst>
          </p:cNvPr>
          <p:cNvSpPr>
            <a:spLocks noGrp="1"/>
          </p:cNvSpPr>
          <p:nvPr>
            <p:ph type="ftr" sz="quarter" idx="11"/>
          </p:nvPr>
        </p:nvSpPr>
        <p:spPr>
          <a:xfrm>
            <a:off x="2839379" y="4836712"/>
            <a:ext cx="3086100" cy="274637"/>
          </a:xfrm>
          <a:prstGeom prst="rect">
            <a:avLst/>
          </a:prstGeom>
        </p:spPr>
        <p:txBody>
          <a:bodyPr/>
          <a:lstStyle>
            <a:lvl1pPr>
              <a:defRPr sz="1200">
                <a:solidFill>
                  <a:schemeClr val="bg1"/>
                </a:solidFill>
              </a:defRPr>
            </a:lvl1pPr>
          </a:lstStyle>
          <a:p>
            <a:endParaRPr lang="en-US" dirty="0"/>
          </a:p>
        </p:txBody>
      </p:sp>
      <p:sp>
        <p:nvSpPr>
          <p:cNvPr id="11" name="Slide Number Placeholder 5">
            <a:extLst>
              <a:ext uri="{FF2B5EF4-FFF2-40B4-BE49-F238E27FC236}">
                <a16:creationId xmlns:a16="http://schemas.microsoft.com/office/drawing/2014/main" id="{FFCE3AA7-7BA2-8A43-9186-3872B5CF8747}"/>
              </a:ext>
            </a:extLst>
          </p:cNvPr>
          <p:cNvSpPr>
            <a:spLocks noGrp="1"/>
          </p:cNvSpPr>
          <p:nvPr>
            <p:ph type="sldNum" sz="quarter" idx="12"/>
          </p:nvPr>
        </p:nvSpPr>
        <p:spPr>
          <a:xfrm>
            <a:off x="8642350" y="4836711"/>
            <a:ext cx="501650" cy="274637"/>
          </a:xfrm>
          <a:prstGeom prst="rect">
            <a:avLst/>
          </a:prstGeom>
        </p:spPr>
        <p:txBody>
          <a:bodyPr/>
          <a:lstStyle>
            <a:lvl1pPr>
              <a:defRPr sz="1600">
                <a:solidFill>
                  <a:schemeClr val="bg1"/>
                </a:solidFill>
              </a:defRPr>
            </a:lvl1pPr>
          </a:lstStyle>
          <a:p>
            <a:fld id="{77A17C51-14D8-4645-A883-06E5A4811B80}" type="slidenum">
              <a:rPr lang="en-US" smtClean="0"/>
              <a:pPr/>
              <a:t>‹#›</a:t>
            </a:fld>
            <a:endParaRPr lang="en-US" dirty="0"/>
          </a:p>
        </p:txBody>
      </p:sp>
      <p:sp>
        <p:nvSpPr>
          <p:cNvPr id="3" name="Content Placeholder 2">
            <a:extLst>
              <a:ext uri="{FF2B5EF4-FFF2-40B4-BE49-F238E27FC236}">
                <a16:creationId xmlns:a16="http://schemas.microsoft.com/office/drawing/2014/main" id="{D7F15B96-B03E-DF49-B5D2-5C4B179F21D6}"/>
              </a:ext>
            </a:extLst>
          </p:cNvPr>
          <p:cNvSpPr>
            <a:spLocks noGrp="1"/>
          </p:cNvSpPr>
          <p:nvPr>
            <p:ph sz="quarter" idx="13"/>
          </p:nvPr>
        </p:nvSpPr>
        <p:spPr>
          <a:xfrm>
            <a:off x="628650" y="1207122"/>
            <a:ext cx="3943350" cy="350101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2">
            <a:extLst>
              <a:ext uri="{FF2B5EF4-FFF2-40B4-BE49-F238E27FC236}">
                <a16:creationId xmlns:a16="http://schemas.microsoft.com/office/drawing/2014/main" id="{E14EB4E7-A0AF-9849-A3CB-5C8FFCB54963}"/>
              </a:ext>
            </a:extLst>
          </p:cNvPr>
          <p:cNvSpPr>
            <a:spLocks noGrp="1"/>
          </p:cNvSpPr>
          <p:nvPr>
            <p:ph sz="quarter" idx="14"/>
          </p:nvPr>
        </p:nvSpPr>
        <p:spPr>
          <a:xfrm>
            <a:off x="4761571" y="1207751"/>
            <a:ext cx="3753780" cy="350101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00731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68E95-BE2A-DD4F-AAFC-31D5A81303E1}"/>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p>
        </p:txBody>
      </p:sp>
      <p:sp>
        <p:nvSpPr>
          <p:cNvPr id="4" name="Content Placeholder 3">
            <a:extLst>
              <a:ext uri="{FF2B5EF4-FFF2-40B4-BE49-F238E27FC236}">
                <a16:creationId xmlns:a16="http://schemas.microsoft.com/office/drawing/2014/main" id="{541847D5-AD61-D940-89B6-385ECED317F4}"/>
              </a:ext>
            </a:extLst>
          </p:cNvPr>
          <p:cNvSpPr>
            <a:spLocks noGrp="1"/>
          </p:cNvSpPr>
          <p:nvPr>
            <p:ph sz="quarter" idx="10"/>
          </p:nvPr>
        </p:nvSpPr>
        <p:spPr>
          <a:xfrm>
            <a:off x="628650" y="1371600"/>
            <a:ext cx="4035425" cy="33226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2C28F72B-2CBA-994A-B650-5712F2878F82}"/>
              </a:ext>
            </a:extLst>
          </p:cNvPr>
          <p:cNvSpPr>
            <a:spLocks noGrp="1"/>
          </p:cNvSpPr>
          <p:nvPr>
            <p:ph sz="quarter" idx="11"/>
          </p:nvPr>
        </p:nvSpPr>
        <p:spPr>
          <a:xfrm>
            <a:off x="4816475" y="1371599"/>
            <a:ext cx="4035425" cy="331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C1E46799-8D54-BD46-B83F-F645D70800DA}"/>
              </a:ext>
            </a:extLst>
          </p:cNvPr>
          <p:cNvSpPr>
            <a:spLocks noGrp="1"/>
          </p:cNvSpPr>
          <p:nvPr>
            <p:ph type="dt" sz="half" idx="12"/>
          </p:nvPr>
        </p:nvSpPr>
        <p:spPr>
          <a:xfrm>
            <a:off x="628650" y="4836713"/>
            <a:ext cx="2057400" cy="274637"/>
          </a:xfrm>
          <a:prstGeom prst="rect">
            <a:avLst/>
          </a:prstGeom>
        </p:spPr>
        <p:txBody>
          <a:bodyPr/>
          <a:lstStyle>
            <a:lvl1pPr>
              <a:defRPr sz="1200">
                <a:solidFill>
                  <a:schemeClr val="bg1"/>
                </a:solidFill>
              </a:defRPr>
            </a:lvl1pPr>
          </a:lstStyle>
          <a:p>
            <a:fld id="{0CDB75D9-0104-EA42-ABED-C49CE0D0ABA1}" type="datetime1">
              <a:rPr lang="en-US" smtClean="0"/>
              <a:t>9/10/2023</a:t>
            </a:fld>
            <a:endParaRPr lang="en-US" dirty="0"/>
          </a:p>
        </p:txBody>
      </p:sp>
      <p:sp>
        <p:nvSpPr>
          <p:cNvPr id="8" name="Footer Placeholder 4">
            <a:extLst>
              <a:ext uri="{FF2B5EF4-FFF2-40B4-BE49-F238E27FC236}">
                <a16:creationId xmlns:a16="http://schemas.microsoft.com/office/drawing/2014/main" id="{EDF4B13B-C4C3-6940-8C3B-101233960B02}"/>
              </a:ext>
            </a:extLst>
          </p:cNvPr>
          <p:cNvSpPr>
            <a:spLocks noGrp="1"/>
          </p:cNvSpPr>
          <p:nvPr>
            <p:ph type="ftr" sz="quarter" idx="13"/>
          </p:nvPr>
        </p:nvSpPr>
        <p:spPr>
          <a:xfrm>
            <a:off x="2771077" y="4835410"/>
            <a:ext cx="3086100" cy="274637"/>
          </a:xfrm>
          <a:prstGeom prst="rect">
            <a:avLst/>
          </a:prstGeom>
        </p:spPr>
        <p:txBody>
          <a:bodyPr/>
          <a:lstStyle>
            <a:lvl1pPr>
              <a:defRPr sz="1200">
                <a:solidFill>
                  <a:schemeClr val="bg1"/>
                </a:solidFill>
              </a:defRPr>
            </a:lvl1pPr>
          </a:lstStyle>
          <a:p>
            <a:endParaRPr lang="en-US" dirty="0"/>
          </a:p>
        </p:txBody>
      </p:sp>
      <p:sp>
        <p:nvSpPr>
          <p:cNvPr id="9" name="Slide Number Placeholder 5">
            <a:extLst>
              <a:ext uri="{FF2B5EF4-FFF2-40B4-BE49-F238E27FC236}">
                <a16:creationId xmlns:a16="http://schemas.microsoft.com/office/drawing/2014/main" id="{373718BF-CB97-D24B-A54B-BE9ECEB333BC}"/>
              </a:ext>
            </a:extLst>
          </p:cNvPr>
          <p:cNvSpPr>
            <a:spLocks noGrp="1"/>
          </p:cNvSpPr>
          <p:nvPr>
            <p:ph type="sldNum" sz="quarter" idx="14"/>
          </p:nvPr>
        </p:nvSpPr>
        <p:spPr>
          <a:xfrm>
            <a:off x="8642350" y="4835410"/>
            <a:ext cx="501650" cy="274637"/>
          </a:xfrm>
          <a:prstGeom prst="rect">
            <a:avLst/>
          </a:prstGeom>
        </p:spPr>
        <p:txBody>
          <a:bodyPr/>
          <a:lstStyle>
            <a:lvl1pPr>
              <a:defRPr sz="1600">
                <a:solidFill>
                  <a:schemeClr val="bg1"/>
                </a:solidFill>
              </a:defRPr>
            </a:lvl1pPr>
          </a:lstStyle>
          <a:p>
            <a:fld id="{77A17C51-14D8-4645-A883-06E5A4811B80}" type="slidenum">
              <a:rPr lang="en-US" smtClean="0"/>
              <a:pPr/>
              <a:t>‹#›</a:t>
            </a:fld>
            <a:endParaRPr lang="en-US" dirty="0"/>
          </a:p>
        </p:txBody>
      </p:sp>
    </p:spTree>
    <p:extLst>
      <p:ext uri="{BB962C8B-B14F-4D97-AF65-F5344CB8AC3E}">
        <p14:creationId xmlns:p14="http://schemas.microsoft.com/office/powerpoint/2010/main" val="1316787440"/>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2A39031-3889-6D41-811B-FA1B5128FE45}"/>
              </a:ext>
            </a:extLst>
          </p:cNvPr>
          <p:cNvSpPr/>
          <p:nvPr userDrawn="1"/>
        </p:nvSpPr>
        <p:spPr>
          <a:xfrm>
            <a:off x="0" y="-8943"/>
            <a:ext cx="9144000" cy="756695"/>
          </a:xfrm>
          <a:prstGeom prst="rect">
            <a:avLst/>
          </a:prstGeom>
          <a:solidFill>
            <a:srgbClr val="7816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9BDCDE30-545C-024C-A322-11D00A478C38}"/>
              </a:ext>
            </a:extLst>
          </p:cNvPr>
          <p:cNvSpPr txBox="1"/>
          <p:nvPr userDrawn="1"/>
        </p:nvSpPr>
        <p:spPr>
          <a:xfrm>
            <a:off x="995423" y="24510"/>
            <a:ext cx="7836060" cy="707886"/>
          </a:xfrm>
          <a:prstGeom prst="rect">
            <a:avLst/>
          </a:prstGeom>
          <a:noFill/>
        </p:spPr>
        <p:txBody>
          <a:bodyPr wrap="square" rtlCol="0">
            <a:spAutoFit/>
          </a:bodyPr>
          <a:lstStyle/>
          <a:p>
            <a:pPr algn="ctr"/>
            <a:r>
              <a:rPr lang="en-US" sz="2000" dirty="0">
                <a:solidFill>
                  <a:schemeClr val="accent4">
                    <a:lumMod val="20000"/>
                    <a:lumOff val="80000"/>
                  </a:schemeClr>
                </a:solidFill>
                <a:latin typeface="Calibri" panose="020F0502020204030204" pitchFamily="34" charset="0"/>
                <a:cs typeface="Calibri" panose="020F0502020204030204" pitchFamily="34" charset="0"/>
              </a:rPr>
              <a:t>Department of Electrical and Electronic Engineering (EEE)</a:t>
            </a:r>
          </a:p>
          <a:p>
            <a:pPr algn="ctr"/>
            <a:r>
              <a:rPr lang="en-US" sz="2000" dirty="0">
                <a:solidFill>
                  <a:schemeClr val="accent4">
                    <a:lumMod val="20000"/>
                    <a:lumOff val="80000"/>
                  </a:schemeClr>
                </a:solidFill>
                <a:latin typeface="Calibri" panose="020F0502020204030204" pitchFamily="34" charset="0"/>
                <a:cs typeface="Calibri" panose="020F0502020204030204" pitchFamily="34" charset="0"/>
              </a:rPr>
              <a:t>Bangladesh University of Engineering and Technology (BUET)</a:t>
            </a:r>
          </a:p>
        </p:txBody>
      </p:sp>
    </p:spTree>
    <p:extLst>
      <p:ext uri="{BB962C8B-B14F-4D97-AF65-F5344CB8AC3E}">
        <p14:creationId xmlns:p14="http://schemas.microsoft.com/office/powerpoint/2010/main" val="1332491708"/>
      </p:ext>
    </p:extLst>
  </p:cSld>
  <p:clrMap bg1="lt1" tx1="dk1" bg2="lt2" tx2="dk2" accent1="accent1" accent2="accent2" accent3="accent3" accent4="accent4" accent5="accent5" accent6="accent6" hlink="hlink" folHlink="folHlink"/>
  <p:sldLayoutIdLst>
    <p:sldLayoutId id="2147483698"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623A7E-737C-3C48-A4A9-1B332E46453F}"/>
              </a:ext>
            </a:extLst>
          </p:cNvPr>
          <p:cNvSpPr/>
          <p:nvPr userDrawn="1"/>
        </p:nvSpPr>
        <p:spPr>
          <a:xfrm>
            <a:off x="0" y="4795520"/>
            <a:ext cx="9144000" cy="347980"/>
          </a:xfrm>
          <a:prstGeom prst="rect">
            <a:avLst/>
          </a:prstGeom>
          <a:solidFill>
            <a:srgbClr val="7816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1FC568C-73D6-2645-89E4-A69BDB73C519}"/>
              </a:ext>
            </a:extLst>
          </p:cNvPr>
          <p:cNvSpPr txBox="1"/>
          <p:nvPr userDrawn="1"/>
        </p:nvSpPr>
        <p:spPr>
          <a:xfrm>
            <a:off x="5840680" y="4828973"/>
            <a:ext cx="2665141" cy="300082"/>
          </a:xfrm>
          <a:prstGeom prst="rect">
            <a:avLst/>
          </a:prstGeom>
          <a:noFill/>
        </p:spPr>
        <p:txBody>
          <a:bodyPr wrap="square" rtlCol="0">
            <a:spAutoFit/>
          </a:bodyPr>
          <a:lstStyle/>
          <a:p>
            <a:pPr algn="r"/>
            <a:r>
              <a:rPr lang="en-US" b="1" i="0" dirty="0">
                <a:solidFill>
                  <a:schemeClr val="accent4">
                    <a:lumMod val="20000"/>
                    <a:lumOff val="80000"/>
                  </a:schemeClr>
                </a:solidFill>
                <a:latin typeface="Arial Narrow" panose="020B0604020202020204" pitchFamily="34" charset="0"/>
                <a:cs typeface="Arial Narrow" panose="020B0604020202020204" pitchFamily="34" charset="0"/>
              </a:rPr>
              <a:t>Department of EEE, BUET</a:t>
            </a:r>
          </a:p>
        </p:txBody>
      </p:sp>
      <p:sp>
        <p:nvSpPr>
          <p:cNvPr id="12" name="Date Placeholder 3">
            <a:extLst>
              <a:ext uri="{FF2B5EF4-FFF2-40B4-BE49-F238E27FC236}">
                <a16:creationId xmlns:a16="http://schemas.microsoft.com/office/drawing/2014/main" id="{0525C642-13B7-AD45-92B6-75708EB2CA53}"/>
              </a:ext>
            </a:extLst>
          </p:cNvPr>
          <p:cNvSpPr>
            <a:spLocks noGrp="1"/>
          </p:cNvSpPr>
          <p:nvPr>
            <p:ph type="dt" sz="half" idx="2"/>
          </p:nvPr>
        </p:nvSpPr>
        <p:spPr>
          <a:xfrm>
            <a:off x="628650" y="4836713"/>
            <a:ext cx="2057400" cy="274637"/>
          </a:xfrm>
          <a:prstGeom prst="rect">
            <a:avLst/>
          </a:prstGeom>
        </p:spPr>
        <p:txBody>
          <a:bodyPr/>
          <a:lstStyle>
            <a:lvl1pPr>
              <a:defRPr sz="1200">
                <a:solidFill>
                  <a:schemeClr val="bg1"/>
                </a:solidFill>
              </a:defRPr>
            </a:lvl1pPr>
          </a:lstStyle>
          <a:p>
            <a:fld id="{86F2DE90-836E-EB47-AE6F-E5965F7ED46E}" type="datetime1">
              <a:rPr lang="en-US" smtClean="0"/>
              <a:t>9/10/2023</a:t>
            </a:fld>
            <a:endParaRPr lang="en-US" dirty="0"/>
          </a:p>
        </p:txBody>
      </p:sp>
      <p:sp>
        <p:nvSpPr>
          <p:cNvPr id="13" name="Footer Placeholder 4">
            <a:extLst>
              <a:ext uri="{FF2B5EF4-FFF2-40B4-BE49-F238E27FC236}">
                <a16:creationId xmlns:a16="http://schemas.microsoft.com/office/drawing/2014/main" id="{64BE2935-ABBD-DB4B-AFBF-8746C8B521D7}"/>
              </a:ext>
            </a:extLst>
          </p:cNvPr>
          <p:cNvSpPr>
            <a:spLocks noGrp="1"/>
          </p:cNvSpPr>
          <p:nvPr>
            <p:ph type="ftr" sz="quarter" idx="3"/>
          </p:nvPr>
        </p:nvSpPr>
        <p:spPr>
          <a:xfrm>
            <a:off x="2715322" y="4836711"/>
            <a:ext cx="3086100" cy="274637"/>
          </a:xfrm>
          <a:prstGeom prst="rect">
            <a:avLst/>
          </a:prstGeom>
        </p:spPr>
        <p:txBody>
          <a:bodyPr/>
          <a:lstStyle>
            <a:lvl1pPr>
              <a:defRPr sz="1200">
                <a:solidFill>
                  <a:schemeClr val="bg1"/>
                </a:solidFill>
              </a:defRPr>
            </a:lvl1pPr>
          </a:lstStyle>
          <a:p>
            <a:endParaRPr lang="en-US" dirty="0"/>
          </a:p>
        </p:txBody>
      </p:sp>
      <p:sp>
        <p:nvSpPr>
          <p:cNvPr id="14" name="Slide Number Placeholder 5">
            <a:extLst>
              <a:ext uri="{FF2B5EF4-FFF2-40B4-BE49-F238E27FC236}">
                <a16:creationId xmlns:a16="http://schemas.microsoft.com/office/drawing/2014/main" id="{AC12A287-0DAF-D244-9924-30862E04BDC8}"/>
              </a:ext>
            </a:extLst>
          </p:cNvPr>
          <p:cNvSpPr>
            <a:spLocks noGrp="1"/>
          </p:cNvSpPr>
          <p:nvPr>
            <p:ph type="sldNum" sz="quarter" idx="4"/>
          </p:nvPr>
        </p:nvSpPr>
        <p:spPr>
          <a:xfrm>
            <a:off x="8472371" y="4828973"/>
            <a:ext cx="638173" cy="286210"/>
          </a:xfrm>
          <a:prstGeom prst="rect">
            <a:avLst/>
          </a:prstGeom>
        </p:spPr>
        <p:txBody>
          <a:bodyPr/>
          <a:lstStyle>
            <a:lvl1pPr algn="r">
              <a:defRPr sz="1600" b="1">
                <a:solidFill>
                  <a:schemeClr val="bg1"/>
                </a:solidFill>
              </a:defRPr>
            </a:lvl1pPr>
          </a:lstStyle>
          <a:p>
            <a:fld id="{77A17C51-14D8-4645-A883-06E5A4811B80}" type="slidenum">
              <a:rPr lang="en-US" smtClean="0"/>
              <a:pPr/>
              <a:t>‹#›</a:t>
            </a:fld>
            <a:endParaRPr lang="en-US" dirty="0"/>
          </a:p>
        </p:txBody>
      </p:sp>
    </p:spTree>
    <p:extLst>
      <p:ext uri="{BB962C8B-B14F-4D97-AF65-F5344CB8AC3E}">
        <p14:creationId xmlns:p14="http://schemas.microsoft.com/office/powerpoint/2010/main" val="1976456393"/>
      </p:ext>
    </p:extLst>
  </p:cSld>
  <p:clrMap bg1="lt1" tx1="dk1" bg2="lt2" tx2="dk2" accent1="accent1" accent2="accent2" accent3="accent3" accent4="accent4" accent5="accent5" accent6="accent6" hlink="hlink" folHlink="folHlink"/>
  <p:sldLayoutIdLst>
    <p:sldLayoutId id="2147483704" r:id="rId1"/>
    <p:sldLayoutId id="2147483697" r:id="rId2"/>
    <p:sldLayoutId id="2147483705" r:id="rId3"/>
    <p:sldLayoutId id="2147483706" r:id="rId4"/>
    <p:sldLayoutId id="2147483707" r:id="rId5"/>
    <p:sldLayoutId id="2147483703" r:id="rId6"/>
    <p:sldLayoutId id="2147483702" r:id="rId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jpg"/></Relationships>
</file>

<file path=ppt/slides/_rels/slide2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2.jpg"/></Relationships>
</file>

<file path=ppt/slides/_rels/slide2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4.jpg"/></Relationships>
</file>

<file path=ppt/slides/_rels/slide2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18862-F17A-E244-9F80-86D1C65726F3}"/>
              </a:ext>
            </a:extLst>
          </p:cNvPr>
          <p:cNvSpPr>
            <a:spLocks noGrp="1"/>
          </p:cNvSpPr>
          <p:nvPr>
            <p:ph type="ctrTitle"/>
          </p:nvPr>
        </p:nvSpPr>
        <p:spPr>
          <a:xfrm>
            <a:off x="0" y="1458866"/>
            <a:ext cx="9144000" cy="1388524"/>
          </a:xfrm>
        </p:spPr>
        <p:txBody>
          <a:bodyPr/>
          <a:lstStyle/>
          <a:p>
            <a:r>
              <a:rPr lang="en-US" sz="2800" i="0" dirty="0">
                <a:solidFill>
                  <a:srgbClr val="000000"/>
                </a:solidFill>
                <a:effectLst/>
                <a:latin typeface="TimesNewRomanPSMT"/>
              </a:rPr>
              <a:t>Coherency Based Reduction of a Large Power System</a:t>
            </a:r>
            <a:br>
              <a:rPr lang="en-US" sz="2800" i="0" dirty="0">
                <a:solidFill>
                  <a:srgbClr val="000000"/>
                </a:solidFill>
                <a:effectLst/>
                <a:latin typeface="TimesNewRomanPSMT"/>
              </a:rPr>
            </a:br>
            <a:r>
              <a:rPr lang="en-US" sz="2800" i="0" dirty="0">
                <a:solidFill>
                  <a:srgbClr val="000000"/>
                </a:solidFill>
                <a:effectLst/>
                <a:latin typeface="TimesNewRomanPSMT"/>
              </a:rPr>
              <a:t>Using PSS/E</a:t>
            </a:r>
            <a:endParaRPr lang="en-US" sz="2800" dirty="0">
              <a:solidFill>
                <a:schemeClr val="tx1"/>
              </a:solidFill>
            </a:endParaRPr>
          </a:p>
        </p:txBody>
      </p:sp>
      <p:sp>
        <p:nvSpPr>
          <p:cNvPr id="3" name="Subtitle 2">
            <a:extLst>
              <a:ext uri="{FF2B5EF4-FFF2-40B4-BE49-F238E27FC236}">
                <a16:creationId xmlns:a16="http://schemas.microsoft.com/office/drawing/2014/main" id="{A6E8ACA8-E965-454F-ACB8-000849C12ACE}"/>
              </a:ext>
            </a:extLst>
          </p:cNvPr>
          <p:cNvSpPr>
            <a:spLocks noGrp="1"/>
          </p:cNvSpPr>
          <p:nvPr>
            <p:ph type="subTitle" idx="1"/>
          </p:nvPr>
        </p:nvSpPr>
        <p:spPr>
          <a:xfrm>
            <a:off x="0" y="1233560"/>
            <a:ext cx="9144000" cy="356340"/>
          </a:xfrm>
        </p:spPr>
        <p:txBody>
          <a:bodyPr/>
          <a:lstStyle/>
          <a:p>
            <a:r>
              <a:rPr lang="en-US" dirty="0">
                <a:solidFill>
                  <a:schemeClr val="tx1"/>
                </a:solidFill>
              </a:rPr>
              <a:t>EEE 412 </a:t>
            </a:r>
            <a:r>
              <a:rPr lang="en-US" dirty="0"/>
              <a:t>–Project Presentation</a:t>
            </a:r>
            <a:endParaRPr lang="en-US" dirty="0">
              <a:solidFill>
                <a:schemeClr val="tx1"/>
              </a:solidFill>
            </a:endParaRPr>
          </a:p>
        </p:txBody>
      </p:sp>
      <p:sp>
        <p:nvSpPr>
          <p:cNvPr id="11" name="Subtitle 2">
            <a:extLst>
              <a:ext uri="{FF2B5EF4-FFF2-40B4-BE49-F238E27FC236}">
                <a16:creationId xmlns:a16="http://schemas.microsoft.com/office/drawing/2014/main" id="{02C6F311-C252-464B-B670-2AF42F48D445}"/>
              </a:ext>
            </a:extLst>
          </p:cNvPr>
          <p:cNvSpPr txBox="1">
            <a:spLocks/>
          </p:cNvSpPr>
          <p:nvPr/>
        </p:nvSpPr>
        <p:spPr>
          <a:xfrm>
            <a:off x="3235892" y="3740580"/>
            <a:ext cx="2954055" cy="82602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bg1"/>
                </a:solidFill>
                <a:effectLst>
                  <a:outerShdw blurRad="38100" dist="38100" dir="2700000" algn="tl">
                    <a:srgbClr val="000000">
                      <a:alpha val="43137"/>
                    </a:srgbClr>
                  </a:outerShdw>
                </a:effectLst>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0"/>
              </a:spcBef>
            </a:pPr>
            <a:r>
              <a:rPr lang="en-US" sz="2400" dirty="0">
                <a:solidFill>
                  <a:schemeClr val="tx1"/>
                </a:solidFill>
                <a:effectLst/>
              </a:rPr>
              <a:t>Group-4</a:t>
            </a:r>
          </a:p>
          <a:p>
            <a:pPr>
              <a:spcBef>
                <a:spcPts val="0"/>
              </a:spcBef>
            </a:pPr>
            <a:r>
              <a:rPr lang="en-US" sz="2400" dirty="0">
                <a:solidFill>
                  <a:schemeClr val="tx1"/>
                </a:solidFill>
                <a:effectLst/>
              </a:rPr>
              <a:t>Section G2</a:t>
            </a:r>
            <a:endParaRPr lang="en-US" sz="2800" dirty="0">
              <a:solidFill>
                <a:schemeClr val="tx1"/>
              </a:solidFill>
              <a:effectLst/>
            </a:endParaRPr>
          </a:p>
        </p:txBody>
      </p:sp>
      <p:sp>
        <p:nvSpPr>
          <p:cNvPr id="15" name="Subtitle 2">
            <a:extLst>
              <a:ext uri="{FF2B5EF4-FFF2-40B4-BE49-F238E27FC236}">
                <a16:creationId xmlns:a16="http://schemas.microsoft.com/office/drawing/2014/main" id="{3C639C3B-C10C-B942-BDBD-71577B1D71A3}"/>
              </a:ext>
            </a:extLst>
          </p:cNvPr>
          <p:cNvSpPr txBox="1">
            <a:spLocks/>
          </p:cNvSpPr>
          <p:nvPr/>
        </p:nvSpPr>
        <p:spPr>
          <a:xfrm>
            <a:off x="1772938" y="4730489"/>
            <a:ext cx="5879959" cy="82602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bg1"/>
                </a:solidFill>
                <a:effectLst>
                  <a:outerShdw blurRad="38100" dist="38100" dir="2700000" algn="tl">
                    <a:srgbClr val="000000">
                      <a:alpha val="43137"/>
                    </a:srgbClr>
                  </a:outerShdw>
                </a:effectLst>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0"/>
              </a:spcBef>
            </a:pPr>
            <a:endParaRPr lang="en-US" sz="2800" dirty="0">
              <a:ln>
                <a:solidFill>
                  <a:sysClr val="windowText" lastClr="000000"/>
                </a:solidFill>
              </a:ln>
              <a:solidFill>
                <a:schemeClr val="tx1"/>
              </a:solidFill>
              <a:effectLst/>
            </a:endParaRPr>
          </a:p>
        </p:txBody>
      </p:sp>
    </p:spTree>
    <p:extLst>
      <p:ext uri="{BB962C8B-B14F-4D97-AF65-F5344CB8AC3E}">
        <p14:creationId xmlns:p14="http://schemas.microsoft.com/office/powerpoint/2010/main" val="32316377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59BD7-A156-48DE-BBA3-DEE1B9E27E78}"/>
              </a:ext>
            </a:extLst>
          </p:cNvPr>
          <p:cNvSpPr>
            <a:spLocks noGrp="1"/>
          </p:cNvSpPr>
          <p:nvPr>
            <p:ph type="ctrTitle"/>
          </p:nvPr>
        </p:nvSpPr>
        <p:spPr>
          <a:xfrm>
            <a:off x="3594021" y="218122"/>
            <a:ext cx="2393950" cy="625475"/>
          </a:xfrm>
        </p:spPr>
        <p:txBody>
          <a:bodyPr/>
          <a:lstStyle/>
          <a:p>
            <a:r>
              <a:rPr lang="en-US" sz="4000" dirty="0"/>
              <a:t>Objectives</a:t>
            </a:r>
          </a:p>
        </p:txBody>
      </p:sp>
      <p:sp>
        <p:nvSpPr>
          <p:cNvPr id="3" name="Subtitle 2">
            <a:extLst>
              <a:ext uri="{FF2B5EF4-FFF2-40B4-BE49-F238E27FC236}">
                <a16:creationId xmlns:a16="http://schemas.microsoft.com/office/drawing/2014/main" id="{7AB5E8AD-B867-4BC9-AFCA-1604D62AF879}"/>
              </a:ext>
            </a:extLst>
          </p:cNvPr>
          <p:cNvSpPr>
            <a:spLocks noGrp="1"/>
          </p:cNvSpPr>
          <p:nvPr>
            <p:ph type="subTitle" idx="1"/>
          </p:nvPr>
        </p:nvSpPr>
        <p:spPr/>
        <p:txBody>
          <a:bodyPr/>
          <a:lstStyle/>
          <a:p>
            <a:pPr marL="457200" indent="-457200">
              <a:buFont typeface="Wingdings" panose="05000000000000000000" pitchFamily="2" charset="2"/>
              <a:buChar char="v"/>
            </a:pPr>
            <a:r>
              <a:rPr lang="en-US" sz="2000" dirty="0"/>
              <a:t>Discuss the methods of building a reduced equivalent model </a:t>
            </a:r>
          </a:p>
          <a:p>
            <a:pPr marL="914400" lvl="1" indent="-457200">
              <a:buFont typeface="Wingdings" panose="05000000000000000000" pitchFamily="2" charset="2"/>
              <a:buChar char="v"/>
            </a:pPr>
            <a:r>
              <a:rPr lang="en-US" sz="1600" dirty="0"/>
              <a:t>39 Bus System</a:t>
            </a:r>
          </a:p>
          <a:p>
            <a:pPr marL="914400" lvl="1" indent="-457200">
              <a:buFont typeface="Wingdings" panose="05000000000000000000" pitchFamily="2" charset="2"/>
              <a:buChar char="v"/>
            </a:pPr>
            <a:r>
              <a:rPr lang="en-US" sz="1600" dirty="0"/>
              <a:t>14 Bus System</a:t>
            </a:r>
          </a:p>
          <a:p>
            <a:pPr marL="457200" indent="-457200">
              <a:buFont typeface="Wingdings" panose="05000000000000000000" pitchFamily="2" charset="2"/>
              <a:buChar char="v"/>
            </a:pPr>
            <a:r>
              <a:rPr lang="en-US" sz="2400" dirty="0"/>
              <a:t>Validate the results</a:t>
            </a:r>
          </a:p>
          <a:p>
            <a:pPr marL="914400" lvl="1" indent="-457200">
              <a:buFont typeface="Wingdings" panose="05000000000000000000" pitchFamily="2" charset="2"/>
              <a:buChar char="v"/>
            </a:pPr>
            <a:r>
              <a:rPr lang="en-US" sz="2400" dirty="0"/>
              <a:t>Frequency</a:t>
            </a:r>
          </a:p>
          <a:p>
            <a:pPr marL="914400" lvl="1" indent="-457200">
              <a:buFont typeface="Wingdings" panose="05000000000000000000" pitchFamily="2" charset="2"/>
              <a:buChar char="v"/>
            </a:pPr>
            <a:r>
              <a:rPr lang="en-US" sz="2400" dirty="0"/>
              <a:t>Voltage </a:t>
            </a:r>
          </a:p>
          <a:p>
            <a:pPr marL="914400" lvl="1" indent="-457200">
              <a:buFont typeface="Wingdings" panose="05000000000000000000" pitchFamily="2" charset="2"/>
              <a:buChar char="v"/>
            </a:pPr>
            <a:r>
              <a:rPr lang="en-US" sz="2400" dirty="0"/>
              <a:t>Angular Speed</a:t>
            </a:r>
          </a:p>
        </p:txBody>
      </p:sp>
      <p:sp>
        <p:nvSpPr>
          <p:cNvPr id="4" name="Date Placeholder 3">
            <a:extLst>
              <a:ext uri="{FF2B5EF4-FFF2-40B4-BE49-F238E27FC236}">
                <a16:creationId xmlns:a16="http://schemas.microsoft.com/office/drawing/2014/main" id="{0A57E624-FE53-414E-B084-3C0F3E0CC392}"/>
              </a:ext>
            </a:extLst>
          </p:cNvPr>
          <p:cNvSpPr>
            <a:spLocks noGrp="1"/>
          </p:cNvSpPr>
          <p:nvPr>
            <p:ph type="dt" sz="half" idx="10"/>
          </p:nvPr>
        </p:nvSpPr>
        <p:spPr/>
        <p:txBody>
          <a:bodyPr/>
          <a:lstStyle/>
          <a:p>
            <a:fld id="{86F2DE90-836E-EB47-AE6F-E5965F7ED46E}" type="datetime1">
              <a:rPr lang="en-US" smtClean="0"/>
              <a:t>9/10/2023</a:t>
            </a:fld>
            <a:endParaRPr lang="en-US" dirty="0"/>
          </a:p>
        </p:txBody>
      </p:sp>
      <p:sp>
        <p:nvSpPr>
          <p:cNvPr id="5" name="Footer Placeholder 4">
            <a:extLst>
              <a:ext uri="{FF2B5EF4-FFF2-40B4-BE49-F238E27FC236}">
                <a16:creationId xmlns:a16="http://schemas.microsoft.com/office/drawing/2014/main" id="{D3293351-0011-4184-AF13-FDFBCE986C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4741420-5E83-4155-B95A-334E95EBCAAE}"/>
              </a:ext>
            </a:extLst>
          </p:cNvPr>
          <p:cNvSpPr>
            <a:spLocks noGrp="1"/>
          </p:cNvSpPr>
          <p:nvPr>
            <p:ph type="sldNum" sz="quarter" idx="12"/>
          </p:nvPr>
        </p:nvSpPr>
        <p:spPr/>
        <p:txBody>
          <a:bodyPr/>
          <a:lstStyle/>
          <a:p>
            <a:fld id="{77A17C51-14D8-4645-A883-06E5A4811B80}" type="slidenum">
              <a:rPr lang="en-US" smtClean="0"/>
              <a:pPr/>
              <a:t>10</a:t>
            </a:fld>
            <a:endParaRPr lang="en-US" dirty="0"/>
          </a:p>
        </p:txBody>
      </p:sp>
    </p:spTree>
    <p:extLst>
      <p:ext uri="{BB962C8B-B14F-4D97-AF65-F5344CB8AC3E}">
        <p14:creationId xmlns:p14="http://schemas.microsoft.com/office/powerpoint/2010/main" val="19133819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88E8CD6-F5D4-8D6A-61EF-AA884F32C1C7}"/>
              </a:ext>
            </a:extLst>
          </p:cNvPr>
          <p:cNvPicPr>
            <a:picLocks noChangeAspect="1"/>
          </p:cNvPicPr>
          <p:nvPr/>
        </p:nvPicPr>
        <p:blipFill>
          <a:blip r:embed="rId2"/>
          <a:stretch>
            <a:fillRect/>
          </a:stretch>
        </p:blipFill>
        <p:spPr>
          <a:xfrm>
            <a:off x="5276312" y="1485897"/>
            <a:ext cx="3350548" cy="2215123"/>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Picture 2">
            <a:extLst>
              <a:ext uri="{FF2B5EF4-FFF2-40B4-BE49-F238E27FC236}">
                <a16:creationId xmlns:a16="http://schemas.microsoft.com/office/drawing/2014/main" id="{6750AB40-4B3F-0B1D-2A62-D7E1ADCC2D46}"/>
              </a:ext>
            </a:extLst>
          </p:cNvPr>
          <p:cNvPicPr>
            <a:picLocks noChangeAspect="1"/>
          </p:cNvPicPr>
          <p:nvPr/>
        </p:nvPicPr>
        <p:blipFill>
          <a:blip r:embed="rId3"/>
          <a:stretch>
            <a:fillRect/>
          </a:stretch>
        </p:blipFill>
        <p:spPr>
          <a:xfrm>
            <a:off x="782386" y="1463592"/>
            <a:ext cx="3357870" cy="1966448"/>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AD1A3B03-B533-8270-DD18-F93F0649D73D}"/>
              </a:ext>
            </a:extLst>
          </p:cNvPr>
          <p:cNvSpPr>
            <a:spLocks noGrp="1"/>
          </p:cNvSpPr>
          <p:nvPr>
            <p:ph type="ctrTitle"/>
          </p:nvPr>
        </p:nvSpPr>
        <p:spPr>
          <a:xfrm>
            <a:off x="3206750" y="163911"/>
            <a:ext cx="3581400" cy="549275"/>
          </a:xfrm>
        </p:spPr>
        <p:txBody>
          <a:bodyPr/>
          <a:lstStyle/>
          <a:p>
            <a:r>
              <a:rPr lang="en-US" sz="2800" dirty="0"/>
              <a:t>Coherency detection </a:t>
            </a:r>
          </a:p>
        </p:txBody>
      </p:sp>
      <p:sp>
        <p:nvSpPr>
          <p:cNvPr id="4" name="Date Placeholder 3">
            <a:extLst>
              <a:ext uri="{FF2B5EF4-FFF2-40B4-BE49-F238E27FC236}">
                <a16:creationId xmlns:a16="http://schemas.microsoft.com/office/drawing/2014/main" id="{DB63F670-2C9C-31B2-E29B-350BC0F93C47}"/>
              </a:ext>
            </a:extLst>
          </p:cNvPr>
          <p:cNvSpPr>
            <a:spLocks noGrp="1"/>
          </p:cNvSpPr>
          <p:nvPr>
            <p:ph type="dt" sz="half" idx="10"/>
          </p:nvPr>
        </p:nvSpPr>
        <p:spPr/>
        <p:txBody>
          <a:bodyPr/>
          <a:lstStyle/>
          <a:p>
            <a:fld id="{86F2DE90-836E-EB47-AE6F-E5965F7ED46E}" type="datetime1">
              <a:rPr lang="en-US" smtClean="0"/>
              <a:t>9/10/2023</a:t>
            </a:fld>
            <a:endParaRPr lang="en-US" dirty="0"/>
          </a:p>
        </p:txBody>
      </p:sp>
      <p:sp>
        <p:nvSpPr>
          <p:cNvPr id="5" name="Footer Placeholder 4">
            <a:extLst>
              <a:ext uri="{FF2B5EF4-FFF2-40B4-BE49-F238E27FC236}">
                <a16:creationId xmlns:a16="http://schemas.microsoft.com/office/drawing/2014/main" id="{31A1D54F-0F1D-CE4E-517B-5DC1C12733D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4BB85AD-5143-6870-CA5A-CCEE70DBEC05}"/>
              </a:ext>
            </a:extLst>
          </p:cNvPr>
          <p:cNvSpPr>
            <a:spLocks noGrp="1"/>
          </p:cNvSpPr>
          <p:nvPr>
            <p:ph type="sldNum" sz="quarter" idx="12"/>
          </p:nvPr>
        </p:nvSpPr>
        <p:spPr/>
        <p:txBody>
          <a:bodyPr/>
          <a:lstStyle/>
          <a:p>
            <a:fld id="{77A17C51-14D8-4645-A883-06E5A4811B80}" type="slidenum">
              <a:rPr lang="en-US" smtClean="0"/>
              <a:pPr/>
              <a:t>11</a:t>
            </a:fld>
            <a:endParaRPr lang="en-US" dirty="0"/>
          </a:p>
        </p:txBody>
      </p:sp>
      <p:pic>
        <p:nvPicPr>
          <p:cNvPr id="8" name="Picture 7">
            <a:extLst>
              <a:ext uri="{FF2B5EF4-FFF2-40B4-BE49-F238E27FC236}">
                <a16:creationId xmlns:a16="http://schemas.microsoft.com/office/drawing/2014/main" id="{A3BBF057-F883-9966-5318-12A145332FAE}"/>
              </a:ext>
            </a:extLst>
          </p:cNvPr>
          <p:cNvPicPr>
            <a:picLocks noChangeAspect="1"/>
          </p:cNvPicPr>
          <p:nvPr/>
        </p:nvPicPr>
        <p:blipFill>
          <a:blip r:embed="rId4"/>
          <a:stretch>
            <a:fillRect/>
          </a:stretch>
        </p:blipFill>
        <p:spPr>
          <a:xfrm>
            <a:off x="2112913" y="776686"/>
            <a:ext cx="5051126" cy="3340260"/>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305681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50AB40-4B3F-0B1D-2A62-D7E1ADCC2D46}"/>
              </a:ext>
            </a:extLst>
          </p:cNvPr>
          <p:cNvPicPr>
            <a:picLocks noChangeAspect="1"/>
          </p:cNvPicPr>
          <p:nvPr/>
        </p:nvPicPr>
        <p:blipFill>
          <a:blip r:embed="rId2"/>
          <a:stretch>
            <a:fillRect/>
          </a:stretch>
        </p:blipFill>
        <p:spPr>
          <a:xfrm>
            <a:off x="5190639" y="1703994"/>
            <a:ext cx="3357870" cy="1966448"/>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AD1A3B03-B533-8270-DD18-F93F0649D73D}"/>
              </a:ext>
            </a:extLst>
          </p:cNvPr>
          <p:cNvSpPr>
            <a:spLocks noGrp="1"/>
          </p:cNvSpPr>
          <p:nvPr>
            <p:ph type="ctrTitle"/>
          </p:nvPr>
        </p:nvSpPr>
        <p:spPr>
          <a:xfrm>
            <a:off x="3206750" y="163911"/>
            <a:ext cx="3581400" cy="549275"/>
          </a:xfrm>
        </p:spPr>
        <p:txBody>
          <a:bodyPr/>
          <a:lstStyle/>
          <a:p>
            <a:r>
              <a:rPr lang="en-US" sz="2800" dirty="0"/>
              <a:t>Coherency detection </a:t>
            </a:r>
          </a:p>
        </p:txBody>
      </p:sp>
      <p:sp>
        <p:nvSpPr>
          <p:cNvPr id="4" name="Date Placeholder 3">
            <a:extLst>
              <a:ext uri="{FF2B5EF4-FFF2-40B4-BE49-F238E27FC236}">
                <a16:creationId xmlns:a16="http://schemas.microsoft.com/office/drawing/2014/main" id="{DB63F670-2C9C-31B2-E29B-350BC0F93C47}"/>
              </a:ext>
            </a:extLst>
          </p:cNvPr>
          <p:cNvSpPr>
            <a:spLocks noGrp="1"/>
          </p:cNvSpPr>
          <p:nvPr>
            <p:ph type="dt" sz="half" idx="10"/>
          </p:nvPr>
        </p:nvSpPr>
        <p:spPr/>
        <p:txBody>
          <a:bodyPr/>
          <a:lstStyle/>
          <a:p>
            <a:fld id="{86F2DE90-836E-EB47-AE6F-E5965F7ED46E}" type="datetime1">
              <a:rPr lang="en-US" smtClean="0"/>
              <a:t>9/10/2023</a:t>
            </a:fld>
            <a:endParaRPr lang="en-US" dirty="0"/>
          </a:p>
        </p:txBody>
      </p:sp>
      <p:sp>
        <p:nvSpPr>
          <p:cNvPr id="5" name="Footer Placeholder 4">
            <a:extLst>
              <a:ext uri="{FF2B5EF4-FFF2-40B4-BE49-F238E27FC236}">
                <a16:creationId xmlns:a16="http://schemas.microsoft.com/office/drawing/2014/main" id="{31A1D54F-0F1D-CE4E-517B-5DC1C12733D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4BB85AD-5143-6870-CA5A-CCEE70DBEC05}"/>
              </a:ext>
            </a:extLst>
          </p:cNvPr>
          <p:cNvSpPr>
            <a:spLocks noGrp="1"/>
          </p:cNvSpPr>
          <p:nvPr>
            <p:ph type="sldNum" sz="quarter" idx="12"/>
          </p:nvPr>
        </p:nvSpPr>
        <p:spPr/>
        <p:txBody>
          <a:bodyPr/>
          <a:lstStyle/>
          <a:p>
            <a:fld id="{77A17C51-14D8-4645-A883-06E5A4811B80}" type="slidenum">
              <a:rPr lang="en-US" smtClean="0"/>
              <a:pPr/>
              <a:t>12</a:t>
            </a:fld>
            <a:endParaRPr lang="en-US" dirty="0"/>
          </a:p>
        </p:txBody>
      </p:sp>
      <p:pic>
        <p:nvPicPr>
          <p:cNvPr id="8" name="Picture 7">
            <a:extLst>
              <a:ext uri="{FF2B5EF4-FFF2-40B4-BE49-F238E27FC236}">
                <a16:creationId xmlns:a16="http://schemas.microsoft.com/office/drawing/2014/main" id="{A3BBF057-F883-9966-5318-12A145332FAE}"/>
              </a:ext>
            </a:extLst>
          </p:cNvPr>
          <p:cNvPicPr>
            <a:picLocks noChangeAspect="1"/>
          </p:cNvPicPr>
          <p:nvPr/>
        </p:nvPicPr>
        <p:blipFill>
          <a:blip r:embed="rId3"/>
          <a:stretch>
            <a:fillRect/>
          </a:stretch>
        </p:blipFill>
        <p:spPr>
          <a:xfrm>
            <a:off x="837269" y="1629031"/>
            <a:ext cx="2851150" cy="1885437"/>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088E8CD6-F5D4-8D6A-61EF-AA884F32C1C7}"/>
              </a:ext>
            </a:extLst>
          </p:cNvPr>
          <p:cNvPicPr>
            <a:picLocks noChangeAspect="1"/>
          </p:cNvPicPr>
          <p:nvPr/>
        </p:nvPicPr>
        <p:blipFill>
          <a:blip r:embed="rId4"/>
          <a:stretch>
            <a:fillRect/>
          </a:stretch>
        </p:blipFill>
        <p:spPr>
          <a:xfrm>
            <a:off x="1989349" y="864301"/>
            <a:ext cx="5165302" cy="3414898"/>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742746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3BBF057-F883-9966-5318-12A145332FAE}"/>
              </a:ext>
            </a:extLst>
          </p:cNvPr>
          <p:cNvPicPr>
            <a:picLocks noChangeAspect="1"/>
          </p:cNvPicPr>
          <p:nvPr/>
        </p:nvPicPr>
        <p:blipFill>
          <a:blip r:embed="rId2"/>
          <a:stretch>
            <a:fillRect/>
          </a:stretch>
        </p:blipFill>
        <p:spPr>
          <a:xfrm>
            <a:off x="5113300" y="1385326"/>
            <a:ext cx="3349699" cy="2215123"/>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088E8CD6-F5D4-8D6A-61EF-AA884F32C1C7}"/>
              </a:ext>
            </a:extLst>
          </p:cNvPr>
          <p:cNvPicPr>
            <a:picLocks noChangeAspect="1"/>
          </p:cNvPicPr>
          <p:nvPr/>
        </p:nvPicPr>
        <p:blipFill>
          <a:blip r:embed="rId3"/>
          <a:stretch>
            <a:fillRect/>
          </a:stretch>
        </p:blipFill>
        <p:spPr>
          <a:xfrm>
            <a:off x="209551" y="1385327"/>
            <a:ext cx="3350548" cy="2215123"/>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AD1A3B03-B533-8270-DD18-F93F0649D73D}"/>
              </a:ext>
            </a:extLst>
          </p:cNvPr>
          <p:cNvSpPr>
            <a:spLocks noGrp="1"/>
          </p:cNvSpPr>
          <p:nvPr>
            <p:ph type="ctrTitle"/>
          </p:nvPr>
        </p:nvSpPr>
        <p:spPr>
          <a:xfrm>
            <a:off x="3206750" y="163911"/>
            <a:ext cx="3581400" cy="549275"/>
          </a:xfrm>
        </p:spPr>
        <p:txBody>
          <a:bodyPr/>
          <a:lstStyle/>
          <a:p>
            <a:r>
              <a:rPr lang="en-US" sz="2800" dirty="0"/>
              <a:t>Coherency detection </a:t>
            </a:r>
          </a:p>
        </p:txBody>
      </p:sp>
      <p:sp>
        <p:nvSpPr>
          <p:cNvPr id="4" name="Date Placeholder 3">
            <a:extLst>
              <a:ext uri="{FF2B5EF4-FFF2-40B4-BE49-F238E27FC236}">
                <a16:creationId xmlns:a16="http://schemas.microsoft.com/office/drawing/2014/main" id="{DB63F670-2C9C-31B2-E29B-350BC0F93C47}"/>
              </a:ext>
            </a:extLst>
          </p:cNvPr>
          <p:cNvSpPr>
            <a:spLocks noGrp="1"/>
          </p:cNvSpPr>
          <p:nvPr>
            <p:ph type="dt" sz="half" idx="10"/>
          </p:nvPr>
        </p:nvSpPr>
        <p:spPr/>
        <p:txBody>
          <a:bodyPr/>
          <a:lstStyle/>
          <a:p>
            <a:fld id="{86F2DE90-836E-EB47-AE6F-E5965F7ED46E}" type="datetime1">
              <a:rPr lang="en-US" smtClean="0"/>
              <a:t>9/10/2023</a:t>
            </a:fld>
            <a:endParaRPr lang="en-US" dirty="0"/>
          </a:p>
        </p:txBody>
      </p:sp>
      <p:sp>
        <p:nvSpPr>
          <p:cNvPr id="5" name="Footer Placeholder 4">
            <a:extLst>
              <a:ext uri="{FF2B5EF4-FFF2-40B4-BE49-F238E27FC236}">
                <a16:creationId xmlns:a16="http://schemas.microsoft.com/office/drawing/2014/main" id="{31A1D54F-0F1D-CE4E-517B-5DC1C12733D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4BB85AD-5143-6870-CA5A-CCEE70DBEC05}"/>
              </a:ext>
            </a:extLst>
          </p:cNvPr>
          <p:cNvSpPr>
            <a:spLocks noGrp="1"/>
          </p:cNvSpPr>
          <p:nvPr>
            <p:ph type="sldNum" sz="quarter" idx="12"/>
          </p:nvPr>
        </p:nvSpPr>
        <p:spPr/>
        <p:txBody>
          <a:bodyPr/>
          <a:lstStyle/>
          <a:p>
            <a:fld id="{77A17C51-14D8-4645-A883-06E5A4811B80}" type="slidenum">
              <a:rPr lang="en-US" smtClean="0"/>
              <a:pPr/>
              <a:t>13</a:t>
            </a:fld>
            <a:endParaRPr lang="en-US" dirty="0"/>
          </a:p>
        </p:txBody>
      </p:sp>
      <p:pic>
        <p:nvPicPr>
          <p:cNvPr id="3" name="Picture 2">
            <a:extLst>
              <a:ext uri="{FF2B5EF4-FFF2-40B4-BE49-F238E27FC236}">
                <a16:creationId xmlns:a16="http://schemas.microsoft.com/office/drawing/2014/main" id="{6750AB40-4B3F-0B1D-2A62-D7E1ADCC2D46}"/>
              </a:ext>
            </a:extLst>
          </p:cNvPr>
          <p:cNvPicPr>
            <a:picLocks noChangeAspect="1"/>
          </p:cNvPicPr>
          <p:nvPr/>
        </p:nvPicPr>
        <p:blipFill>
          <a:blip r:embed="rId4"/>
          <a:stretch>
            <a:fillRect/>
          </a:stretch>
        </p:blipFill>
        <p:spPr>
          <a:xfrm>
            <a:off x="1842628" y="952194"/>
            <a:ext cx="5261717" cy="3081386"/>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922393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BCC79-44F7-B7F3-DA57-9130E6E244F6}"/>
              </a:ext>
            </a:extLst>
          </p:cNvPr>
          <p:cNvSpPr>
            <a:spLocks noGrp="1"/>
          </p:cNvSpPr>
          <p:nvPr>
            <p:ph type="ctrTitle"/>
          </p:nvPr>
        </p:nvSpPr>
        <p:spPr/>
        <p:txBody>
          <a:bodyPr/>
          <a:lstStyle/>
          <a:p>
            <a:r>
              <a:rPr lang="en-US" dirty="0"/>
              <a:t>Coherency detection </a:t>
            </a:r>
          </a:p>
        </p:txBody>
      </p:sp>
      <p:sp>
        <p:nvSpPr>
          <p:cNvPr id="3" name="Subtitle 2">
            <a:extLst>
              <a:ext uri="{FF2B5EF4-FFF2-40B4-BE49-F238E27FC236}">
                <a16:creationId xmlns:a16="http://schemas.microsoft.com/office/drawing/2014/main" id="{15609F9A-E7CB-C706-97E7-07ED7922A2E4}"/>
              </a:ext>
            </a:extLst>
          </p:cNvPr>
          <p:cNvSpPr>
            <a:spLocks noGrp="1"/>
          </p:cNvSpPr>
          <p:nvPr>
            <p:ph type="subTitle" idx="1"/>
          </p:nvPr>
        </p:nvSpPr>
        <p:spPr/>
        <p:txBody>
          <a:bodyPr/>
          <a:lstStyle/>
          <a:p>
            <a:r>
              <a:rPr lang="en-US" dirty="0"/>
              <a:t>Fault applied at 1 s and cleared at 1.1 s</a:t>
            </a:r>
          </a:p>
          <a:p>
            <a:r>
              <a:rPr lang="en-US" b="1" dirty="0"/>
              <a:t>For 39 bus</a:t>
            </a:r>
            <a:r>
              <a:rPr lang="en-US" dirty="0"/>
              <a:t>:</a:t>
            </a:r>
          </a:p>
          <a:p>
            <a:r>
              <a:rPr lang="en-US" dirty="0"/>
              <a:t>Fault applied at bus 30</a:t>
            </a:r>
          </a:p>
          <a:p>
            <a:r>
              <a:rPr lang="en-US" b="1" dirty="0"/>
              <a:t>For 14 bus</a:t>
            </a:r>
            <a:r>
              <a:rPr lang="en-US" dirty="0"/>
              <a:t>:</a:t>
            </a:r>
          </a:p>
          <a:p>
            <a:r>
              <a:rPr lang="en-US" dirty="0"/>
              <a:t>Fault applied at bus 1</a:t>
            </a:r>
          </a:p>
          <a:p>
            <a:endParaRPr lang="en-US" dirty="0"/>
          </a:p>
          <a:p>
            <a:endParaRPr lang="en-US" dirty="0"/>
          </a:p>
        </p:txBody>
      </p:sp>
      <p:sp>
        <p:nvSpPr>
          <p:cNvPr id="4" name="Date Placeholder 3">
            <a:extLst>
              <a:ext uri="{FF2B5EF4-FFF2-40B4-BE49-F238E27FC236}">
                <a16:creationId xmlns:a16="http://schemas.microsoft.com/office/drawing/2014/main" id="{3F5C6EF3-1896-2611-EEEA-7BB68C4D5CCC}"/>
              </a:ext>
            </a:extLst>
          </p:cNvPr>
          <p:cNvSpPr>
            <a:spLocks noGrp="1"/>
          </p:cNvSpPr>
          <p:nvPr>
            <p:ph type="dt" sz="half" idx="10"/>
          </p:nvPr>
        </p:nvSpPr>
        <p:spPr/>
        <p:txBody>
          <a:bodyPr/>
          <a:lstStyle/>
          <a:p>
            <a:fld id="{86F2DE90-836E-EB47-AE6F-E5965F7ED46E}" type="datetime1">
              <a:rPr lang="en-US" smtClean="0"/>
              <a:t>9/10/2023</a:t>
            </a:fld>
            <a:endParaRPr lang="en-US" dirty="0"/>
          </a:p>
        </p:txBody>
      </p:sp>
      <p:sp>
        <p:nvSpPr>
          <p:cNvPr id="5" name="Footer Placeholder 4">
            <a:extLst>
              <a:ext uri="{FF2B5EF4-FFF2-40B4-BE49-F238E27FC236}">
                <a16:creationId xmlns:a16="http://schemas.microsoft.com/office/drawing/2014/main" id="{DEA6F23F-82A6-F786-67F0-2802AB27B5D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C9097C8-C8F8-3FC1-16E6-53A1FB7D9301}"/>
              </a:ext>
            </a:extLst>
          </p:cNvPr>
          <p:cNvSpPr>
            <a:spLocks noGrp="1"/>
          </p:cNvSpPr>
          <p:nvPr>
            <p:ph type="sldNum" sz="quarter" idx="12"/>
          </p:nvPr>
        </p:nvSpPr>
        <p:spPr/>
        <p:txBody>
          <a:bodyPr/>
          <a:lstStyle/>
          <a:p>
            <a:fld id="{77A17C51-14D8-4645-A883-06E5A4811B80}" type="slidenum">
              <a:rPr lang="en-US" smtClean="0"/>
              <a:pPr/>
              <a:t>14</a:t>
            </a:fld>
            <a:endParaRPr lang="en-US" dirty="0"/>
          </a:p>
        </p:txBody>
      </p:sp>
    </p:spTree>
    <p:extLst>
      <p:ext uri="{BB962C8B-B14F-4D97-AF65-F5344CB8AC3E}">
        <p14:creationId xmlns:p14="http://schemas.microsoft.com/office/powerpoint/2010/main" val="15516939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BCC79-44F7-B7F3-DA57-9130E6E244F6}"/>
              </a:ext>
            </a:extLst>
          </p:cNvPr>
          <p:cNvSpPr>
            <a:spLocks noGrp="1"/>
          </p:cNvSpPr>
          <p:nvPr>
            <p:ph type="ctrTitle"/>
          </p:nvPr>
        </p:nvSpPr>
        <p:spPr/>
        <p:txBody>
          <a:bodyPr/>
          <a:lstStyle/>
          <a:p>
            <a:r>
              <a:rPr lang="en-US" dirty="0"/>
              <a:t>Coherency detection </a:t>
            </a:r>
          </a:p>
        </p:txBody>
      </p:sp>
      <p:sp>
        <p:nvSpPr>
          <p:cNvPr id="3" name="Subtitle 2">
            <a:extLst>
              <a:ext uri="{FF2B5EF4-FFF2-40B4-BE49-F238E27FC236}">
                <a16:creationId xmlns:a16="http://schemas.microsoft.com/office/drawing/2014/main" id="{15609F9A-E7CB-C706-97E7-07ED7922A2E4}"/>
              </a:ext>
            </a:extLst>
          </p:cNvPr>
          <p:cNvSpPr>
            <a:spLocks noGrp="1"/>
          </p:cNvSpPr>
          <p:nvPr>
            <p:ph type="subTitle" idx="1"/>
          </p:nvPr>
        </p:nvSpPr>
        <p:spPr/>
        <p:txBody>
          <a:bodyPr/>
          <a:lstStyle/>
          <a:p>
            <a:r>
              <a:rPr lang="en-US" dirty="0">
                <a:highlight>
                  <a:srgbClr val="FFFF00"/>
                </a:highlight>
              </a:rPr>
              <a:t>Fault applied at 1 s and cleared at 1.1 s</a:t>
            </a:r>
          </a:p>
          <a:p>
            <a:r>
              <a:rPr lang="en-US" sz="3600" b="1" dirty="0"/>
              <a:t>For 39 bus</a:t>
            </a:r>
            <a:r>
              <a:rPr lang="en-US" sz="3600" dirty="0"/>
              <a:t>:</a:t>
            </a:r>
          </a:p>
          <a:p>
            <a:r>
              <a:rPr lang="en-US" sz="3600" dirty="0"/>
              <a:t>Fault applied at bus 30</a:t>
            </a:r>
          </a:p>
          <a:p>
            <a:r>
              <a:rPr lang="en-US" b="1" dirty="0"/>
              <a:t>For 14 bus</a:t>
            </a:r>
            <a:r>
              <a:rPr lang="en-US" dirty="0"/>
              <a:t>:</a:t>
            </a:r>
          </a:p>
          <a:p>
            <a:r>
              <a:rPr lang="en-US" dirty="0"/>
              <a:t>Fault applied at bus 1</a:t>
            </a:r>
          </a:p>
          <a:p>
            <a:endParaRPr lang="en-US" dirty="0"/>
          </a:p>
          <a:p>
            <a:endParaRPr lang="en-US" dirty="0"/>
          </a:p>
        </p:txBody>
      </p:sp>
      <p:sp>
        <p:nvSpPr>
          <p:cNvPr id="4" name="Date Placeholder 3">
            <a:extLst>
              <a:ext uri="{FF2B5EF4-FFF2-40B4-BE49-F238E27FC236}">
                <a16:creationId xmlns:a16="http://schemas.microsoft.com/office/drawing/2014/main" id="{3F5C6EF3-1896-2611-EEEA-7BB68C4D5CCC}"/>
              </a:ext>
            </a:extLst>
          </p:cNvPr>
          <p:cNvSpPr>
            <a:spLocks noGrp="1"/>
          </p:cNvSpPr>
          <p:nvPr>
            <p:ph type="dt" sz="half" idx="10"/>
          </p:nvPr>
        </p:nvSpPr>
        <p:spPr/>
        <p:txBody>
          <a:bodyPr/>
          <a:lstStyle/>
          <a:p>
            <a:fld id="{86F2DE90-836E-EB47-AE6F-E5965F7ED46E}" type="datetime1">
              <a:rPr lang="en-US" smtClean="0"/>
              <a:t>9/10/2023</a:t>
            </a:fld>
            <a:endParaRPr lang="en-US" dirty="0"/>
          </a:p>
        </p:txBody>
      </p:sp>
      <p:sp>
        <p:nvSpPr>
          <p:cNvPr id="5" name="Footer Placeholder 4">
            <a:extLst>
              <a:ext uri="{FF2B5EF4-FFF2-40B4-BE49-F238E27FC236}">
                <a16:creationId xmlns:a16="http://schemas.microsoft.com/office/drawing/2014/main" id="{DEA6F23F-82A6-F786-67F0-2802AB27B5D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C9097C8-C8F8-3FC1-16E6-53A1FB7D9301}"/>
              </a:ext>
            </a:extLst>
          </p:cNvPr>
          <p:cNvSpPr>
            <a:spLocks noGrp="1"/>
          </p:cNvSpPr>
          <p:nvPr>
            <p:ph type="sldNum" sz="quarter" idx="12"/>
          </p:nvPr>
        </p:nvSpPr>
        <p:spPr/>
        <p:txBody>
          <a:bodyPr/>
          <a:lstStyle/>
          <a:p>
            <a:fld id="{77A17C51-14D8-4645-A883-06E5A4811B80}" type="slidenum">
              <a:rPr lang="en-US" smtClean="0"/>
              <a:pPr/>
              <a:t>15</a:t>
            </a:fld>
            <a:endParaRPr lang="en-US" dirty="0"/>
          </a:p>
        </p:txBody>
      </p:sp>
    </p:spTree>
    <p:extLst>
      <p:ext uri="{BB962C8B-B14F-4D97-AF65-F5344CB8AC3E}">
        <p14:creationId xmlns:p14="http://schemas.microsoft.com/office/powerpoint/2010/main" val="38895433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BCC79-44F7-B7F3-DA57-9130E6E244F6}"/>
              </a:ext>
            </a:extLst>
          </p:cNvPr>
          <p:cNvSpPr>
            <a:spLocks noGrp="1"/>
          </p:cNvSpPr>
          <p:nvPr>
            <p:ph type="ctrTitle"/>
          </p:nvPr>
        </p:nvSpPr>
        <p:spPr/>
        <p:txBody>
          <a:bodyPr/>
          <a:lstStyle/>
          <a:p>
            <a:r>
              <a:rPr lang="en-US" dirty="0"/>
              <a:t>Coherency detection </a:t>
            </a:r>
          </a:p>
        </p:txBody>
      </p:sp>
      <p:sp>
        <p:nvSpPr>
          <p:cNvPr id="3" name="Subtitle 2">
            <a:extLst>
              <a:ext uri="{FF2B5EF4-FFF2-40B4-BE49-F238E27FC236}">
                <a16:creationId xmlns:a16="http://schemas.microsoft.com/office/drawing/2014/main" id="{15609F9A-E7CB-C706-97E7-07ED7922A2E4}"/>
              </a:ext>
            </a:extLst>
          </p:cNvPr>
          <p:cNvSpPr>
            <a:spLocks noGrp="1"/>
          </p:cNvSpPr>
          <p:nvPr>
            <p:ph type="subTitle" idx="1"/>
          </p:nvPr>
        </p:nvSpPr>
        <p:spPr/>
        <p:txBody>
          <a:bodyPr/>
          <a:lstStyle/>
          <a:p>
            <a:r>
              <a:rPr lang="en-US" dirty="0">
                <a:highlight>
                  <a:srgbClr val="FFFF00"/>
                </a:highlight>
              </a:rPr>
              <a:t>Fault applied at 1 s and cleared at 1.1 s</a:t>
            </a:r>
          </a:p>
          <a:p>
            <a:r>
              <a:rPr lang="en-US" b="1" dirty="0"/>
              <a:t>For 39 bus</a:t>
            </a:r>
            <a:r>
              <a:rPr lang="en-US" dirty="0"/>
              <a:t>:</a:t>
            </a:r>
          </a:p>
          <a:p>
            <a:r>
              <a:rPr lang="en-US" dirty="0"/>
              <a:t>Fault applied at bus 30</a:t>
            </a:r>
          </a:p>
          <a:p>
            <a:r>
              <a:rPr lang="en-US" sz="3600" b="1" dirty="0"/>
              <a:t>For 14 bus</a:t>
            </a:r>
            <a:r>
              <a:rPr lang="en-US" sz="3600" dirty="0"/>
              <a:t>:</a:t>
            </a:r>
          </a:p>
          <a:p>
            <a:r>
              <a:rPr lang="en-US" sz="3600" dirty="0"/>
              <a:t>Fault applied at bus 1</a:t>
            </a:r>
          </a:p>
          <a:p>
            <a:endParaRPr lang="en-US" dirty="0"/>
          </a:p>
          <a:p>
            <a:endParaRPr lang="en-US" dirty="0"/>
          </a:p>
        </p:txBody>
      </p:sp>
      <p:sp>
        <p:nvSpPr>
          <p:cNvPr id="4" name="Date Placeholder 3">
            <a:extLst>
              <a:ext uri="{FF2B5EF4-FFF2-40B4-BE49-F238E27FC236}">
                <a16:creationId xmlns:a16="http://schemas.microsoft.com/office/drawing/2014/main" id="{3F5C6EF3-1896-2611-EEEA-7BB68C4D5CCC}"/>
              </a:ext>
            </a:extLst>
          </p:cNvPr>
          <p:cNvSpPr>
            <a:spLocks noGrp="1"/>
          </p:cNvSpPr>
          <p:nvPr>
            <p:ph type="dt" sz="half" idx="10"/>
          </p:nvPr>
        </p:nvSpPr>
        <p:spPr/>
        <p:txBody>
          <a:bodyPr/>
          <a:lstStyle/>
          <a:p>
            <a:fld id="{86F2DE90-836E-EB47-AE6F-E5965F7ED46E}" type="datetime1">
              <a:rPr lang="en-US" smtClean="0"/>
              <a:t>9/10/2023</a:t>
            </a:fld>
            <a:endParaRPr lang="en-US" dirty="0"/>
          </a:p>
        </p:txBody>
      </p:sp>
      <p:sp>
        <p:nvSpPr>
          <p:cNvPr id="5" name="Footer Placeholder 4">
            <a:extLst>
              <a:ext uri="{FF2B5EF4-FFF2-40B4-BE49-F238E27FC236}">
                <a16:creationId xmlns:a16="http://schemas.microsoft.com/office/drawing/2014/main" id="{DEA6F23F-82A6-F786-67F0-2802AB27B5D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C9097C8-C8F8-3FC1-16E6-53A1FB7D9301}"/>
              </a:ext>
            </a:extLst>
          </p:cNvPr>
          <p:cNvSpPr>
            <a:spLocks noGrp="1"/>
          </p:cNvSpPr>
          <p:nvPr>
            <p:ph type="sldNum" sz="quarter" idx="12"/>
          </p:nvPr>
        </p:nvSpPr>
        <p:spPr/>
        <p:txBody>
          <a:bodyPr/>
          <a:lstStyle/>
          <a:p>
            <a:fld id="{77A17C51-14D8-4645-A883-06E5A4811B80}" type="slidenum">
              <a:rPr lang="en-US" smtClean="0"/>
              <a:pPr/>
              <a:t>16</a:t>
            </a:fld>
            <a:endParaRPr lang="en-US" dirty="0"/>
          </a:p>
        </p:txBody>
      </p:sp>
    </p:spTree>
    <p:extLst>
      <p:ext uri="{BB962C8B-B14F-4D97-AF65-F5344CB8AC3E}">
        <p14:creationId xmlns:p14="http://schemas.microsoft.com/office/powerpoint/2010/main" val="9603673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A3B03-B533-8270-DD18-F93F0649D73D}"/>
              </a:ext>
            </a:extLst>
          </p:cNvPr>
          <p:cNvSpPr>
            <a:spLocks noGrp="1"/>
          </p:cNvSpPr>
          <p:nvPr>
            <p:ph type="ctrTitle"/>
          </p:nvPr>
        </p:nvSpPr>
        <p:spPr/>
        <p:txBody>
          <a:bodyPr/>
          <a:lstStyle/>
          <a:p>
            <a:r>
              <a:rPr lang="en-US" dirty="0"/>
              <a:t>Network Equivalence </a:t>
            </a:r>
          </a:p>
        </p:txBody>
      </p:sp>
      <p:sp>
        <p:nvSpPr>
          <p:cNvPr id="4" name="Date Placeholder 3">
            <a:extLst>
              <a:ext uri="{FF2B5EF4-FFF2-40B4-BE49-F238E27FC236}">
                <a16:creationId xmlns:a16="http://schemas.microsoft.com/office/drawing/2014/main" id="{DB63F670-2C9C-31B2-E29B-350BC0F93C47}"/>
              </a:ext>
            </a:extLst>
          </p:cNvPr>
          <p:cNvSpPr>
            <a:spLocks noGrp="1"/>
          </p:cNvSpPr>
          <p:nvPr>
            <p:ph type="dt" sz="half" idx="10"/>
          </p:nvPr>
        </p:nvSpPr>
        <p:spPr/>
        <p:txBody>
          <a:bodyPr/>
          <a:lstStyle/>
          <a:p>
            <a:fld id="{86F2DE90-836E-EB47-AE6F-E5965F7ED46E}" type="datetime1">
              <a:rPr lang="en-US" smtClean="0"/>
              <a:t>9/10/2023</a:t>
            </a:fld>
            <a:endParaRPr lang="en-US" dirty="0"/>
          </a:p>
        </p:txBody>
      </p:sp>
      <p:sp>
        <p:nvSpPr>
          <p:cNvPr id="5" name="Footer Placeholder 4">
            <a:extLst>
              <a:ext uri="{FF2B5EF4-FFF2-40B4-BE49-F238E27FC236}">
                <a16:creationId xmlns:a16="http://schemas.microsoft.com/office/drawing/2014/main" id="{31A1D54F-0F1D-CE4E-517B-5DC1C12733D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4BB85AD-5143-6870-CA5A-CCEE70DBEC05}"/>
              </a:ext>
            </a:extLst>
          </p:cNvPr>
          <p:cNvSpPr>
            <a:spLocks noGrp="1"/>
          </p:cNvSpPr>
          <p:nvPr>
            <p:ph type="sldNum" sz="quarter" idx="12"/>
          </p:nvPr>
        </p:nvSpPr>
        <p:spPr/>
        <p:txBody>
          <a:bodyPr/>
          <a:lstStyle/>
          <a:p>
            <a:fld id="{77A17C51-14D8-4645-A883-06E5A4811B80}" type="slidenum">
              <a:rPr lang="en-US" smtClean="0"/>
              <a:pPr/>
              <a:t>17</a:t>
            </a:fld>
            <a:endParaRPr lang="en-US" dirty="0"/>
          </a:p>
        </p:txBody>
      </p:sp>
      <p:pic>
        <p:nvPicPr>
          <p:cNvPr id="8" name="Picture 7">
            <a:extLst>
              <a:ext uri="{FF2B5EF4-FFF2-40B4-BE49-F238E27FC236}">
                <a16:creationId xmlns:a16="http://schemas.microsoft.com/office/drawing/2014/main" id="{940E5825-05B9-BA2D-41FC-B99A51439889}"/>
              </a:ext>
            </a:extLst>
          </p:cNvPr>
          <p:cNvPicPr>
            <a:picLocks noChangeAspect="1"/>
          </p:cNvPicPr>
          <p:nvPr/>
        </p:nvPicPr>
        <p:blipFill>
          <a:blip r:embed="rId2"/>
          <a:stretch>
            <a:fillRect/>
          </a:stretch>
        </p:blipFill>
        <p:spPr>
          <a:xfrm>
            <a:off x="1195482" y="1073703"/>
            <a:ext cx="3039677" cy="3679902"/>
          </a:xfrm>
          <a:prstGeom prst="rect">
            <a:avLst/>
          </a:prstGeom>
        </p:spPr>
      </p:pic>
      <p:pic>
        <p:nvPicPr>
          <p:cNvPr id="11" name="Picture 10">
            <a:extLst>
              <a:ext uri="{FF2B5EF4-FFF2-40B4-BE49-F238E27FC236}">
                <a16:creationId xmlns:a16="http://schemas.microsoft.com/office/drawing/2014/main" id="{2B048875-4070-C93B-4AF2-32799775DA4D}"/>
              </a:ext>
            </a:extLst>
          </p:cNvPr>
          <p:cNvPicPr>
            <a:picLocks noChangeAspect="1"/>
          </p:cNvPicPr>
          <p:nvPr/>
        </p:nvPicPr>
        <p:blipFill>
          <a:blip r:embed="rId3"/>
          <a:stretch>
            <a:fillRect/>
          </a:stretch>
        </p:blipFill>
        <p:spPr>
          <a:xfrm>
            <a:off x="4993871" y="1073703"/>
            <a:ext cx="3043298" cy="3721455"/>
          </a:xfrm>
          <a:prstGeom prst="rect">
            <a:avLst/>
          </a:prstGeom>
        </p:spPr>
      </p:pic>
    </p:spTree>
    <p:extLst>
      <p:ext uri="{BB962C8B-B14F-4D97-AF65-F5344CB8AC3E}">
        <p14:creationId xmlns:p14="http://schemas.microsoft.com/office/powerpoint/2010/main" val="3411351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CCBE0-34C6-D03E-1EC7-F84601526947}"/>
              </a:ext>
            </a:extLst>
          </p:cNvPr>
          <p:cNvSpPr>
            <a:spLocks noGrp="1"/>
          </p:cNvSpPr>
          <p:nvPr>
            <p:ph type="ctrTitle"/>
          </p:nvPr>
        </p:nvSpPr>
        <p:spPr/>
        <p:txBody>
          <a:bodyPr/>
          <a:lstStyle/>
          <a:p>
            <a:r>
              <a:rPr lang="en-US" dirty="0"/>
              <a:t>Network Equivalence </a:t>
            </a:r>
          </a:p>
        </p:txBody>
      </p:sp>
      <p:sp>
        <p:nvSpPr>
          <p:cNvPr id="3" name="Subtitle 2">
            <a:extLst>
              <a:ext uri="{FF2B5EF4-FFF2-40B4-BE49-F238E27FC236}">
                <a16:creationId xmlns:a16="http://schemas.microsoft.com/office/drawing/2014/main" id="{3AA6BB9A-1424-D0FF-8508-7657ABA4563F}"/>
              </a:ext>
            </a:extLst>
          </p:cNvPr>
          <p:cNvSpPr>
            <a:spLocks noGrp="1"/>
          </p:cNvSpPr>
          <p:nvPr>
            <p:ph type="subTitle" idx="1"/>
          </p:nvPr>
        </p:nvSpPr>
        <p:spPr/>
        <p:txBody>
          <a:bodyPr/>
          <a:lstStyle/>
          <a:p>
            <a:r>
              <a:rPr lang="en-US" sz="1400" b="1" dirty="0"/>
              <a:t>39 bus:</a:t>
            </a:r>
          </a:p>
          <a:p>
            <a:r>
              <a:rPr lang="en-US" sz="1400" dirty="0"/>
              <a:t>Internal networks are bus 1,2,25,30,37,39</a:t>
            </a:r>
          </a:p>
          <a:p>
            <a:r>
              <a:rPr lang="en-US" sz="1600" b="1" dirty="0"/>
              <a:t>14 bus:</a:t>
            </a:r>
          </a:p>
          <a:p>
            <a:r>
              <a:rPr lang="en-US" sz="1600" dirty="0"/>
              <a:t>Internal networks are bus 1,2,3,4,5</a:t>
            </a:r>
          </a:p>
        </p:txBody>
      </p:sp>
      <p:sp>
        <p:nvSpPr>
          <p:cNvPr id="4" name="Date Placeholder 3">
            <a:extLst>
              <a:ext uri="{FF2B5EF4-FFF2-40B4-BE49-F238E27FC236}">
                <a16:creationId xmlns:a16="http://schemas.microsoft.com/office/drawing/2014/main" id="{A21C2D35-00E6-03FE-1727-7FC4993C7663}"/>
              </a:ext>
            </a:extLst>
          </p:cNvPr>
          <p:cNvSpPr>
            <a:spLocks noGrp="1"/>
          </p:cNvSpPr>
          <p:nvPr>
            <p:ph type="dt" sz="half" idx="10"/>
          </p:nvPr>
        </p:nvSpPr>
        <p:spPr/>
        <p:txBody>
          <a:bodyPr/>
          <a:lstStyle/>
          <a:p>
            <a:fld id="{86F2DE90-836E-EB47-AE6F-E5965F7ED46E}" type="datetime1">
              <a:rPr lang="en-US" smtClean="0"/>
              <a:t>9/10/2023</a:t>
            </a:fld>
            <a:endParaRPr lang="en-US" dirty="0"/>
          </a:p>
        </p:txBody>
      </p:sp>
      <p:sp>
        <p:nvSpPr>
          <p:cNvPr id="5" name="Footer Placeholder 4">
            <a:extLst>
              <a:ext uri="{FF2B5EF4-FFF2-40B4-BE49-F238E27FC236}">
                <a16:creationId xmlns:a16="http://schemas.microsoft.com/office/drawing/2014/main" id="{A26F8143-4A3E-1B38-0988-8EE5F9A70DB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127B51B-9F4D-4E26-8F03-87C7D4F898EF}"/>
              </a:ext>
            </a:extLst>
          </p:cNvPr>
          <p:cNvSpPr>
            <a:spLocks noGrp="1"/>
          </p:cNvSpPr>
          <p:nvPr>
            <p:ph type="sldNum" sz="quarter" idx="12"/>
          </p:nvPr>
        </p:nvSpPr>
        <p:spPr/>
        <p:txBody>
          <a:bodyPr/>
          <a:lstStyle/>
          <a:p>
            <a:fld id="{77A17C51-14D8-4645-A883-06E5A4811B80}" type="slidenum">
              <a:rPr lang="en-US" smtClean="0"/>
              <a:pPr/>
              <a:t>18</a:t>
            </a:fld>
            <a:endParaRPr lang="en-US" dirty="0"/>
          </a:p>
        </p:txBody>
      </p:sp>
    </p:spTree>
    <p:extLst>
      <p:ext uri="{BB962C8B-B14F-4D97-AF65-F5344CB8AC3E}">
        <p14:creationId xmlns:p14="http://schemas.microsoft.com/office/powerpoint/2010/main" val="7582351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CCBE0-34C6-D03E-1EC7-F84601526947}"/>
              </a:ext>
            </a:extLst>
          </p:cNvPr>
          <p:cNvSpPr>
            <a:spLocks noGrp="1"/>
          </p:cNvSpPr>
          <p:nvPr>
            <p:ph type="ctrTitle"/>
          </p:nvPr>
        </p:nvSpPr>
        <p:spPr/>
        <p:txBody>
          <a:bodyPr/>
          <a:lstStyle/>
          <a:p>
            <a:r>
              <a:rPr lang="en-US" dirty="0"/>
              <a:t>Network Equivalence </a:t>
            </a:r>
          </a:p>
        </p:txBody>
      </p:sp>
      <p:sp>
        <p:nvSpPr>
          <p:cNvPr id="3" name="Subtitle 2">
            <a:extLst>
              <a:ext uri="{FF2B5EF4-FFF2-40B4-BE49-F238E27FC236}">
                <a16:creationId xmlns:a16="http://schemas.microsoft.com/office/drawing/2014/main" id="{3AA6BB9A-1424-D0FF-8508-7657ABA4563F}"/>
              </a:ext>
            </a:extLst>
          </p:cNvPr>
          <p:cNvSpPr>
            <a:spLocks noGrp="1"/>
          </p:cNvSpPr>
          <p:nvPr>
            <p:ph type="subTitle" idx="1"/>
          </p:nvPr>
        </p:nvSpPr>
        <p:spPr/>
        <p:txBody>
          <a:bodyPr/>
          <a:lstStyle/>
          <a:p>
            <a:r>
              <a:rPr lang="en-US" b="1" dirty="0"/>
              <a:t>39 bus:</a:t>
            </a:r>
          </a:p>
          <a:p>
            <a:r>
              <a:rPr lang="en-US" dirty="0"/>
              <a:t>Internal networks are bus 1,2,25,30,37,39</a:t>
            </a:r>
          </a:p>
          <a:p>
            <a:r>
              <a:rPr lang="en-US" sz="1200" b="1" dirty="0"/>
              <a:t>14 bus:</a:t>
            </a:r>
          </a:p>
          <a:p>
            <a:r>
              <a:rPr lang="en-US" sz="1200" dirty="0"/>
              <a:t>Internal networks are bus 1,2,3,4,5</a:t>
            </a:r>
          </a:p>
        </p:txBody>
      </p:sp>
      <p:sp>
        <p:nvSpPr>
          <p:cNvPr id="4" name="Date Placeholder 3">
            <a:extLst>
              <a:ext uri="{FF2B5EF4-FFF2-40B4-BE49-F238E27FC236}">
                <a16:creationId xmlns:a16="http://schemas.microsoft.com/office/drawing/2014/main" id="{A21C2D35-00E6-03FE-1727-7FC4993C7663}"/>
              </a:ext>
            </a:extLst>
          </p:cNvPr>
          <p:cNvSpPr>
            <a:spLocks noGrp="1"/>
          </p:cNvSpPr>
          <p:nvPr>
            <p:ph type="dt" sz="half" idx="10"/>
          </p:nvPr>
        </p:nvSpPr>
        <p:spPr/>
        <p:txBody>
          <a:bodyPr/>
          <a:lstStyle/>
          <a:p>
            <a:fld id="{86F2DE90-836E-EB47-AE6F-E5965F7ED46E}" type="datetime1">
              <a:rPr lang="en-US" smtClean="0"/>
              <a:t>9/10/2023</a:t>
            </a:fld>
            <a:endParaRPr lang="en-US" dirty="0"/>
          </a:p>
        </p:txBody>
      </p:sp>
      <p:sp>
        <p:nvSpPr>
          <p:cNvPr id="5" name="Footer Placeholder 4">
            <a:extLst>
              <a:ext uri="{FF2B5EF4-FFF2-40B4-BE49-F238E27FC236}">
                <a16:creationId xmlns:a16="http://schemas.microsoft.com/office/drawing/2014/main" id="{A26F8143-4A3E-1B38-0988-8EE5F9A70DB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127B51B-9F4D-4E26-8F03-87C7D4F898EF}"/>
              </a:ext>
            </a:extLst>
          </p:cNvPr>
          <p:cNvSpPr>
            <a:spLocks noGrp="1"/>
          </p:cNvSpPr>
          <p:nvPr>
            <p:ph type="sldNum" sz="quarter" idx="12"/>
          </p:nvPr>
        </p:nvSpPr>
        <p:spPr/>
        <p:txBody>
          <a:bodyPr/>
          <a:lstStyle/>
          <a:p>
            <a:fld id="{77A17C51-14D8-4645-A883-06E5A4811B80}" type="slidenum">
              <a:rPr lang="en-US" smtClean="0"/>
              <a:pPr/>
              <a:t>19</a:t>
            </a:fld>
            <a:endParaRPr lang="en-US" dirty="0"/>
          </a:p>
        </p:txBody>
      </p:sp>
    </p:spTree>
    <p:extLst>
      <p:ext uri="{BB962C8B-B14F-4D97-AF65-F5344CB8AC3E}">
        <p14:creationId xmlns:p14="http://schemas.microsoft.com/office/powerpoint/2010/main" val="26664660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18862-F17A-E244-9F80-86D1C65726F3}"/>
              </a:ext>
            </a:extLst>
          </p:cNvPr>
          <p:cNvSpPr>
            <a:spLocks noGrp="1"/>
          </p:cNvSpPr>
          <p:nvPr>
            <p:ph type="ctrTitle"/>
          </p:nvPr>
        </p:nvSpPr>
        <p:spPr>
          <a:xfrm>
            <a:off x="0" y="1458866"/>
            <a:ext cx="9144000" cy="1388524"/>
          </a:xfrm>
        </p:spPr>
        <p:txBody>
          <a:bodyPr/>
          <a:lstStyle/>
          <a:p>
            <a:r>
              <a:rPr lang="en-US" sz="2400" i="0" dirty="0">
                <a:solidFill>
                  <a:srgbClr val="000000"/>
                </a:solidFill>
                <a:effectLst/>
                <a:latin typeface="TimesNewRomanPSMT"/>
              </a:rPr>
              <a:t>Coherency Based Reduction of a Large Power System</a:t>
            </a:r>
            <a:br>
              <a:rPr lang="en-US" sz="2400" i="0" dirty="0">
                <a:solidFill>
                  <a:srgbClr val="000000"/>
                </a:solidFill>
                <a:effectLst/>
                <a:latin typeface="TimesNewRomanPSMT"/>
              </a:rPr>
            </a:br>
            <a:r>
              <a:rPr lang="en-US" sz="2400" i="0" dirty="0">
                <a:solidFill>
                  <a:srgbClr val="000000"/>
                </a:solidFill>
                <a:effectLst/>
                <a:latin typeface="TimesNewRomanPSMT"/>
              </a:rPr>
              <a:t>Using PSS/E</a:t>
            </a:r>
            <a:endParaRPr lang="en-US" sz="2400" dirty="0">
              <a:solidFill>
                <a:schemeClr val="tx1"/>
              </a:solidFill>
            </a:endParaRPr>
          </a:p>
        </p:txBody>
      </p:sp>
      <p:sp>
        <p:nvSpPr>
          <p:cNvPr id="3" name="Subtitle 2">
            <a:extLst>
              <a:ext uri="{FF2B5EF4-FFF2-40B4-BE49-F238E27FC236}">
                <a16:creationId xmlns:a16="http://schemas.microsoft.com/office/drawing/2014/main" id="{A6E8ACA8-E965-454F-ACB8-000849C12ACE}"/>
              </a:ext>
            </a:extLst>
          </p:cNvPr>
          <p:cNvSpPr>
            <a:spLocks noGrp="1"/>
          </p:cNvSpPr>
          <p:nvPr>
            <p:ph type="subTitle" idx="1"/>
          </p:nvPr>
        </p:nvSpPr>
        <p:spPr>
          <a:xfrm>
            <a:off x="0" y="1233560"/>
            <a:ext cx="9144000" cy="356340"/>
          </a:xfrm>
        </p:spPr>
        <p:txBody>
          <a:bodyPr/>
          <a:lstStyle/>
          <a:p>
            <a:r>
              <a:rPr lang="en-US" dirty="0">
                <a:solidFill>
                  <a:schemeClr val="tx1"/>
                </a:solidFill>
              </a:rPr>
              <a:t>EEE 412 </a:t>
            </a:r>
            <a:r>
              <a:rPr lang="en-US" dirty="0"/>
              <a:t>–Project Presentation</a:t>
            </a:r>
            <a:endParaRPr lang="en-US" dirty="0">
              <a:solidFill>
                <a:schemeClr val="tx1"/>
              </a:solidFill>
            </a:endParaRPr>
          </a:p>
        </p:txBody>
      </p:sp>
      <p:sp>
        <p:nvSpPr>
          <p:cNvPr id="11" name="Subtitle 2">
            <a:extLst>
              <a:ext uri="{FF2B5EF4-FFF2-40B4-BE49-F238E27FC236}">
                <a16:creationId xmlns:a16="http://schemas.microsoft.com/office/drawing/2014/main" id="{02C6F311-C252-464B-B670-2AF42F48D445}"/>
              </a:ext>
            </a:extLst>
          </p:cNvPr>
          <p:cNvSpPr txBox="1">
            <a:spLocks/>
          </p:cNvSpPr>
          <p:nvPr/>
        </p:nvSpPr>
        <p:spPr>
          <a:xfrm>
            <a:off x="3235892" y="3740580"/>
            <a:ext cx="2954055" cy="82602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bg1"/>
                </a:solidFill>
                <a:effectLst>
                  <a:outerShdw blurRad="38100" dist="38100" dir="2700000" algn="tl">
                    <a:srgbClr val="000000">
                      <a:alpha val="43137"/>
                    </a:srgbClr>
                  </a:outerShdw>
                </a:effectLst>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0"/>
              </a:spcBef>
            </a:pPr>
            <a:r>
              <a:rPr lang="en-US" sz="3600" dirty="0">
                <a:solidFill>
                  <a:schemeClr val="tx1"/>
                </a:solidFill>
                <a:effectLst/>
              </a:rPr>
              <a:t>Group-4</a:t>
            </a:r>
          </a:p>
          <a:p>
            <a:pPr>
              <a:spcBef>
                <a:spcPts val="0"/>
              </a:spcBef>
            </a:pPr>
            <a:r>
              <a:rPr lang="en-US" sz="3600" dirty="0">
                <a:solidFill>
                  <a:schemeClr val="tx1"/>
                </a:solidFill>
                <a:effectLst/>
              </a:rPr>
              <a:t>Section G2</a:t>
            </a:r>
            <a:endParaRPr lang="en-US" sz="4000" dirty="0">
              <a:solidFill>
                <a:schemeClr val="tx1"/>
              </a:solidFill>
              <a:effectLst/>
            </a:endParaRPr>
          </a:p>
        </p:txBody>
      </p:sp>
      <p:sp>
        <p:nvSpPr>
          <p:cNvPr id="15" name="Subtitle 2">
            <a:extLst>
              <a:ext uri="{FF2B5EF4-FFF2-40B4-BE49-F238E27FC236}">
                <a16:creationId xmlns:a16="http://schemas.microsoft.com/office/drawing/2014/main" id="{3C639C3B-C10C-B942-BDBD-71577B1D71A3}"/>
              </a:ext>
            </a:extLst>
          </p:cNvPr>
          <p:cNvSpPr txBox="1">
            <a:spLocks/>
          </p:cNvSpPr>
          <p:nvPr/>
        </p:nvSpPr>
        <p:spPr>
          <a:xfrm>
            <a:off x="1772938" y="4730489"/>
            <a:ext cx="5879959" cy="82602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bg1"/>
                </a:solidFill>
                <a:effectLst>
                  <a:outerShdw blurRad="38100" dist="38100" dir="2700000" algn="tl">
                    <a:srgbClr val="000000">
                      <a:alpha val="43137"/>
                    </a:srgbClr>
                  </a:outerShdw>
                </a:effectLst>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0"/>
              </a:spcBef>
            </a:pPr>
            <a:endParaRPr lang="en-US" sz="2800" dirty="0">
              <a:ln>
                <a:solidFill>
                  <a:sysClr val="windowText" lastClr="000000"/>
                </a:solidFill>
              </a:ln>
              <a:solidFill>
                <a:schemeClr val="tx1"/>
              </a:solidFill>
              <a:effectLst/>
            </a:endParaRPr>
          </a:p>
        </p:txBody>
      </p:sp>
    </p:spTree>
    <p:extLst>
      <p:ext uri="{BB962C8B-B14F-4D97-AF65-F5344CB8AC3E}">
        <p14:creationId xmlns:p14="http://schemas.microsoft.com/office/powerpoint/2010/main" val="5497759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CCBE0-34C6-D03E-1EC7-F84601526947}"/>
              </a:ext>
            </a:extLst>
          </p:cNvPr>
          <p:cNvSpPr>
            <a:spLocks noGrp="1"/>
          </p:cNvSpPr>
          <p:nvPr>
            <p:ph type="ctrTitle"/>
          </p:nvPr>
        </p:nvSpPr>
        <p:spPr/>
        <p:txBody>
          <a:bodyPr/>
          <a:lstStyle/>
          <a:p>
            <a:r>
              <a:rPr lang="en-US" dirty="0"/>
              <a:t>Network Equivalence </a:t>
            </a:r>
          </a:p>
        </p:txBody>
      </p:sp>
      <p:sp>
        <p:nvSpPr>
          <p:cNvPr id="3" name="Subtitle 2">
            <a:extLst>
              <a:ext uri="{FF2B5EF4-FFF2-40B4-BE49-F238E27FC236}">
                <a16:creationId xmlns:a16="http://schemas.microsoft.com/office/drawing/2014/main" id="{3AA6BB9A-1424-D0FF-8508-7657ABA4563F}"/>
              </a:ext>
            </a:extLst>
          </p:cNvPr>
          <p:cNvSpPr>
            <a:spLocks noGrp="1"/>
          </p:cNvSpPr>
          <p:nvPr>
            <p:ph type="subTitle" idx="1"/>
          </p:nvPr>
        </p:nvSpPr>
        <p:spPr/>
        <p:txBody>
          <a:bodyPr/>
          <a:lstStyle/>
          <a:p>
            <a:r>
              <a:rPr lang="en-US" sz="1200" b="1" dirty="0"/>
              <a:t>39 bus:</a:t>
            </a:r>
          </a:p>
          <a:p>
            <a:r>
              <a:rPr lang="en-US" sz="1200" dirty="0"/>
              <a:t>Internal networks are bus 1,2,25,30,37,39</a:t>
            </a:r>
          </a:p>
          <a:p>
            <a:r>
              <a:rPr lang="en-US" b="1" dirty="0"/>
              <a:t>14 bus:</a:t>
            </a:r>
          </a:p>
          <a:p>
            <a:r>
              <a:rPr lang="en-US" dirty="0"/>
              <a:t>Internal networks are bus 1,2,3,4,5</a:t>
            </a:r>
          </a:p>
        </p:txBody>
      </p:sp>
      <p:sp>
        <p:nvSpPr>
          <p:cNvPr id="4" name="Date Placeholder 3">
            <a:extLst>
              <a:ext uri="{FF2B5EF4-FFF2-40B4-BE49-F238E27FC236}">
                <a16:creationId xmlns:a16="http://schemas.microsoft.com/office/drawing/2014/main" id="{A21C2D35-00E6-03FE-1727-7FC4993C7663}"/>
              </a:ext>
            </a:extLst>
          </p:cNvPr>
          <p:cNvSpPr>
            <a:spLocks noGrp="1"/>
          </p:cNvSpPr>
          <p:nvPr>
            <p:ph type="dt" sz="half" idx="10"/>
          </p:nvPr>
        </p:nvSpPr>
        <p:spPr/>
        <p:txBody>
          <a:bodyPr/>
          <a:lstStyle/>
          <a:p>
            <a:fld id="{86F2DE90-836E-EB47-AE6F-E5965F7ED46E}" type="datetime1">
              <a:rPr lang="en-US" smtClean="0"/>
              <a:t>9/10/2023</a:t>
            </a:fld>
            <a:endParaRPr lang="en-US" dirty="0"/>
          </a:p>
        </p:txBody>
      </p:sp>
      <p:sp>
        <p:nvSpPr>
          <p:cNvPr id="5" name="Footer Placeholder 4">
            <a:extLst>
              <a:ext uri="{FF2B5EF4-FFF2-40B4-BE49-F238E27FC236}">
                <a16:creationId xmlns:a16="http://schemas.microsoft.com/office/drawing/2014/main" id="{A26F8143-4A3E-1B38-0988-8EE5F9A70DB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127B51B-9F4D-4E26-8F03-87C7D4F898EF}"/>
              </a:ext>
            </a:extLst>
          </p:cNvPr>
          <p:cNvSpPr>
            <a:spLocks noGrp="1"/>
          </p:cNvSpPr>
          <p:nvPr>
            <p:ph type="sldNum" sz="quarter" idx="12"/>
          </p:nvPr>
        </p:nvSpPr>
        <p:spPr/>
        <p:txBody>
          <a:bodyPr/>
          <a:lstStyle/>
          <a:p>
            <a:fld id="{77A17C51-14D8-4645-A883-06E5A4811B80}" type="slidenum">
              <a:rPr lang="en-US" smtClean="0"/>
              <a:pPr/>
              <a:t>20</a:t>
            </a:fld>
            <a:endParaRPr lang="en-US" dirty="0"/>
          </a:p>
        </p:txBody>
      </p:sp>
    </p:spTree>
    <p:extLst>
      <p:ext uri="{BB962C8B-B14F-4D97-AF65-F5344CB8AC3E}">
        <p14:creationId xmlns:p14="http://schemas.microsoft.com/office/powerpoint/2010/main" val="37317055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E92E6CB-3152-C921-29D0-F2CBCEB4D75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923" y="2188200"/>
            <a:ext cx="3350389" cy="165371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7" name="Picture 6">
            <a:extLst>
              <a:ext uri="{FF2B5EF4-FFF2-40B4-BE49-F238E27FC236}">
                <a16:creationId xmlns:a16="http://schemas.microsoft.com/office/drawing/2014/main" id="{A138EF54-EB7E-4231-BC5C-68024B5F9EDB}"/>
              </a:ext>
            </a:extLst>
          </p:cNvPr>
          <p:cNvPicPr>
            <a:picLocks noChangeAspect="1"/>
          </p:cNvPicPr>
          <p:nvPr/>
        </p:nvPicPr>
        <p:blipFill>
          <a:blip r:embed="rId3"/>
          <a:stretch>
            <a:fillRect/>
          </a:stretch>
        </p:blipFill>
        <p:spPr>
          <a:xfrm>
            <a:off x="5388356" y="2301324"/>
            <a:ext cx="3450721" cy="154059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2" name="Title 1">
            <a:extLst>
              <a:ext uri="{FF2B5EF4-FFF2-40B4-BE49-F238E27FC236}">
                <a16:creationId xmlns:a16="http://schemas.microsoft.com/office/drawing/2014/main" id="{9C572173-95D2-F4F8-B187-7E6C0C78A82A}"/>
              </a:ext>
            </a:extLst>
          </p:cNvPr>
          <p:cNvSpPr>
            <a:spLocks noGrp="1"/>
          </p:cNvSpPr>
          <p:nvPr>
            <p:ph type="ctrTitle"/>
          </p:nvPr>
        </p:nvSpPr>
        <p:spPr/>
        <p:txBody>
          <a:bodyPr/>
          <a:lstStyle/>
          <a:p>
            <a:r>
              <a:rPr lang="en-US" sz="3600" dirty="0"/>
              <a:t>Result: Coherency detection </a:t>
            </a:r>
            <a:r>
              <a:rPr lang="en-US" sz="2800" dirty="0"/>
              <a:t>(39 BUS System)</a:t>
            </a:r>
            <a:endParaRPr lang="en-US" dirty="0"/>
          </a:p>
        </p:txBody>
      </p:sp>
      <p:sp>
        <p:nvSpPr>
          <p:cNvPr id="4" name="Date Placeholder 3">
            <a:extLst>
              <a:ext uri="{FF2B5EF4-FFF2-40B4-BE49-F238E27FC236}">
                <a16:creationId xmlns:a16="http://schemas.microsoft.com/office/drawing/2014/main" id="{E5FFD033-AA38-2EEF-25FE-CA903DC9C06F}"/>
              </a:ext>
            </a:extLst>
          </p:cNvPr>
          <p:cNvSpPr>
            <a:spLocks noGrp="1"/>
          </p:cNvSpPr>
          <p:nvPr>
            <p:ph type="dt" sz="half" idx="10"/>
          </p:nvPr>
        </p:nvSpPr>
        <p:spPr/>
        <p:txBody>
          <a:bodyPr/>
          <a:lstStyle/>
          <a:p>
            <a:fld id="{86F2DE90-836E-EB47-AE6F-E5965F7ED46E}" type="datetime1">
              <a:rPr lang="en-US" smtClean="0"/>
              <a:t>9/10/2023</a:t>
            </a:fld>
            <a:endParaRPr lang="en-US" dirty="0"/>
          </a:p>
        </p:txBody>
      </p:sp>
      <p:sp>
        <p:nvSpPr>
          <p:cNvPr id="5" name="Footer Placeholder 4">
            <a:extLst>
              <a:ext uri="{FF2B5EF4-FFF2-40B4-BE49-F238E27FC236}">
                <a16:creationId xmlns:a16="http://schemas.microsoft.com/office/drawing/2014/main" id="{733CDB2E-D1E4-0451-A484-278BC02E44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251C4E4-E058-830D-196D-720010910386}"/>
              </a:ext>
            </a:extLst>
          </p:cNvPr>
          <p:cNvSpPr>
            <a:spLocks noGrp="1"/>
          </p:cNvSpPr>
          <p:nvPr>
            <p:ph type="sldNum" sz="quarter" idx="12"/>
          </p:nvPr>
        </p:nvSpPr>
        <p:spPr/>
        <p:txBody>
          <a:bodyPr/>
          <a:lstStyle/>
          <a:p>
            <a:fld id="{77A17C51-14D8-4645-A883-06E5A4811B80}" type="slidenum">
              <a:rPr lang="en-US" smtClean="0"/>
              <a:pPr/>
              <a:t>21</a:t>
            </a:fld>
            <a:endParaRPr lang="en-US" dirty="0"/>
          </a:p>
        </p:txBody>
      </p:sp>
      <p:sp>
        <p:nvSpPr>
          <p:cNvPr id="9" name="Rectangle 5">
            <a:extLst>
              <a:ext uri="{FF2B5EF4-FFF2-40B4-BE49-F238E27FC236}">
                <a16:creationId xmlns:a16="http://schemas.microsoft.com/office/drawing/2014/main" id="{6B0B4114-0956-81F4-431D-9AEAC400702A}"/>
              </a:ext>
            </a:extLst>
          </p:cNvPr>
          <p:cNvSpPr>
            <a:spLocks noChangeArrowheads="1"/>
          </p:cNvSpPr>
          <p:nvPr/>
        </p:nvSpPr>
        <p:spPr bwMode="auto">
          <a:xfrm>
            <a:off x="1865971" y="69881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8" name="Picture 6" descr="A blue and white line&#10;&#10;Description automatically generated with medium confidence">
            <a:extLst>
              <a:ext uri="{FF2B5EF4-FFF2-40B4-BE49-F238E27FC236}">
                <a16:creationId xmlns:a16="http://schemas.microsoft.com/office/drawing/2014/main" id="{4A330994-9137-26BB-03D7-4BD6936156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1956" y="1304970"/>
            <a:ext cx="6771192" cy="318677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0" name="Rectangle 6">
            <a:extLst>
              <a:ext uri="{FF2B5EF4-FFF2-40B4-BE49-F238E27FC236}">
                <a16:creationId xmlns:a16="http://schemas.microsoft.com/office/drawing/2014/main" id="{1687A9C5-FD3F-611B-929F-E59E050FC225}"/>
              </a:ext>
            </a:extLst>
          </p:cNvPr>
          <p:cNvSpPr>
            <a:spLocks noChangeArrowheads="1"/>
          </p:cNvSpPr>
          <p:nvPr/>
        </p:nvSpPr>
        <p:spPr bwMode="auto">
          <a:xfrm>
            <a:off x="2608473" y="1039310"/>
            <a:ext cx="36295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Fig: Rotor angle vs time plot of generator 33, 34 and 36</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40785779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E92E6CB-3152-C921-29D0-F2CBCEB4D75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923" y="2188200"/>
            <a:ext cx="3350389" cy="165371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2" name="Title 1">
            <a:extLst>
              <a:ext uri="{FF2B5EF4-FFF2-40B4-BE49-F238E27FC236}">
                <a16:creationId xmlns:a16="http://schemas.microsoft.com/office/drawing/2014/main" id="{9C572173-95D2-F4F8-B187-7E6C0C78A82A}"/>
              </a:ext>
            </a:extLst>
          </p:cNvPr>
          <p:cNvSpPr>
            <a:spLocks noGrp="1"/>
          </p:cNvSpPr>
          <p:nvPr>
            <p:ph type="ctrTitle"/>
          </p:nvPr>
        </p:nvSpPr>
        <p:spPr/>
        <p:txBody>
          <a:bodyPr/>
          <a:lstStyle/>
          <a:p>
            <a:r>
              <a:rPr lang="en-US" sz="3600" dirty="0"/>
              <a:t>Result: Coherency detection </a:t>
            </a:r>
            <a:r>
              <a:rPr lang="en-US" sz="2800" dirty="0"/>
              <a:t>(39 BUS System)</a:t>
            </a:r>
            <a:endParaRPr lang="en-US" dirty="0"/>
          </a:p>
        </p:txBody>
      </p:sp>
      <p:sp>
        <p:nvSpPr>
          <p:cNvPr id="4" name="Date Placeholder 3">
            <a:extLst>
              <a:ext uri="{FF2B5EF4-FFF2-40B4-BE49-F238E27FC236}">
                <a16:creationId xmlns:a16="http://schemas.microsoft.com/office/drawing/2014/main" id="{E5FFD033-AA38-2EEF-25FE-CA903DC9C06F}"/>
              </a:ext>
            </a:extLst>
          </p:cNvPr>
          <p:cNvSpPr>
            <a:spLocks noGrp="1"/>
          </p:cNvSpPr>
          <p:nvPr>
            <p:ph type="dt" sz="half" idx="10"/>
          </p:nvPr>
        </p:nvSpPr>
        <p:spPr/>
        <p:txBody>
          <a:bodyPr/>
          <a:lstStyle/>
          <a:p>
            <a:fld id="{86F2DE90-836E-EB47-AE6F-E5965F7ED46E}" type="datetime1">
              <a:rPr lang="en-US" smtClean="0"/>
              <a:t>9/10/2023</a:t>
            </a:fld>
            <a:endParaRPr lang="en-US" dirty="0"/>
          </a:p>
        </p:txBody>
      </p:sp>
      <p:sp>
        <p:nvSpPr>
          <p:cNvPr id="5" name="Footer Placeholder 4">
            <a:extLst>
              <a:ext uri="{FF2B5EF4-FFF2-40B4-BE49-F238E27FC236}">
                <a16:creationId xmlns:a16="http://schemas.microsoft.com/office/drawing/2014/main" id="{733CDB2E-D1E4-0451-A484-278BC02E44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251C4E4-E058-830D-196D-720010910386}"/>
              </a:ext>
            </a:extLst>
          </p:cNvPr>
          <p:cNvSpPr>
            <a:spLocks noGrp="1"/>
          </p:cNvSpPr>
          <p:nvPr>
            <p:ph type="sldNum" sz="quarter" idx="12"/>
          </p:nvPr>
        </p:nvSpPr>
        <p:spPr/>
        <p:txBody>
          <a:bodyPr/>
          <a:lstStyle/>
          <a:p>
            <a:fld id="{77A17C51-14D8-4645-A883-06E5A4811B80}" type="slidenum">
              <a:rPr lang="en-US" smtClean="0"/>
              <a:pPr/>
              <a:t>22</a:t>
            </a:fld>
            <a:endParaRPr lang="en-US" dirty="0"/>
          </a:p>
        </p:txBody>
      </p:sp>
      <p:sp>
        <p:nvSpPr>
          <p:cNvPr id="9" name="Rectangle 5">
            <a:extLst>
              <a:ext uri="{FF2B5EF4-FFF2-40B4-BE49-F238E27FC236}">
                <a16:creationId xmlns:a16="http://schemas.microsoft.com/office/drawing/2014/main" id="{6B0B4114-0956-81F4-431D-9AEAC400702A}"/>
              </a:ext>
            </a:extLst>
          </p:cNvPr>
          <p:cNvSpPr>
            <a:spLocks noChangeArrowheads="1"/>
          </p:cNvSpPr>
          <p:nvPr/>
        </p:nvSpPr>
        <p:spPr bwMode="auto">
          <a:xfrm>
            <a:off x="1865971" y="69881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8" name="Picture 6" descr="A blue and white line&#10;&#10;Description automatically generated with medium confidence">
            <a:extLst>
              <a:ext uri="{FF2B5EF4-FFF2-40B4-BE49-F238E27FC236}">
                <a16:creationId xmlns:a16="http://schemas.microsoft.com/office/drawing/2014/main" id="{4A330994-9137-26BB-03D7-4BD6936156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4295" y="2268342"/>
            <a:ext cx="3549309" cy="167043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0" name="Rectangle 6">
            <a:extLst>
              <a:ext uri="{FF2B5EF4-FFF2-40B4-BE49-F238E27FC236}">
                <a16:creationId xmlns:a16="http://schemas.microsoft.com/office/drawing/2014/main" id="{1687A9C5-FD3F-611B-929F-E59E050FC225}"/>
              </a:ext>
            </a:extLst>
          </p:cNvPr>
          <p:cNvSpPr>
            <a:spLocks noChangeArrowheads="1"/>
          </p:cNvSpPr>
          <p:nvPr/>
        </p:nvSpPr>
        <p:spPr bwMode="auto">
          <a:xfrm>
            <a:off x="2854534" y="1039310"/>
            <a:ext cx="31373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Fig: Rotor angle vs time plot of generator 35,38</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p:txBody>
      </p:sp>
      <p:pic>
        <p:nvPicPr>
          <p:cNvPr id="7" name="Picture 6">
            <a:extLst>
              <a:ext uri="{FF2B5EF4-FFF2-40B4-BE49-F238E27FC236}">
                <a16:creationId xmlns:a16="http://schemas.microsoft.com/office/drawing/2014/main" id="{A138EF54-EB7E-4231-BC5C-68024B5F9EDB}"/>
              </a:ext>
            </a:extLst>
          </p:cNvPr>
          <p:cNvPicPr>
            <a:picLocks noChangeAspect="1"/>
          </p:cNvPicPr>
          <p:nvPr/>
        </p:nvPicPr>
        <p:blipFill>
          <a:blip r:embed="rId4"/>
          <a:stretch>
            <a:fillRect/>
          </a:stretch>
        </p:blipFill>
        <p:spPr>
          <a:xfrm>
            <a:off x="1123772" y="1441459"/>
            <a:ext cx="6896456" cy="307896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40527832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6" descr="A blue and white line&#10;&#10;Description automatically generated with medium confidence">
            <a:extLst>
              <a:ext uri="{FF2B5EF4-FFF2-40B4-BE49-F238E27FC236}">
                <a16:creationId xmlns:a16="http://schemas.microsoft.com/office/drawing/2014/main" id="{4A330994-9137-26BB-03D7-4BD6936156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924" y="2184340"/>
            <a:ext cx="3450721" cy="162403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7" name="Picture 6">
            <a:extLst>
              <a:ext uri="{FF2B5EF4-FFF2-40B4-BE49-F238E27FC236}">
                <a16:creationId xmlns:a16="http://schemas.microsoft.com/office/drawing/2014/main" id="{A138EF54-EB7E-4231-BC5C-68024B5F9EDB}"/>
              </a:ext>
            </a:extLst>
          </p:cNvPr>
          <p:cNvPicPr>
            <a:picLocks noChangeAspect="1"/>
          </p:cNvPicPr>
          <p:nvPr/>
        </p:nvPicPr>
        <p:blipFill>
          <a:blip r:embed="rId3"/>
          <a:stretch>
            <a:fillRect/>
          </a:stretch>
        </p:blipFill>
        <p:spPr>
          <a:xfrm>
            <a:off x="5388356" y="2301324"/>
            <a:ext cx="3450721" cy="154059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2" name="Title 1">
            <a:extLst>
              <a:ext uri="{FF2B5EF4-FFF2-40B4-BE49-F238E27FC236}">
                <a16:creationId xmlns:a16="http://schemas.microsoft.com/office/drawing/2014/main" id="{9C572173-95D2-F4F8-B187-7E6C0C78A82A}"/>
              </a:ext>
            </a:extLst>
          </p:cNvPr>
          <p:cNvSpPr>
            <a:spLocks noGrp="1"/>
          </p:cNvSpPr>
          <p:nvPr>
            <p:ph type="ctrTitle"/>
          </p:nvPr>
        </p:nvSpPr>
        <p:spPr/>
        <p:txBody>
          <a:bodyPr/>
          <a:lstStyle/>
          <a:p>
            <a:r>
              <a:rPr lang="en-US" sz="3600" dirty="0"/>
              <a:t>Result: Coherency detection </a:t>
            </a:r>
            <a:r>
              <a:rPr lang="en-US" sz="2800" dirty="0"/>
              <a:t>(14 BUS System)</a:t>
            </a:r>
            <a:endParaRPr lang="en-US" dirty="0"/>
          </a:p>
        </p:txBody>
      </p:sp>
      <p:sp>
        <p:nvSpPr>
          <p:cNvPr id="4" name="Date Placeholder 3">
            <a:extLst>
              <a:ext uri="{FF2B5EF4-FFF2-40B4-BE49-F238E27FC236}">
                <a16:creationId xmlns:a16="http://schemas.microsoft.com/office/drawing/2014/main" id="{E5FFD033-AA38-2EEF-25FE-CA903DC9C06F}"/>
              </a:ext>
            </a:extLst>
          </p:cNvPr>
          <p:cNvSpPr>
            <a:spLocks noGrp="1"/>
          </p:cNvSpPr>
          <p:nvPr>
            <p:ph type="dt" sz="half" idx="10"/>
          </p:nvPr>
        </p:nvSpPr>
        <p:spPr/>
        <p:txBody>
          <a:bodyPr/>
          <a:lstStyle/>
          <a:p>
            <a:fld id="{86F2DE90-836E-EB47-AE6F-E5965F7ED46E}" type="datetime1">
              <a:rPr lang="en-US" smtClean="0"/>
              <a:t>9/10/2023</a:t>
            </a:fld>
            <a:endParaRPr lang="en-US" dirty="0"/>
          </a:p>
        </p:txBody>
      </p:sp>
      <p:sp>
        <p:nvSpPr>
          <p:cNvPr id="5" name="Footer Placeholder 4">
            <a:extLst>
              <a:ext uri="{FF2B5EF4-FFF2-40B4-BE49-F238E27FC236}">
                <a16:creationId xmlns:a16="http://schemas.microsoft.com/office/drawing/2014/main" id="{733CDB2E-D1E4-0451-A484-278BC02E44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251C4E4-E058-830D-196D-720010910386}"/>
              </a:ext>
            </a:extLst>
          </p:cNvPr>
          <p:cNvSpPr>
            <a:spLocks noGrp="1"/>
          </p:cNvSpPr>
          <p:nvPr>
            <p:ph type="sldNum" sz="quarter" idx="12"/>
          </p:nvPr>
        </p:nvSpPr>
        <p:spPr/>
        <p:txBody>
          <a:bodyPr/>
          <a:lstStyle/>
          <a:p>
            <a:fld id="{77A17C51-14D8-4645-A883-06E5A4811B80}" type="slidenum">
              <a:rPr lang="en-US" smtClean="0"/>
              <a:pPr/>
              <a:t>23</a:t>
            </a:fld>
            <a:endParaRPr lang="en-US" dirty="0"/>
          </a:p>
        </p:txBody>
      </p:sp>
      <p:sp>
        <p:nvSpPr>
          <p:cNvPr id="9" name="Rectangle 5">
            <a:extLst>
              <a:ext uri="{FF2B5EF4-FFF2-40B4-BE49-F238E27FC236}">
                <a16:creationId xmlns:a16="http://schemas.microsoft.com/office/drawing/2014/main" id="{6B0B4114-0956-81F4-431D-9AEAC400702A}"/>
              </a:ext>
            </a:extLst>
          </p:cNvPr>
          <p:cNvSpPr>
            <a:spLocks noChangeArrowheads="1"/>
          </p:cNvSpPr>
          <p:nvPr/>
        </p:nvSpPr>
        <p:spPr bwMode="auto">
          <a:xfrm>
            <a:off x="1865971" y="69881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6">
            <a:extLst>
              <a:ext uri="{FF2B5EF4-FFF2-40B4-BE49-F238E27FC236}">
                <a16:creationId xmlns:a16="http://schemas.microsoft.com/office/drawing/2014/main" id="{1687A9C5-FD3F-611B-929F-E59E050FC225}"/>
              </a:ext>
            </a:extLst>
          </p:cNvPr>
          <p:cNvSpPr>
            <a:spLocks noChangeArrowheads="1"/>
          </p:cNvSpPr>
          <p:nvPr/>
        </p:nvSpPr>
        <p:spPr bwMode="auto">
          <a:xfrm>
            <a:off x="2920259" y="1039310"/>
            <a:ext cx="30059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Fig: Rotor angle vs time plot of all generators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p:txBody>
      </p:sp>
      <p:pic>
        <p:nvPicPr>
          <p:cNvPr id="8" name="Picture 7">
            <a:extLst>
              <a:ext uri="{FF2B5EF4-FFF2-40B4-BE49-F238E27FC236}">
                <a16:creationId xmlns:a16="http://schemas.microsoft.com/office/drawing/2014/main" id="{9E92E6CB-3152-C921-29D0-F2CBCEB4D75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48959" y="1356139"/>
            <a:ext cx="6646082" cy="328043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8006824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4328D0-54A3-365B-84B2-A6CDE73AC567}"/>
              </a:ext>
            </a:extLst>
          </p:cNvPr>
          <p:cNvPicPr>
            <a:picLocks noChangeAspect="1"/>
          </p:cNvPicPr>
          <p:nvPr/>
        </p:nvPicPr>
        <p:blipFill>
          <a:blip r:embed="rId3"/>
          <a:stretch>
            <a:fillRect/>
          </a:stretch>
        </p:blipFill>
        <p:spPr>
          <a:xfrm>
            <a:off x="4278497" y="1615873"/>
            <a:ext cx="4411211" cy="202565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2" name="Title 1">
            <a:extLst>
              <a:ext uri="{FF2B5EF4-FFF2-40B4-BE49-F238E27FC236}">
                <a16:creationId xmlns:a16="http://schemas.microsoft.com/office/drawing/2014/main" id="{90D849C4-844A-4BFF-A981-9CFCF65AC5C0}"/>
              </a:ext>
            </a:extLst>
          </p:cNvPr>
          <p:cNvSpPr>
            <a:spLocks noGrp="1"/>
          </p:cNvSpPr>
          <p:nvPr>
            <p:ph type="ctrTitle"/>
          </p:nvPr>
        </p:nvSpPr>
        <p:spPr>
          <a:xfrm>
            <a:off x="990985" y="-71438"/>
            <a:ext cx="7886700" cy="708025"/>
          </a:xfrm>
        </p:spPr>
        <p:txBody>
          <a:bodyPr/>
          <a:lstStyle/>
          <a:p>
            <a:r>
              <a:rPr lang="en-US" dirty="0"/>
              <a:t>Result: Frequency </a:t>
            </a:r>
            <a:r>
              <a:rPr lang="en-US" sz="2800" dirty="0"/>
              <a:t>(39 BUS System)</a:t>
            </a:r>
          </a:p>
        </p:txBody>
      </p:sp>
      <p:sp>
        <p:nvSpPr>
          <p:cNvPr id="4" name="Date Placeholder 3">
            <a:extLst>
              <a:ext uri="{FF2B5EF4-FFF2-40B4-BE49-F238E27FC236}">
                <a16:creationId xmlns:a16="http://schemas.microsoft.com/office/drawing/2014/main" id="{46CD5087-E58C-4CA8-8154-FC61C20FAD75}"/>
              </a:ext>
            </a:extLst>
          </p:cNvPr>
          <p:cNvSpPr>
            <a:spLocks noGrp="1"/>
          </p:cNvSpPr>
          <p:nvPr>
            <p:ph type="dt" sz="half" idx="10"/>
          </p:nvPr>
        </p:nvSpPr>
        <p:spPr/>
        <p:txBody>
          <a:bodyPr/>
          <a:lstStyle/>
          <a:p>
            <a:fld id="{86F2DE90-836E-EB47-AE6F-E5965F7ED46E}" type="datetime1">
              <a:rPr lang="en-US" smtClean="0"/>
              <a:t>9/10/2023</a:t>
            </a:fld>
            <a:endParaRPr lang="en-US" dirty="0"/>
          </a:p>
        </p:txBody>
      </p:sp>
      <p:sp>
        <p:nvSpPr>
          <p:cNvPr id="5" name="Footer Placeholder 4">
            <a:extLst>
              <a:ext uri="{FF2B5EF4-FFF2-40B4-BE49-F238E27FC236}">
                <a16:creationId xmlns:a16="http://schemas.microsoft.com/office/drawing/2014/main" id="{532F5F9A-4112-4B88-AB38-C2D745E0CA4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7B277D8-0212-4C64-9AC9-C2CE9CB0D38A}"/>
              </a:ext>
            </a:extLst>
          </p:cNvPr>
          <p:cNvSpPr>
            <a:spLocks noGrp="1"/>
          </p:cNvSpPr>
          <p:nvPr>
            <p:ph type="sldNum" sz="quarter" idx="12"/>
          </p:nvPr>
        </p:nvSpPr>
        <p:spPr/>
        <p:txBody>
          <a:bodyPr/>
          <a:lstStyle/>
          <a:p>
            <a:fld id="{77A17C51-14D8-4645-A883-06E5A4811B80}" type="slidenum">
              <a:rPr lang="en-US" smtClean="0"/>
              <a:pPr/>
              <a:t>24</a:t>
            </a:fld>
            <a:endParaRPr lang="en-US" dirty="0"/>
          </a:p>
        </p:txBody>
      </p:sp>
      <p:pic>
        <p:nvPicPr>
          <p:cNvPr id="8" name="Picture 7">
            <a:extLst>
              <a:ext uri="{FF2B5EF4-FFF2-40B4-BE49-F238E27FC236}">
                <a16:creationId xmlns:a16="http://schemas.microsoft.com/office/drawing/2014/main" id="{5E6A0DDC-0A76-4695-A17B-4CB304928073}"/>
              </a:ext>
            </a:extLst>
          </p:cNvPr>
          <p:cNvPicPr>
            <a:picLocks noChangeAspect="1"/>
          </p:cNvPicPr>
          <p:nvPr/>
        </p:nvPicPr>
        <p:blipFill>
          <a:blip r:embed="rId4"/>
          <a:stretch>
            <a:fillRect/>
          </a:stretch>
        </p:blipFill>
        <p:spPr>
          <a:xfrm>
            <a:off x="1046045" y="795599"/>
            <a:ext cx="6662855" cy="355230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1228487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E6A0DDC-0A76-4695-A17B-4CB304928073}"/>
              </a:ext>
            </a:extLst>
          </p:cNvPr>
          <p:cNvPicPr>
            <a:picLocks noChangeAspect="1"/>
          </p:cNvPicPr>
          <p:nvPr/>
        </p:nvPicPr>
        <p:blipFill>
          <a:blip r:embed="rId3"/>
          <a:stretch>
            <a:fillRect/>
          </a:stretch>
        </p:blipFill>
        <p:spPr>
          <a:xfrm>
            <a:off x="5535897" y="1820111"/>
            <a:ext cx="3341788" cy="178167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3" name="Picture 2">
            <a:extLst>
              <a:ext uri="{FF2B5EF4-FFF2-40B4-BE49-F238E27FC236}">
                <a16:creationId xmlns:a16="http://schemas.microsoft.com/office/drawing/2014/main" id="{0A4328D0-54A3-365B-84B2-A6CDE73AC567}"/>
              </a:ext>
            </a:extLst>
          </p:cNvPr>
          <p:cNvPicPr>
            <a:picLocks noChangeAspect="1"/>
          </p:cNvPicPr>
          <p:nvPr/>
        </p:nvPicPr>
        <p:blipFill>
          <a:blip r:embed="rId4"/>
          <a:stretch>
            <a:fillRect/>
          </a:stretch>
        </p:blipFill>
        <p:spPr>
          <a:xfrm>
            <a:off x="851284" y="1041328"/>
            <a:ext cx="7218503" cy="331477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2" name="Title 1">
            <a:extLst>
              <a:ext uri="{FF2B5EF4-FFF2-40B4-BE49-F238E27FC236}">
                <a16:creationId xmlns:a16="http://schemas.microsoft.com/office/drawing/2014/main" id="{90D849C4-844A-4BFF-A981-9CFCF65AC5C0}"/>
              </a:ext>
            </a:extLst>
          </p:cNvPr>
          <p:cNvSpPr>
            <a:spLocks noGrp="1"/>
          </p:cNvSpPr>
          <p:nvPr>
            <p:ph type="ctrTitle"/>
          </p:nvPr>
        </p:nvSpPr>
        <p:spPr>
          <a:xfrm>
            <a:off x="990985" y="-71438"/>
            <a:ext cx="7886700" cy="708025"/>
          </a:xfrm>
        </p:spPr>
        <p:txBody>
          <a:bodyPr/>
          <a:lstStyle/>
          <a:p>
            <a:r>
              <a:rPr lang="en-US" dirty="0"/>
              <a:t>Result: Frequency </a:t>
            </a:r>
            <a:r>
              <a:rPr lang="en-US" sz="2800" dirty="0"/>
              <a:t>(14 BUS System)</a:t>
            </a:r>
          </a:p>
        </p:txBody>
      </p:sp>
      <p:sp>
        <p:nvSpPr>
          <p:cNvPr id="4" name="Date Placeholder 3">
            <a:extLst>
              <a:ext uri="{FF2B5EF4-FFF2-40B4-BE49-F238E27FC236}">
                <a16:creationId xmlns:a16="http://schemas.microsoft.com/office/drawing/2014/main" id="{46CD5087-E58C-4CA8-8154-FC61C20FAD75}"/>
              </a:ext>
            </a:extLst>
          </p:cNvPr>
          <p:cNvSpPr>
            <a:spLocks noGrp="1"/>
          </p:cNvSpPr>
          <p:nvPr>
            <p:ph type="dt" sz="half" idx="10"/>
          </p:nvPr>
        </p:nvSpPr>
        <p:spPr/>
        <p:txBody>
          <a:bodyPr/>
          <a:lstStyle/>
          <a:p>
            <a:fld id="{86F2DE90-836E-EB47-AE6F-E5965F7ED46E}" type="datetime1">
              <a:rPr lang="en-US" smtClean="0"/>
              <a:t>9/10/2023</a:t>
            </a:fld>
            <a:endParaRPr lang="en-US" dirty="0"/>
          </a:p>
        </p:txBody>
      </p:sp>
      <p:sp>
        <p:nvSpPr>
          <p:cNvPr id="5" name="Footer Placeholder 4">
            <a:extLst>
              <a:ext uri="{FF2B5EF4-FFF2-40B4-BE49-F238E27FC236}">
                <a16:creationId xmlns:a16="http://schemas.microsoft.com/office/drawing/2014/main" id="{532F5F9A-4112-4B88-AB38-C2D745E0CA4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7B277D8-0212-4C64-9AC9-C2CE9CB0D38A}"/>
              </a:ext>
            </a:extLst>
          </p:cNvPr>
          <p:cNvSpPr>
            <a:spLocks noGrp="1"/>
          </p:cNvSpPr>
          <p:nvPr>
            <p:ph type="sldNum" sz="quarter" idx="12"/>
          </p:nvPr>
        </p:nvSpPr>
        <p:spPr/>
        <p:txBody>
          <a:bodyPr/>
          <a:lstStyle/>
          <a:p>
            <a:fld id="{77A17C51-14D8-4645-A883-06E5A4811B80}" type="slidenum">
              <a:rPr lang="en-US" smtClean="0"/>
              <a:pPr/>
              <a:t>25</a:t>
            </a:fld>
            <a:endParaRPr lang="en-US" dirty="0"/>
          </a:p>
        </p:txBody>
      </p:sp>
    </p:spTree>
    <p:extLst>
      <p:ext uri="{BB962C8B-B14F-4D97-AF65-F5344CB8AC3E}">
        <p14:creationId xmlns:p14="http://schemas.microsoft.com/office/powerpoint/2010/main" val="8094433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2F7163-4022-D69C-B8D8-88D06026546E}"/>
              </a:ext>
            </a:extLst>
          </p:cNvPr>
          <p:cNvPicPr>
            <a:picLocks noChangeAspect="1"/>
          </p:cNvPicPr>
          <p:nvPr/>
        </p:nvPicPr>
        <p:blipFill>
          <a:blip r:embed="rId3"/>
          <a:stretch>
            <a:fillRect/>
          </a:stretch>
        </p:blipFill>
        <p:spPr>
          <a:xfrm>
            <a:off x="4721860" y="2079775"/>
            <a:ext cx="4001244" cy="17810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itle 1">
            <a:extLst>
              <a:ext uri="{FF2B5EF4-FFF2-40B4-BE49-F238E27FC236}">
                <a16:creationId xmlns:a16="http://schemas.microsoft.com/office/drawing/2014/main" id="{A586A1C2-B754-4DEA-972B-5A6103CC2D67}"/>
              </a:ext>
            </a:extLst>
          </p:cNvPr>
          <p:cNvSpPr>
            <a:spLocks noGrp="1"/>
          </p:cNvSpPr>
          <p:nvPr>
            <p:ph type="ctrTitle"/>
          </p:nvPr>
        </p:nvSpPr>
        <p:spPr>
          <a:xfrm>
            <a:off x="720646" y="15875"/>
            <a:ext cx="7886700" cy="708025"/>
          </a:xfrm>
        </p:spPr>
        <p:txBody>
          <a:bodyPr/>
          <a:lstStyle/>
          <a:p>
            <a:r>
              <a:rPr lang="en-US" dirty="0"/>
              <a:t>Result: Voltage (39 BUS System)</a:t>
            </a:r>
          </a:p>
        </p:txBody>
      </p:sp>
      <p:sp>
        <p:nvSpPr>
          <p:cNvPr id="4" name="Date Placeholder 3">
            <a:extLst>
              <a:ext uri="{FF2B5EF4-FFF2-40B4-BE49-F238E27FC236}">
                <a16:creationId xmlns:a16="http://schemas.microsoft.com/office/drawing/2014/main" id="{90D376F9-3634-4410-9629-23B9E8080421}"/>
              </a:ext>
            </a:extLst>
          </p:cNvPr>
          <p:cNvSpPr>
            <a:spLocks noGrp="1"/>
          </p:cNvSpPr>
          <p:nvPr>
            <p:ph type="dt" sz="half" idx="10"/>
          </p:nvPr>
        </p:nvSpPr>
        <p:spPr/>
        <p:txBody>
          <a:bodyPr/>
          <a:lstStyle/>
          <a:p>
            <a:fld id="{86F2DE90-836E-EB47-AE6F-E5965F7ED46E}" type="datetime1">
              <a:rPr lang="en-US" smtClean="0"/>
              <a:t>9/10/2023</a:t>
            </a:fld>
            <a:endParaRPr lang="en-US" dirty="0"/>
          </a:p>
        </p:txBody>
      </p:sp>
      <p:sp>
        <p:nvSpPr>
          <p:cNvPr id="5" name="Footer Placeholder 4">
            <a:extLst>
              <a:ext uri="{FF2B5EF4-FFF2-40B4-BE49-F238E27FC236}">
                <a16:creationId xmlns:a16="http://schemas.microsoft.com/office/drawing/2014/main" id="{DF7DBAB1-E37A-4C3D-9D56-CCBECC734F0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6D5EAA0-E7FA-4DCE-AC4D-CE3A1E8D3C10}"/>
              </a:ext>
            </a:extLst>
          </p:cNvPr>
          <p:cNvSpPr>
            <a:spLocks noGrp="1"/>
          </p:cNvSpPr>
          <p:nvPr>
            <p:ph type="sldNum" sz="quarter" idx="12"/>
          </p:nvPr>
        </p:nvSpPr>
        <p:spPr/>
        <p:txBody>
          <a:bodyPr/>
          <a:lstStyle/>
          <a:p>
            <a:fld id="{77A17C51-14D8-4645-A883-06E5A4811B80}" type="slidenum">
              <a:rPr lang="en-US" smtClean="0"/>
              <a:pPr/>
              <a:t>26</a:t>
            </a:fld>
            <a:endParaRPr lang="en-US" dirty="0"/>
          </a:p>
        </p:txBody>
      </p:sp>
      <p:pic>
        <p:nvPicPr>
          <p:cNvPr id="9" name="Picture 8">
            <a:extLst>
              <a:ext uri="{FF2B5EF4-FFF2-40B4-BE49-F238E27FC236}">
                <a16:creationId xmlns:a16="http://schemas.microsoft.com/office/drawing/2014/main" id="{6BD8044E-E408-49D1-AF2D-69468A7D0853}"/>
              </a:ext>
            </a:extLst>
          </p:cNvPr>
          <p:cNvPicPr>
            <a:picLocks noChangeAspect="1"/>
          </p:cNvPicPr>
          <p:nvPr/>
        </p:nvPicPr>
        <p:blipFill rotWithShape="1">
          <a:blip r:embed="rId4"/>
          <a:srcRect r="10975"/>
          <a:stretch/>
        </p:blipFill>
        <p:spPr>
          <a:xfrm>
            <a:off x="830252" y="723900"/>
            <a:ext cx="7183777" cy="35655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297606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BD8044E-E408-49D1-AF2D-69468A7D0853}"/>
              </a:ext>
            </a:extLst>
          </p:cNvPr>
          <p:cNvPicPr>
            <a:picLocks noChangeAspect="1"/>
          </p:cNvPicPr>
          <p:nvPr/>
        </p:nvPicPr>
        <p:blipFill rotWithShape="1">
          <a:blip r:embed="rId3"/>
          <a:srcRect r="10975"/>
          <a:stretch/>
        </p:blipFill>
        <p:spPr>
          <a:xfrm>
            <a:off x="6143046" y="2179638"/>
            <a:ext cx="2734639" cy="13572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itle 1">
            <a:extLst>
              <a:ext uri="{FF2B5EF4-FFF2-40B4-BE49-F238E27FC236}">
                <a16:creationId xmlns:a16="http://schemas.microsoft.com/office/drawing/2014/main" id="{A586A1C2-B754-4DEA-972B-5A6103CC2D67}"/>
              </a:ext>
            </a:extLst>
          </p:cNvPr>
          <p:cNvSpPr>
            <a:spLocks noGrp="1"/>
          </p:cNvSpPr>
          <p:nvPr>
            <p:ph type="ctrTitle"/>
          </p:nvPr>
        </p:nvSpPr>
        <p:spPr>
          <a:xfrm>
            <a:off x="720646" y="15875"/>
            <a:ext cx="7886700" cy="708025"/>
          </a:xfrm>
        </p:spPr>
        <p:txBody>
          <a:bodyPr/>
          <a:lstStyle/>
          <a:p>
            <a:r>
              <a:rPr lang="en-US" dirty="0"/>
              <a:t>Result: Voltage (14 BUS System)</a:t>
            </a:r>
          </a:p>
        </p:txBody>
      </p:sp>
      <p:sp>
        <p:nvSpPr>
          <p:cNvPr id="4" name="Date Placeholder 3">
            <a:extLst>
              <a:ext uri="{FF2B5EF4-FFF2-40B4-BE49-F238E27FC236}">
                <a16:creationId xmlns:a16="http://schemas.microsoft.com/office/drawing/2014/main" id="{90D376F9-3634-4410-9629-23B9E8080421}"/>
              </a:ext>
            </a:extLst>
          </p:cNvPr>
          <p:cNvSpPr>
            <a:spLocks noGrp="1"/>
          </p:cNvSpPr>
          <p:nvPr>
            <p:ph type="dt" sz="half" idx="10"/>
          </p:nvPr>
        </p:nvSpPr>
        <p:spPr/>
        <p:txBody>
          <a:bodyPr/>
          <a:lstStyle/>
          <a:p>
            <a:fld id="{86F2DE90-836E-EB47-AE6F-E5965F7ED46E}" type="datetime1">
              <a:rPr lang="en-US" smtClean="0"/>
              <a:t>9/10/2023</a:t>
            </a:fld>
            <a:endParaRPr lang="en-US" dirty="0"/>
          </a:p>
        </p:txBody>
      </p:sp>
      <p:sp>
        <p:nvSpPr>
          <p:cNvPr id="5" name="Footer Placeholder 4">
            <a:extLst>
              <a:ext uri="{FF2B5EF4-FFF2-40B4-BE49-F238E27FC236}">
                <a16:creationId xmlns:a16="http://schemas.microsoft.com/office/drawing/2014/main" id="{DF7DBAB1-E37A-4C3D-9D56-CCBECC734F0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6D5EAA0-E7FA-4DCE-AC4D-CE3A1E8D3C10}"/>
              </a:ext>
            </a:extLst>
          </p:cNvPr>
          <p:cNvSpPr>
            <a:spLocks noGrp="1"/>
          </p:cNvSpPr>
          <p:nvPr>
            <p:ph type="sldNum" sz="quarter" idx="12"/>
          </p:nvPr>
        </p:nvSpPr>
        <p:spPr/>
        <p:txBody>
          <a:bodyPr/>
          <a:lstStyle/>
          <a:p>
            <a:fld id="{77A17C51-14D8-4645-A883-06E5A4811B80}" type="slidenum">
              <a:rPr lang="en-US" smtClean="0"/>
              <a:pPr/>
              <a:t>27</a:t>
            </a:fld>
            <a:endParaRPr lang="en-US" dirty="0"/>
          </a:p>
        </p:txBody>
      </p:sp>
      <p:pic>
        <p:nvPicPr>
          <p:cNvPr id="3" name="Picture 2">
            <a:extLst>
              <a:ext uri="{FF2B5EF4-FFF2-40B4-BE49-F238E27FC236}">
                <a16:creationId xmlns:a16="http://schemas.microsoft.com/office/drawing/2014/main" id="{F52F7163-4022-D69C-B8D8-88D06026546E}"/>
              </a:ext>
            </a:extLst>
          </p:cNvPr>
          <p:cNvPicPr>
            <a:picLocks noChangeAspect="1"/>
          </p:cNvPicPr>
          <p:nvPr/>
        </p:nvPicPr>
        <p:blipFill>
          <a:blip r:embed="rId4"/>
          <a:stretch>
            <a:fillRect/>
          </a:stretch>
        </p:blipFill>
        <p:spPr>
          <a:xfrm>
            <a:off x="531150" y="858668"/>
            <a:ext cx="7697205" cy="34261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26851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143D5D-14D0-D619-F4D4-6C2063D92F33}"/>
              </a:ext>
            </a:extLst>
          </p:cNvPr>
          <p:cNvPicPr>
            <a:picLocks noChangeAspect="1"/>
          </p:cNvPicPr>
          <p:nvPr/>
        </p:nvPicPr>
        <p:blipFill rotWithShape="1">
          <a:blip r:embed="rId3"/>
          <a:srcRect l="89" r="1795"/>
          <a:stretch/>
        </p:blipFill>
        <p:spPr>
          <a:xfrm>
            <a:off x="3762296" y="1685767"/>
            <a:ext cx="4845050" cy="216529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 name="Title 1">
            <a:extLst>
              <a:ext uri="{FF2B5EF4-FFF2-40B4-BE49-F238E27FC236}">
                <a16:creationId xmlns:a16="http://schemas.microsoft.com/office/drawing/2014/main" id="{51333F39-C598-47DA-BA6A-6FFD6CC39E77}"/>
              </a:ext>
            </a:extLst>
          </p:cNvPr>
          <p:cNvSpPr>
            <a:spLocks noGrp="1"/>
          </p:cNvSpPr>
          <p:nvPr>
            <p:ph type="ctrTitle"/>
          </p:nvPr>
        </p:nvSpPr>
        <p:spPr>
          <a:xfrm>
            <a:off x="720646" y="-71438"/>
            <a:ext cx="7886700" cy="708025"/>
          </a:xfrm>
        </p:spPr>
        <p:txBody>
          <a:bodyPr/>
          <a:lstStyle/>
          <a:p>
            <a:r>
              <a:rPr lang="en-US" dirty="0"/>
              <a:t>Result: Angular Speed </a:t>
            </a:r>
            <a:r>
              <a:rPr lang="en-US" sz="2800" dirty="0"/>
              <a:t>(39 BUS System)</a:t>
            </a:r>
          </a:p>
        </p:txBody>
      </p:sp>
      <p:sp>
        <p:nvSpPr>
          <p:cNvPr id="4" name="Date Placeholder 3">
            <a:extLst>
              <a:ext uri="{FF2B5EF4-FFF2-40B4-BE49-F238E27FC236}">
                <a16:creationId xmlns:a16="http://schemas.microsoft.com/office/drawing/2014/main" id="{B95485E9-67EA-48BF-8386-99344B9798EF}"/>
              </a:ext>
            </a:extLst>
          </p:cNvPr>
          <p:cNvSpPr>
            <a:spLocks noGrp="1"/>
          </p:cNvSpPr>
          <p:nvPr>
            <p:ph type="dt" sz="half" idx="10"/>
          </p:nvPr>
        </p:nvSpPr>
        <p:spPr/>
        <p:txBody>
          <a:bodyPr/>
          <a:lstStyle/>
          <a:p>
            <a:fld id="{86F2DE90-836E-EB47-AE6F-E5965F7ED46E}" type="datetime1">
              <a:rPr lang="en-US" smtClean="0"/>
              <a:t>9/10/2023</a:t>
            </a:fld>
            <a:endParaRPr lang="en-US" dirty="0"/>
          </a:p>
        </p:txBody>
      </p:sp>
      <p:sp>
        <p:nvSpPr>
          <p:cNvPr id="5" name="Footer Placeholder 4">
            <a:extLst>
              <a:ext uri="{FF2B5EF4-FFF2-40B4-BE49-F238E27FC236}">
                <a16:creationId xmlns:a16="http://schemas.microsoft.com/office/drawing/2014/main" id="{B72E70CD-A1FE-4D4A-A704-BB9D5A1726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4052915-9E17-474E-B583-29C48E4D4848}"/>
              </a:ext>
            </a:extLst>
          </p:cNvPr>
          <p:cNvSpPr>
            <a:spLocks noGrp="1"/>
          </p:cNvSpPr>
          <p:nvPr>
            <p:ph type="sldNum" sz="quarter" idx="12"/>
          </p:nvPr>
        </p:nvSpPr>
        <p:spPr/>
        <p:txBody>
          <a:bodyPr/>
          <a:lstStyle/>
          <a:p>
            <a:fld id="{77A17C51-14D8-4645-A883-06E5A4811B80}" type="slidenum">
              <a:rPr lang="en-US" smtClean="0"/>
              <a:pPr/>
              <a:t>28</a:t>
            </a:fld>
            <a:endParaRPr lang="en-US" dirty="0"/>
          </a:p>
        </p:txBody>
      </p:sp>
      <p:pic>
        <p:nvPicPr>
          <p:cNvPr id="9" name="Picture 8">
            <a:extLst>
              <a:ext uri="{FF2B5EF4-FFF2-40B4-BE49-F238E27FC236}">
                <a16:creationId xmlns:a16="http://schemas.microsoft.com/office/drawing/2014/main" id="{E28D01BC-C529-48F5-9CF9-83ED3B0C051D}"/>
              </a:ext>
            </a:extLst>
          </p:cNvPr>
          <p:cNvPicPr>
            <a:picLocks noChangeAspect="1"/>
          </p:cNvPicPr>
          <p:nvPr/>
        </p:nvPicPr>
        <p:blipFill rotWithShape="1">
          <a:blip r:embed="rId4"/>
          <a:srcRect r="11029"/>
          <a:stretch/>
        </p:blipFill>
        <p:spPr>
          <a:xfrm>
            <a:off x="438992" y="636587"/>
            <a:ext cx="7288115" cy="36195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1592959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28D01BC-C529-48F5-9CF9-83ED3B0C051D}"/>
              </a:ext>
            </a:extLst>
          </p:cNvPr>
          <p:cNvPicPr>
            <a:picLocks noChangeAspect="1"/>
          </p:cNvPicPr>
          <p:nvPr/>
        </p:nvPicPr>
        <p:blipFill rotWithShape="1">
          <a:blip r:embed="rId3"/>
          <a:srcRect r="11029"/>
          <a:stretch/>
        </p:blipFill>
        <p:spPr>
          <a:xfrm>
            <a:off x="5020902" y="1809750"/>
            <a:ext cx="3695202" cy="183515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 name="Title 1">
            <a:extLst>
              <a:ext uri="{FF2B5EF4-FFF2-40B4-BE49-F238E27FC236}">
                <a16:creationId xmlns:a16="http://schemas.microsoft.com/office/drawing/2014/main" id="{51333F39-C598-47DA-BA6A-6FFD6CC39E77}"/>
              </a:ext>
            </a:extLst>
          </p:cNvPr>
          <p:cNvSpPr>
            <a:spLocks noGrp="1"/>
          </p:cNvSpPr>
          <p:nvPr>
            <p:ph type="ctrTitle"/>
          </p:nvPr>
        </p:nvSpPr>
        <p:spPr>
          <a:xfrm>
            <a:off x="720646" y="-71438"/>
            <a:ext cx="7886700" cy="708025"/>
          </a:xfrm>
        </p:spPr>
        <p:txBody>
          <a:bodyPr/>
          <a:lstStyle/>
          <a:p>
            <a:r>
              <a:rPr lang="en-US" dirty="0"/>
              <a:t>Result: Angular Speed </a:t>
            </a:r>
            <a:r>
              <a:rPr lang="en-US" sz="2800" dirty="0"/>
              <a:t>(14 BUS System)</a:t>
            </a:r>
          </a:p>
        </p:txBody>
      </p:sp>
      <p:sp>
        <p:nvSpPr>
          <p:cNvPr id="4" name="Date Placeholder 3">
            <a:extLst>
              <a:ext uri="{FF2B5EF4-FFF2-40B4-BE49-F238E27FC236}">
                <a16:creationId xmlns:a16="http://schemas.microsoft.com/office/drawing/2014/main" id="{B95485E9-67EA-48BF-8386-99344B9798EF}"/>
              </a:ext>
            </a:extLst>
          </p:cNvPr>
          <p:cNvSpPr>
            <a:spLocks noGrp="1"/>
          </p:cNvSpPr>
          <p:nvPr>
            <p:ph type="dt" sz="half" idx="10"/>
          </p:nvPr>
        </p:nvSpPr>
        <p:spPr/>
        <p:txBody>
          <a:bodyPr/>
          <a:lstStyle/>
          <a:p>
            <a:fld id="{86F2DE90-836E-EB47-AE6F-E5965F7ED46E}" type="datetime1">
              <a:rPr lang="en-US" smtClean="0"/>
              <a:t>9/10/2023</a:t>
            </a:fld>
            <a:endParaRPr lang="en-US" dirty="0"/>
          </a:p>
        </p:txBody>
      </p:sp>
      <p:sp>
        <p:nvSpPr>
          <p:cNvPr id="5" name="Footer Placeholder 4">
            <a:extLst>
              <a:ext uri="{FF2B5EF4-FFF2-40B4-BE49-F238E27FC236}">
                <a16:creationId xmlns:a16="http://schemas.microsoft.com/office/drawing/2014/main" id="{B72E70CD-A1FE-4D4A-A704-BB9D5A1726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4052915-9E17-474E-B583-29C48E4D4848}"/>
              </a:ext>
            </a:extLst>
          </p:cNvPr>
          <p:cNvSpPr>
            <a:spLocks noGrp="1"/>
          </p:cNvSpPr>
          <p:nvPr>
            <p:ph type="sldNum" sz="quarter" idx="12"/>
          </p:nvPr>
        </p:nvSpPr>
        <p:spPr/>
        <p:txBody>
          <a:bodyPr/>
          <a:lstStyle/>
          <a:p>
            <a:fld id="{77A17C51-14D8-4645-A883-06E5A4811B80}" type="slidenum">
              <a:rPr lang="en-US" smtClean="0"/>
              <a:pPr/>
              <a:t>29</a:t>
            </a:fld>
            <a:endParaRPr lang="en-US" dirty="0"/>
          </a:p>
        </p:txBody>
      </p:sp>
      <p:pic>
        <p:nvPicPr>
          <p:cNvPr id="3" name="Picture 2">
            <a:extLst>
              <a:ext uri="{FF2B5EF4-FFF2-40B4-BE49-F238E27FC236}">
                <a16:creationId xmlns:a16="http://schemas.microsoft.com/office/drawing/2014/main" id="{0A143D5D-14D0-D619-F4D4-6C2063D92F33}"/>
              </a:ext>
            </a:extLst>
          </p:cNvPr>
          <p:cNvPicPr>
            <a:picLocks noChangeAspect="1"/>
          </p:cNvPicPr>
          <p:nvPr/>
        </p:nvPicPr>
        <p:blipFill rotWithShape="1">
          <a:blip r:embed="rId4"/>
          <a:srcRect l="89" r="1795"/>
          <a:stretch/>
        </p:blipFill>
        <p:spPr>
          <a:xfrm>
            <a:off x="536654" y="636587"/>
            <a:ext cx="7505746" cy="335438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8185445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A3B03-B533-8270-DD18-F93F0649D73D}"/>
              </a:ext>
            </a:extLst>
          </p:cNvPr>
          <p:cNvSpPr>
            <a:spLocks noGrp="1"/>
          </p:cNvSpPr>
          <p:nvPr>
            <p:ph type="ctrTitle"/>
          </p:nvPr>
        </p:nvSpPr>
        <p:spPr/>
        <p:txBody>
          <a:bodyPr/>
          <a:lstStyle/>
          <a:p>
            <a:r>
              <a:rPr lang="en-US" sz="6000" dirty="0"/>
              <a:t>Introduction</a:t>
            </a:r>
          </a:p>
        </p:txBody>
      </p:sp>
      <p:sp>
        <p:nvSpPr>
          <p:cNvPr id="3" name="Subtitle 2">
            <a:extLst>
              <a:ext uri="{FF2B5EF4-FFF2-40B4-BE49-F238E27FC236}">
                <a16:creationId xmlns:a16="http://schemas.microsoft.com/office/drawing/2014/main" id="{14F981FF-87F1-734D-9B61-F7E304145704}"/>
              </a:ext>
            </a:extLst>
          </p:cNvPr>
          <p:cNvSpPr>
            <a:spLocks noGrp="1"/>
          </p:cNvSpPr>
          <p:nvPr>
            <p:ph type="subTitle" idx="1"/>
          </p:nvPr>
        </p:nvSpPr>
        <p:spPr>
          <a:ln>
            <a:solidFill>
              <a:srgbClr val="FF0000"/>
            </a:solidFill>
          </a:ln>
        </p:spPr>
        <p:txBody>
          <a:bodyPr/>
          <a:lstStyle/>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Why network reduction?</a:t>
            </a:r>
          </a:p>
          <a:p>
            <a:endParaRPr lang="en-US" dirty="0"/>
          </a:p>
          <a:p>
            <a:pPr marL="457200" indent="-457200">
              <a:buFont typeface="Arial" panose="020B0604020202020204" pitchFamily="34" charset="0"/>
              <a:buChar char="•"/>
            </a:pPr>
            <a:r>
              <a:rPr lang="en-US" dirty="0"/>
              <a:t>Classification: 2 types</a:t>
            </a:r>
          </a:p>
          <a:p>
            <a:pPr marL="914400" lvl="1" indent="-457200">
              <a:buFont typeface="Arial" panose="020B0604020202020204" pitchFamily="34" charset="0"/>
              <a:buChar char="•"/>
            </a:pPr>
            <a:r>
              <a:rPr lang="en-US" dirty="0"/>
              <a:t>Static</a:t>
            </a:r>
          </a:p>
          <a:p>
            <a:pPr marL="914400" lvl="1" indent="-457200">
              <a:buFont typeface="Arial" panose="020B0604020202020204" pitchFamily="34" charset="0"/>
              <a:buChar char="•"/>
            </a:pPr>
            <a:r>
              <a:rPr lang="en-US" dirty="0"/>
              <a:t>Dynamic</a:t>
            </a:r>
          </a:p>
          <a:p>
            <a:pPr marL="914400" lvl="1" indent="-457200">
              <a:buFont typeface="Arial" panose="020B0604020202020204" pitchFamily="34" charset="0"/>
              <a:buChar char="•"/>
            </a:pPr>
            <a:endParaRPr lang="en-US" dirty="0"/>
          </a:p>
          <a:p>
            <a:pPr lvl="1"/>
            <a:endParaRPr lang="en-US" dirty="0"/>
          </a:p>
        </p:txBody>
      </p:sp>
      <p:sp>
        <p:nvSpPr>
          <p:cNvPr id="4" name="Date Placeholder 3">
            <a:extLst>
              <a:ext uri="{FF2B5EF4-FFF2-40B4-BE49-F238E27FC236}">
                <a16:creationId xmlns:a16="http://schemas.microsoft.com/office/drawing/2014/main" id="{DB63F670-2C9C-31B2-E29B-350BC0F93C47}"/>
              </a:ext>
            </a:extLst>
          </p:cNvPr>
          <p:cNvSpPr>
            <a:spLocks noGrp="1"/>
          </p:cNvSpPr>
          <p:nvPr>
            <p:ph type="dt" sz="half" idx="10"/>
          </p:nvPr>
        </p:nvSpPr>
        <p:spPr/>
        <p:txBody>
          <a:bodyPr/>
          <a:lstStyle/>
          <a:p>
            <a:fld id="{86F2DE90-836E-EB47-AE6F-E5965F7ED46E}" type="datetime1">
              <a:rPr lang="en-US" smtClean="0"/>
              <a:t>9/10/2023</a:t>
            </a:fld>
            <a:endParaRPr lang="en-US" dirty="0"/>
          </a:p>
        </p:txBody>
      </p:sp>
      <p:sp>
        <p:nvSpPr>
          <p:cNvPr id="5" name="Footer Placeholder 4">
            <a:extLst>
              <a:ext uri="{FF2B5EF4-FFF2-40B4-BE49-F238E27FC236}">
                <a16:creationId xmlns:a16="http://schemas.microsoft.com/office/drawing/2014/main" id="{31A1D54F-0F1D-CE4E-517B-5DC1C12733D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4BB85AD-5143-6870-CA5A-CCEE70DBEC05}"/>
              </a:ext>
            </a:extLst>
          </p:cNvPr>
          <p:cNvSpPr>
            <a:spLocks noGrp="1"/>
          </p:cNvSpPr>
          <p:nvPr>
            <p:ph type="sldNum" sz="quarter" idx="12"/>
          </p:nvPr>
        </p:nvSpPr>
        <p:spPr/>
        <p:txBody>
          <a:bodyPr/>
          <a:lstStyle/>
          <a:p>
            <a:fld id="{77A17C51-14D8-4645-A883-06E5A4811B80}" type="slidenum">
              <a:rPr lang="en-US" smtClean="0"/>
              <a:pPr/>
              <a:t>3</a:t>
            </a:fld>
            <a:endParaRPr lang="en-US" dirty="0"/>
          </a:p>
        </p:txBody>
      </p:sp>
    </p:spTree>
    <p:extLst>
      <p:ext uri="{BB962C8B-B14F-4D97-AF65-F5344CB8AC3E}">
        <p14:creationId xmlns:p14="http://schemas.microsoft.com/office/powerpoint/2010/main" val="1313919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39ECD-3D7C-239E-E6C0-9C326B0D11AA}"/>
              </a:ext>
            </a:extLst>
          </p:cNvPr>
          <p:cNvSpPr>
            <a:spLocks noGrp="1"/>
          </p:cNvSpPr>
          <p:nvPr>
            <p:ph type="ctrTitle"/>
          </p:nvPr>
        </p:nvSpPr>
        <p:spPr>
          <a:xfrm>
            <a:off x="2149396" y="118325"/>
            <a:ext cx="5029200" cy="708025"/>
          </a:xfrm>
        </p:spPr>
        <p:txBody>
          <a:bodyPr/>
          <a:lstStyle/>
          <a:p>
            <a:r>
              <a:rPr lang="en-US" sz="4000" dirty="0"/>
              <a:t>Summary of Reduction</a:t>
            </a:r>
          </a:p>
        </p:txBody>
      </p:sp>
      <p:sp>
        <p:nvSpPr>
          <p:cNvPr id="4" name="Date Placeholder 3">
            <a:extLst>
              <a:ext uri="{FF2B5EF4-FFF2-40B4-BE49-F238E27FC236}">
                <a16:creationId xmlns:a16="http://schemas.microsoft.com/office/drawing/2014/main" id="{2F5C2D6C-C395-2116-E87A-8A1890230B33}"/>
              </a:ext>
            </a:extLst>
          </p:cNvPr>
          <p:cNvSpPr>
            <a:spLocks noGrp="1"/>
          </p:cNvSpPr>
          <p:nvPr>
            <p:ph type="dt" sz="half" idx="10"/>
          </p:nvPr>
        </p:nvSpPr>
        <p:spPr/>
        <p:txBody>
          <a:bodyPr/>
          <a:lstStyle/>
          <a:p>
            <a:fld id="{86F2DE90-836E-EB47-AE6F-E5965F7ED46E}" type="datetime1">
              <a:rPr lang="en-US" smtClean="0"/>
              <a:t>9/10/2023</a:t>
            </a:fld>
            <a:endParaRPr lang="en-US" dirty="0"/>
          </a:p>
        </p:txBody>
      </p:sp>
      <p:sp>
        <p:nvSpPr>
          <p:cNvPr id="5" name="Footer Placeholder 4">
            <a:extLst>
              <a:ext uri="{FF2B5EF4-FFF2-40B4-BE49-F238E27FC236}">
                <a16:creationId xmlns:a16="http://schemas.microsoft.com/office/drawing/2014/main" id="{ACC9D7B9-FCE7-7DBD-13B8-613CB61F49F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42F97C3-E351-B4E4-A030-7FCC9F4397E4}"/>
              </a:ext>
            </a:extLst>
          </p:cNvPr>
          <p:cNvSpPr>
            <a:spLocks noGrp="1"/>
          </p:cNvSpPr>
          <p:nvPr>
            <p:ph type="sldNum" sz="quarter" idx="12"/>
          </p:nvPr>
        </p:nvSpPr>
        <p:spPr/>
        <p:txBody>
          <a:bodyPr/>
          <a:lstStyle/>
          <a:p>
            <a:fld id="{77A17C51-14D8-4645-A883-06E5A4811B80}" type="slidenum">
              <a:rPr lang="en-US" smtClean="0"/>
              <a:pPr/>
              <a:t>30</a:t>
            </a:fld>
            <a:endParaRPr lang="en-US" dirty="0"/>
          </a:p>
        </p:txBody>
      </p:sp>
      <p:graphicFrame>
        <p:nvGraphicFramePr>
          <p:cNvPr id="7" name="Table 6">
            <a:extLst>
              <a:ext uri="{FF2B5EF4-FFF2-40B4-BE49-F238E27FC236}">
                <a16:creationId xmlns:a16="http://schemas.microsoft.com/office/drawing/2014/main" id="{87391247-C77F-B584-7877-11AB644FACBC}"/>
              </a:ext>
            </a:extLst>
          </p:cNvPr>
          <p:cNvGraphicFramePr>
            <a:graphicFrameLocks noGrp="1"/>
          </p:cNvGraphicFramePr>
          <p:nvPr>
            <p:extLst>
              <p:ext uri="{D42A27DB-BD31-4B8C-83A1-F6EECF244321}">
                <p14:modId xmlns:p14="http://schemas.microsoft.com/office/powerpoint/2010/main" val="3088934185"/>
              </p:ext>
            </p:extLst>
          </p:nvPr>
        </p:nvGraphicFramePr>
        <p:xfrm>
          <a:off x="4980722" y="998889"/>
          <a:ext cx="3416300" cy="3548799"/>
        </p:xfrm>
        <a:graphic>
          <a:graphicData uri="http://schemas.openxmlformats.org/drawingml/2006/table">
            <a:tbl>
              <a:tblPr firstRow="1" firstCol="1" bandRow="1">
                <a:tableStyleId>{74C1A8A3-306A-4EB7-A6B1-4F7E0EB9C5D6}</a:tableStyleId>
              </a:tblPr>
              <a:tblGrid>
                <a:gridCol w="1066756">
                  <a:extLst>
                    <a:ext uri="{9D8B030D-6E8A-4147-A177-3AD203B41FA5}">
                      <a16:colId xmlns:a16="http://schemas.microsoft.com/office/drawing/2014/main" val="2219420764"/>
                    </a:ext>
                  </a:extLst>
                </a:gridCol>
                <a:gridCol w="931671">
                  <a:extLst>
                    <a:ext uri="{9D8B030D-6E8A-4147-A177-3AD203B41FA5}">
                      <a16:colId xmlns:a16="http://schemas.microsoft.com/office/drawing/2014/main" val="1944182703"/>
                    </a:ext>
                  </a:extLst>
                </a:gridCol>
                <a:gridCol w="1417873">
                  <a:extLst>
                    <a:ext uri="{9D8B030D-6E8A-4147-A177-3AD203B41FA5}">
                      <a16:colId xmlns:a16="http://schemas.microsoft.com/office/drawing/2014/main" val="3960809259"/>
                    </a:ext>
                  </a:extLst>
                </a:gridCol>
              </a:tblGrid>
              <a:tr h="644821">
                <a:tc>
                  <a:txBody>
                    <a:bodyPr/>
                    <a:lstStyle/>
                    <a:p>
                      <a:pPr marL="0" marR="0" algn="ctr">
                        <a:lnSpc>
                          <a:spcPct val="150000"/>
                        </a:lnSpc>
                        <a:spcBef>
                          <a:spcPts val="0"/>
                        </a:spcBef>
                        <a:spcAft>
                          <a:spcPts val="0"/>
                        </a:spcAft>
                      </a:pPr>
                      <a:r>
                        <a:rPr lang="en-US" sz="1400" kern="100">
                          <a:effectLst/>
                        </a:rPr>
                        <a:t>Component </a:t>
                      </a:r>
                      <a:endParaRPr lang="en-US" sz="12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50000"/>
                        </a:lnSpc>
                        <a:spcBef>
                          <a:spcPts val="0"/>
                        </a:spcBef>
                        <a:spcAft>
                          <a:spcPts val="0"/>
                        </a:spcAft>
                      </a:pPr>
                      <a:r>
                        <a:rPr lang="en-US" sz="1400" kern="100" dirty="0">
                          <a:effectLst/>
                        </a:rPr>
                        <a:t>Original</a:t>
                      </a:r>
                      <a:endParaRPr lang="en-US" sz="12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50000"/>
                        </a:lnSpc>
                        <a:spcBef>
                          <a:spcPts val="0"/>
                        </a:spcBef>
                        <a:spcAft>
                          <a:spcPts val="0"/>
                        </a:spcAft>
                      </a:pPr>
                      <a:r>
                        <a:rPr lang="en-US" sz="1400" kern="100" dirty="0">
                          <a:effectLst/>
                        </a:rPr>
                        <a:t>After Reduction</a:t>
                      </a:r>
                      <a:endParaRPr lang="en-US" sz="12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4166079074"/>
                  </a:ext>
                </a:extLst>
              </a:tr>
              <a:tr h="735694">
                <a:tc>
                  <a:txBody>
                    <a:bodyPr/>
                    <a:lstStyle/>
                    <a:p>
                      <a:pPr marL="0" marR="0" algn="ctr">
                        <a:lnSpc>
                          <a:spcPct val="150000"/>
                        </a:lnSpc>
                        <a:spcBef>
                          <a:spcPts val="0"/>
                        </a:spcBef>
                        <a:spcAft>
                          <a:spcPts val="0"/>
                        </a:spcAft>
                      </a:pPr>
                      <a:r>
                        <a:rPr lang="en-US" sz="1400" kern="100" dirty="0">
                          <a:effectLst/>
                        </a:rPr>
                        <a:t>Bus </a:t>
                      </a:r>
                      <a:endParaRPr lang="en-US" sz="12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50000"/>
                        </a:lnSpc>
                        <a:spcBef>
                          <a:spcPts val="0"/>
                        </a:spcBef>
                        <a:spcAft>
                          <a:spcPts val="0"/>
                        </a:spcAft>
                      </a:pPr>
                      <a:r>
                        <a:rPr lang="en-US" sz="1800" kern="100" dirty="0">
                          <a:effectLst/>
                        </a:rPr>
                        <a:t>14</a:t>
                      </a:r>
                      <a:endParaRPr lang="en-US" sz="16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50000"/>
                        </a:lnSpc>
                        <a:spcBef>
                          <a:spcPts val="0"/>
                        </a:spcBef>
                        <a:spcAft>
                          <a:spcPts val="0"/>
                        </a:spcAft>
                      </a:pPr>
                      <a:r>
                        <a:rPr lang="en-US" sz="1800" kern="100">
                          <a:effectLst/>
                        </a:rPr>
                        <a:t>8</a:t>
                      </a:r>
                      <a:endParaRPr lang="en-US"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2116807899"/>
                  </a:ext>
                </a:extLst>
              </a:tr>
              <a:tr h="696896">
                <a:tc>
                  <a:txBody>
                    <a:bodyPr/>
                    <a:lstStyle/>
                    <a:p>
                      <a:pPr marL="0" marR="0" algn="ctr">
                        <a:lnSpc>
                          <a:spcPct val="150000"/>
                        </a:lnSpc>
                        <a:spcBef>
                          <a:spcPts val="0"/>
                        </a:spcBef>
                        <a:spcAft>
                          <a:spcPts val="0"/>
                        </a:spcAft>
                      </a:pPr>
                      <a:r>
                        <a:rPr lang="en-US" sz="1400" kern="100">
                          <a:effectLst/>
                        </a:rPr>
                        <a:t>Generator </a:t>
                      </a:r>
                      <a:endParaRPr lang="en-US" sz="12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50000"/>
                        </a:lnSpc>
                        <a:spcBef>
                          <a:spcPts val="0"/>
                        </a:spcBef>
                        <a:spcAft>
                          <a:spcPts val="0"/>
                        </a:spcAft>
                      </a:pPr>
                      <a:r>
                        <a:rPr lang="en-US" sz="1800" kern="100" dirty="0">
                          <a:effectLst/>
                        </a:rPr>
                        <a:t>5 </a:t>
                      </a:r>
                      <a:endParaRPr lang="en-US" sz="16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50000"/>
                        </a:lnSpc>
                        <a:spcBef>
                          <a:spcPts val="0"/>
                        </a:spcBef>
                        <a:spcAft>
                          <a:spcPts val="0"/>
                        </a:spcAft>
                      </a:pPr>
                      <a:r>
                        <a:rPr lang="en-US" sz="1800" kern="100">
                          <a:effectLst/>
                        </a:rPr>
                        <a:t>4</a:t>
                      </a:r>
                      <a:endParaRPr lang="en-US"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2327390211"/>
                  </a:ext>
                </a:extLst>
              </a:tr>
              <a:tr h="735694">
                <a:tc>
                  <a:txBody>
                    <a:bodyPr/>
                    <a:lstStyle/>
                    <a:p>
                      <a:pPr marL="0" marR="0" algn="ctr">
                        <a:lnSpc>
                          <a:spcPct val="150000"/>
                        </a:lnSpc>
                        <a:spcBef>
                          <a:spcPts val="0"/>
                        </a:spcBef>
                        <a:spcAft>
                          <a:spcPts val="0"/>
                        </a:spcAft>
                      </a:pPr>
                      <a:r>
                        <a:rPr lang="en-US" sz="1400" kern="100">
                          <a:effectLst/>
                        </a:rPr>
                        <a:t>Load </a:t>
                      </a:r>
                      <a:endParaRPr lang="en-US" sz="12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50000"/>
                        </a:lnSpc>
                        <a:spcBef>
                          <a:spcPts val="0"/>
                        </a:spcBef>
                        <a:spcAft>
                          <a:spcPts val="0"/>
                        </a:spcAft>
                      </a:pPr>
                      <a:r>
                        <a:rPr lang="en-US" sz="1800" kern="100" dirty="0">
                          <a:effectLst/>
                        </a:rPr>
                        <a:t>11</a:t>
                      </a:r>
                      <a:endParaRPr lang="en-US" sz="16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50000"/>
                        </a:lnSpc>
                        <a:spcBef>
                          <a:spcPts val="0"/>
                        </a:spcBef>
                        <a:spcAft>
                          <a:spcPts val="0"/>
                        </a:spcAft>
                      </a:pPr>
                      <a:r>
                        <a:rPr lang="en-US" sz="1800" kern="100" dirty="0">
                          <a:effectLst/>
                        </a:rPr>
                        <a:t>10</a:t>
                      </a:r>
                      <a:endParaRPr lang="en-US" sz="16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3016825950"/>
                  </a:ext>
                </a:extLst>
              </a:tr>
              <a:tr h="735694">
                <a:tc>
                  <a:txBody>
                    <a:bodyPr/>
                    <a:lstStyle/>
                    <a:p>
                      <a:pPr marL="0" marR="0" algn="ctr">
                        <a:lnSpc>
                          <a:spcPct val="150000"/>
                        </a:lnSpc>
                        <a:spcBef>
                          <a:spcPts val="0"/>
                        </a:spcBef>
                        <a:spcAft>
                          <a:spcPts val="0"/>
                        </a:spcAft>
                      </a:pPr>
                      <a:r>
                        <a:rPr lang="en-US" sz="1400" kern="100" dirty="0">
                          <a:effectLst/>
                        </a:rPr>
                        <a:t>Branch </a:t>
                      </a:r>
                      <a:endParaRPr lang="en-US" sz="12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50000"/>
                        </a:lnSpc>
                        <a:spcBef>
                          <a:spcPts val="0"/>
                        </a:spcBef>
                        <a:spcAft>
                          <a:spcPts val="0"/>
                        </a:spcAft>
                      </a:pPr>
                      <a:r>
                        <a:rPr lang="en-US" sz="1800" kern="100">
                          <a:effectLst/>
                        </a:rPr>
                        <a:t>20 </a:t>
                      </a:r>
                      <a:endParaRPr lang="en-US"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50000"/>
                        </a:lnSpc>
                        <a:spcBef>
                          <a:spcPts val="0"/>
                        </a:spcBef>
                        <a:spcAft>
                          <a:spcPts val="0"/>
                        </a:spcAft>
                      </a:pPr>
                      <a:r>
                        <a:rPr lang="en-US" sz="1800" kern="100" dirty="0">
                          <a:effectLst/>
                        </a:rPr>
                        <a:t>12</a:t>
                      </a:r>
                      <a:endParaRPr lang="en-US" sz="16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1785783168"/>
                  </a:ext>
                </a:extLst>
              </a:tr>
            </a:tbl>
          </a:graphicData>
        </a:graphic>
      </p:graphicFrame>
      <p:graphicFrame>
        <p:nvGraphicFramePr>
          <p:cNvPr id="9" name="Table 8">
            <a:extLst>
              <a:ext uri="{FF2B5EF4-FFF2-40B4-BE49-F238E27FC236}">
                <a16:creationId xmlns:a16="http://schemas.microsoft.com/office/drawing/2014/main" id="{578C33B6-5785-E730-E317-A0DDF0EC225F}"/>
              </a:ext>
            </a:extLst>
          </p:cNvPr>
          <p:cNvGraphicFramePr>
            <a:graphicFrameLocks noGrp="1"/>
          </p:cNvGraphicFramePr>
          <p:nvPr>
            <p:extLst>
              <p:ext uri="{D42A27DB-BD31-4B8C-83A1-F6EECF244321}">
                <p14:modId xmlns:p14="http://schemas.microsoft.com/office/powerpoint/2010/main" val="2721766008"/>
              </p:ext>
            </p:extLst>
          </p:nvPr>
        </p:nvGraphicFramePr>
        <p:xfrm>
          <a:off x="692150" y="998889"/>
          <a:ext cx="3416300" cy="3548800"/>
        </p:xfrm>
        <a:graphic>
          <a:graphicData uri="http://schemas.openxmlformats.org/drawingml/2006/table">
            <a:tbl>
              <a:tblPr firstRow="1" firstCol="1" bandRow="1">
                <a:tableStyleId>{2A488322-F2BA-4B5B-9748-0D474271808F}</a:tableStyleId>
              </a:tblPr>
              <a:tblGrid>
                <a:gridCol w="1067003">
                  <a:extLst>
                    <a:ext uri="{9D8B030D-6E8A-4147-A177-3AD203B41FA5}">
                      <a16:colId xmlns:a16="http://schemas.microsoft.com/office/drawing/2014/main" val="3110276785"/>
                    </a:ext>
                  </a:extLst>
                </a:gridCol>
                <a:gridCol w="927453">
                  <a:extLst>
                    <a:ext uri="{9D8B030D-6E8A-4147-A177-3AD203B41FA5}">
                      <a16:colId xmlns:a16="http://schemas.microsoft.com/office/drawing/2014/main" val="2652528179"/>
                    </a:ext>
                  </a:extLst>
                </a:gridCol>
                <a:gridCol w="1421844">
                  <a:extLst>
                    <a:ext uri="{9D8B030D-6E8A-4147-A177-3AD203B41FA5}">
                      <a16:colId xmlns:a16="http://schemas.microsoft.com/office/drawing/2014/main" val="724040230"/>
                    </a:ext>
                  </a:extLst>
                </a:gridCol>
              </a:tblGrid>
              <a:tr h="776561">
                <a:tc>
                  <a:txBody>
                    <a:bodyPr/>
                    <a:lstStyle/>
                    <a:p>
                      <a:pPr marL="0" marR="0" algn="ctr">
                        <a:lnSpc>
                          <a:spcPct val="150000"/>
                        </a:lnSpc>
                        <a:spcBef>
                          <a:spcPts val="0"/>
                        </a:spcBef>
                        <a:spcAft>
                          <a:spcPts val="800"/>
                        </a:spcAft>
                      </a:pPr>
                      <a:r>
                        <a:rPr lang="en-US" sz="1400" kern="100" dirty="0">
                          <a:effectLst/>
                        </a:rPr>
                        <a:t>Component </a:t>
                      </a:r>
                      <a:endParaRPr lang="en-US" sz="12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50000"/>
                        </a:lnSpc>
                        <a:spcBef>
                          <a:spcPts val="0"/>
                        </a:spcBef>
                        <a:spcAft>
                          <a:spcPts val="800"/>
                        </a:spcAft>
                      </a:pPr>
                      <a:r>
                        <a:rPr lang="en-US" sz="1400" kern="100" dirty="0">
                          <a:effectLst/>
                        </a:rPr>
                        <a:t>Original </a:t>
                      </a:r>
                      <a:endParaRPr lang="en-US" sz="12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50000"/>
                        </a:lnSpc>
                        <a:spcBef>
                          <a:spcPts val="0"/>
                        </a:spcBef>
                        <a:spcAft>
                          <a:spcPts val="800"/>
                        </a:spcAft>
                      </a:pPr>
                      <a:r>
                        <a:rPr lang="en-US" sz="1400" kern="100" dirty="0">
                          <a:effectLst/>
                        </a:rPr>
                        <a:t>After Reduction</a:t>
                      </a:r>
                      <a:endParaRPr lang="en-US" sz="12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2336895887"/>
                  </a:ext>
                </a:extLst>
              </a:tr>
              <a:tr h="652715">
                <a:tc>
                  <a:txBody>
                    <a:bodyPr/>
                    <a:lstStyle/>
                    <a:p>
                      <a:pPr marL="0" marR="0" algn="ctr">
                        <a:lnSpc>
                          <a:spcPct val="150000"/>
                        </a:lnSpc>
                        <a:spcBef>
                          <a:spcPts val="0"/>
                        </a:spcBef>
                        <a:spcAft>
                          <a:spcPts val="800"/>
                        </a:spcAft>
                      </a:pPr>
                      <a:r>
                        <a:rPr lang="en-US" sz="1400" kern="100">
                          <a:effectLst/>
                        </a:rPr>
                        <a:t>Bus </a:t>
                      </a:r>
                      <a:endParaRPr lang="en-US" sz="12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50000"/>
                        </a:lnSpc>
                        <a:spcBef>
                          <a:spcPts val="0"/>
                        </a:spcBef>
                        <a:spcAft>
                          <a:spcPts val="800"/>
                        </a:spcAft>
                      </a:pPr>
                      <a:r>
                        <a:rPr lang="en-US" sz="1800" kern="100" dirty="0">
                          <a:effectLst/>
                        </a:rPr>
                        <a:t>39 </a:t>
                      </a:r>
                      <a:endParaRPr lang="en-US" sz="16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50000"/>
                        </a:lnSpc>
                        <a:spcBef>
                          <a:spcPts val="0"/>
                        </a:spcBef>
                        <a:spcAft>
                          <a:spcPts val="800"/>
                        </a:spcAft>
                      </a:pPr>
                      <a:r>
                        <a:rPr lang="en-US" sz="1800" kern="100" dirty="0">
                          <a:effectLst/>
                        </a:rPr>
                        <a:t>18</a:t>
                      </a:r>
                      <a:endParaRPr lang="en-US" sz="16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2404860229"/>
                  </a:ext>
                </a:extLst>
              </a:tr>
              <a:tr h="776561">
                <a:tc>
                  <a:txBody>
                    <a:bodyPr/>
                    <a:lstStyle/>
                    <a:p>
                      <a:pPr marL="0" marR="0" algn="ctr">
                        <a:lnSpc>
                          <a:spcPct val="150000"/>
                        </a:lnSpc>
                        <a:spcBef>
                          <a:spcPts val="0"/>
                        </a:spcBef>
                        <a:spcAft>
                          <a:spcPts val="800"/>
                        </a:spcAft>
                      </a:pPr>
                      <a:r>
                        <a:rPr lang="en-US" sz="1400" kern="100">
                          <a:effectLst/>
                        </a:rPr>
                        <a:t>Generator </a:t>
                      </a:r>
                      <a:endParaRPr lang="en-US" sz="12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50000"/>
                        </a:lnSpc>
                        <a:spcBef>
                          <a:spcPts val="0"/>
                        </a:spcBef>
                        <a:spcAft>
                          <a:spcPts val="800"/>
                        </a:spcAft>
                      </a:pPr>
                      <a:r>
                        <a:rPr lang="en-US" sz="1800" kern="100" dirty="0">
                          <a:effectLst/>
                        </a:rPr>
                        <a:t>10 </a:t>
                      </a:r>
                      <a:endParaRPr lang="en-US" sz="16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50000"/>
                        </a:lnSpc>
                        <a:spcBef>
                          <a:spcPts val="0"/>
                        </a:spcBef>
                        <a:spcAft>
                          <a:spcPts val="800"/>
                        </a:spcAft>
                      </a:pPr>
                      <a:r>
                        <a:rPr lang="en-US" sz="1800" kern="100" dirty="0">
                          <a:effectLst/>
                        </a:rPr>
                        <a:t>7</a:t>
                      </a:r>
                      <a:endParaRPr lang="en-US" sz="16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411608115"/>
                  </a:ext>
                </a:extLst>
              </a:tr>
              <a:tr h="652715">
                <a:tc>
                  <a:txBody>
                    <a:bodyPr/>
                    <a:lstStyle/>
                    <a:p>
                      <a:pPr marL="0" marR="0" algn="ctr">
                        <a:lnSpc>
                          <a:spcPct val="150000"/>
                        </a:lnSpc>
                        <a:spcBef>
                          <a:spcPts val="0"/>
                        </a:spcBef>
                        <a:spcAft>
                          <a:spcPts val="800"/>
                        </a:spcAft>
                      </a:pPr>
                      <a:r>
                        <a:rPr lang="en-US" sz="1400" kern="100">
                          <a:effectLst/>
                        </a:rPr>
                        <a:t>Load </a:t>
                      </a:r>
                      <a:endParaRPr lang="en-US" sz="12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50000"/>
                        </a:lnSpc>
                        <a:spcBef>
                          <a:spcPts val="0"/>
                        </a:spcBef>
                        <a:spcAft>
                          <a:spcPts val="800"/>
                        </a:spcAft>
                      </a:pPr>
                      <a:r>
                        <a:rPr lang="en-US" sz="1800" kern="100">
                          <a:effectLst/>
                        </a:rPr>
                        <a:t>19 </a:t>
                      </a:r>
                      <a:endParaRPr lang="en-US"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50000"/>
                        </a:lnSpc>
                        <a:spcBef>
                          <a:spcPts val="0"/>
                        </a:spcBef>
                        <a:spcAft>
                          <a:spcPts val="800"/>
                        </a:spcAft>
                      </a:pPr>
                      <a:r>
                        <a:rPr lang="en-US" sz="1800" kern="100" dirty="0">
                          <a:solidFill>
                            <a:srgbClr val="FF0000"/>
                          </a:solidFill>
                          <a:effectLst/>
                        </a:rPr>
                        <a:t>21</a:t>
                      </a:r>
                      <a:endParaRPr lang="en-US" sz="1600" kern="100" dirty="0">
                        <a:solidFill>
                          <a:srgbClr val="FF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2174240015"/>
                  </a:ext>
                </a:extLst>
              </a:tr>
              <a:tr h="690248">
                <a:tc>
                  <a:txBody>
                    <a:bodyPr/>
                    <a:lstStyle/>
                    <a:p>
                      <a:pPr marL="0" marR="0" algn="ctr">
                        <a:lnSpc>
                          <a:spcPct val="150000"/>
                        </a:lnSpc>
                        <a:spcBef>
                          <a:spcPts val="0"/>
                        </a:spcBef>
                        <a:spcAft>
                          <a:spcPts val="800"/>
                        </a:spcAft>
                      </a:pPr>
                      <a:r>
                        <a:rPr lang="en-US" sz="1200" kern="100" dirty="0">
                          <a:effectLst/>
                        </a:rPr>
                        <a:t>Transmission lines</a:t>
                      </a:r>
                      <a:endParaRPr lang="en-US" sz="11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50000"/>
                        </a:lnSpc>
                        <a:spcBef>
                          <a:spcPts val="0"/>
                        </a:spcBef>
                        <a:spcAft>
                          <a:spcPts val="800"/>
                        </a:spcAft>
                      </a:pPr>
                      <a:r>
                        <a:rPr lang="en-US" sz="1800" kern="100" dirty="0">
                          <a:effectLst/>
                        </a:rPr>
                        <a:t>34 </a:t>
                      </a:r>
                      <a:endParaRPr lang="en-US" sz="16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50000"/>
                        </a:lnSpc>
                        <a:spcBef>
                          <a:spcPts val="0"/>
                        </a:spcBef>
                        <a:spcAft>
                          <a:spcPts val="800"/>
                        </a:spcAft>
                      </a:pPr>
                      <a:r>
                        <a:rPr lang="en-US" sz="1800" kern="100" dirty="0">
                          <a:effectLst/>
                        </a:rPr>
                        <a:t>27</a:t>
                      </a:r>
                      <a:endParaRPr lang="en-US" sz="16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1509484004"/>
                  </a:ext>
                </a:extLst>
              </a:tr>
            </a:tbl>
          </a:graphicData>
        </a:graphic>
      </p:graphicFrame>
    </p:spTree>
    <p:extLst>
      <p:ext uri="{BB962C8B-B14F-4D97-AF65-F5344CB8AC3E}">
        <p14:creationId xmlns:p14="http://schemas.microsoft.com/office/powerpoint/2010/main" val="11515410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39ECD-3D7C-239E-E6C0-9C326B0D11AA}"/>
              </a:ext>
            </a:extLst>
          </p:cNvPr>
          <p:cNvSpPr>
            <a:spLocks noGrp="1"/>
          </p:cNvSpPr>
          <p:nvPr>
            <p:ph type="ctrTitle"/>
          </p:nvPr>
        </p:nvSpPr>
        <p:spPr>
          <a:xfrm>
            <a:off x="2149396" y="118325"/>
            <a:ext cx="5029200" cy="708025"/>
          </a:xfrm>
        </p:spPr>
        <p:txBody>
          <a:bodyPr/>
          <a:lstStyle/>
          <a:p>
            <a:r>
              <a:rPr lang="en-US" sz="4000" dirty="0"/>
              <a:t>Summary of Reduction</a:t>
            </a:r>
          </a:p>
        </p:txBody>
      </p:sp>
      <p:sp>
        <p:nvSpPr>
          <p:cNvPr id="4" name="Date Placeholder 3">
            <a:extLst>
              <a:ext uri="{FF2B5EF4-FFF2-40B4-BE49-F238E27FC236}">
                <a16:creationId xmlns:a16="http://schemas.microsoft.com/office/drawing/2014/main" id="{2F5C2D6C-C395-2116-E87A-8A1890230B33}"/>
              </a:ext>
            </a:extLst>
          </p:cNvPr>
          <p:cNvSpPr>
            <a:spLocks noGrp="1"/>
          </p:cNvSpPr>
          <p:nvPr>
            <p:ph type="dt" sz="half" idx="10"/>
          </p:nvPr>
        </p:nvSpPr>
        <p:spPr/>
        <p:txBody>
          <a:bodyPr/>
          <a:lstStyle/>
          <a:p>
            <a:fld id="{86F2DE90-836E-EB47-AE6F-E5965F7ED46E}" type="datetime1">
              <a:rPr lang="en-US" smtClean="0"/>
              <a:t>9/10/2023</a:t>
            </a:fld>
            <a:endParaRPr lang="en-US" dirty="0"/>
          </a:p>
        </p:txBody>
      </p:sp>
      <p:sp>
        <p:nvSpPr>
          <p:cNvPr id="5" name="Footer Placeholder 4">
            <a:extLst>
              <a:ext uri="{FF2B5EF4-FFF2-40B4-BE49-F238E27FC236}">
                <a16:creationId xmlns:a16="http://schemas.microsoft.com/office/drawing/2014/main" id="{ACC9D7B9-FCE7-7DBD-13B8-613CB61F49F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42F97C3-E351-B4E4-A030-7FCC9F4397E4}"/>
              </a:ext>
            </a:extLst>
          </p:cNvPr>
          <p:cNvSpPr>
            <a:spLocks noGrp="1"/>
          </p:cNvSpPr>
          <p:nvPr>
            <p:ph type="sldNum" sz="quarter" idx="12"/>
          </p:nvPr>
        </p:nvSpPr>
        <p:spPr/>
        <p:txBody>
          <a:bodyPr/>
          <a:lstStyle/>
          <a:p>
            <a:fld id="{77A17C51-14D8-4645-A883-06E5A4811B80}" type="slidenum">
              <a:rPr lang="en-US" smtClean="0"/>
              <a:pPr/>
              <a:t>31</a:t>
            </a:fld>
            <a:endParaRPr lang="en-US" dirty="0"/>
          </a:p>
        </p:txBody>
      </p:sp>
      <p:graphicFrame>
        <p:nvGraphicFramePr>
          <p:cNvPr id="7" name="Table 6">
            <a:extLst>
              <a:ext uri="{FF2B5EF4-FFF2-40B4-BE49-F238E27FC236}">
                <a16:creationId xmlns:a16="http://schemas.microsoft.com/office/drawing/2014/main" id="{87391247-C77F-B584-7877-11AB644FACBC}"/>
              </a:ext>
            </a:extLst>
          </p:cNvPr>
          <p:cNvGraphicFramePr>
            <a:graphicFrameLocks noGrp="1"/>
          </p:cNvGraphicFramePr>
          <p:nvPr>
            <p:extLst>
              <p:ext uri="{D42A27DB-BD31-4B8C-83A1-F6EECF244321}">
                <p14:modId xmlns:p14="http://schemas.microsoft.com/office/powerpoint/2010/main" val="2499005382"/>
              </p:ext>
            </p:extLst>
          </p:nvPr>
        </p:nvGraphicFramePr>
        <p:xfrm>
          <a:off x="5454650" y="945010"/>
          <a:ext cx="3172210" cy="3591068"/>
        </p:xfrm>
        <a:graphic>
          <a:graphicData uri="http://schemas.openxmlformats.org/drawingml/2006/table">
            <a:tbl>
              <a:tblPr firstRow="1" firstCol="1" bandRow="1">
                <a:tableStyleId>{74C1A8A3-306A-4EB7-A6B1-4F7E0EB9C5D6}</a:tableStyleId>
              </a:tblPr>
              <a:tblGrid>
                <a:gridCol w="990538">
                  <a:extLst>
                    <a:ext uri="{9D8B030D-6E8A-4147-A177-3AD203B41FA5}">
                      <a16:colId xmlns:a16="http://schemas.microsoft.com/office/drawing/2014/main" val="2219420764"/>
                    </a:ext>
                  </a:extLst>
                </a:gridCol>
                <a:gridCol w="865104">
                  <a:extLst>
                    <a:ext uri="{9D8B030D-6E8A-4147-A177-3AD203B41FA5}">
                      <a16:colId xmlns:a16="http://schemas.microsoft.com/office/drawing/2014/main" val="1944182703"/>
                    </a:ext>
                  </a:extLst>
                </a:gridCol>
                <a:gridCol w="1316568">
                  <a:extLst>
                    <a:ext uri="{9D8B030D-6E8A-4147-A177-3AD203B41FA5}">
                      <a16:colId xmlns:a16="http://schemas.microsoft.com/office/drawing/2014/main" val="3960809259"/>
                    </a:ext>
                  </a:extLst>
                </a:gridCol>
              </a:tblGrid>
              <a:tr h="652501">
                <a:tc>
                  <a:txBody>
                    <a:bodyPr/>
                    <a:lstStyle/>
                    <a:p>
                      <a:pPr marL="0" marR="0" algn="ctr">
                        <a:lnSpc>
                          <a:spcPct val="150000"/>
                        </a:lnSpc>
                        <a:spcBef>
                          <a:spcPts val="0"/>
                        </a:spcBef>
                        <a:spcAft>
                          <a:spcPts val="0"/>
                        </a:spcAft>
                      </a:pPr>
                      <a:r>
                        <a:rPr lang="en-US" sz="1200" kern="100">
                          <a:effectLst/>
                        </a:rPr>
                        <a:t>Component </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50000"/>
                        </a:lnSpc>
                        <a:spcBef>
                          <a:spcPts val="0"/>
                        </a:spcBef>
                        <a:spcAft>
                          <a:spcPts val="0"/>
                        </a:spcAft>
                      </a:pPr>
                      <a:r>
                        <a:rPr lang="en-US" sz="1200" kern="100" dirty="0">
                          <a:effectLst/>
                        </a:rPr>
                        <a:t>Original</a:t>
                      </a:r>
                      <a:endParaRPr lang="en-US" sz="11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50000"/>
                        </a:lnSpc>
                        <a:spcBef>
                          <a:spcPts val="0"/>
                        </a:spcBef>
                        <a:spcAft>
                          <a:spcPts val="0"/>
                        </a:spcAft>
                      </a:pPr>
                      <a:r>
                        <a:rPr lang="en-US" sz="1200" kern="100">
                          <a:effectLst/>
                        </a:rPr>
                        <a:t>After Reduction</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4166079074"/>
                  </a:ext>
                </a:extLst>
              </a:tr>
              <a:tr h="744457">
                <a:tc>
                  <a:txBody>
                    <a:bodyPr/>
                    <a:lstStyle/>
                    <a:p>
                      <a:pPr marL="0" marR="0" algn="ctr">
                        <a:lnSpc>
                          <a:spcPct val="150000"/>
                        </a:lnSpc>
                        <a:spcBef>
                          <a:spcPts val="0"/>
                        </a:spcBef>
                        <a:spcAft>
                          <a:spcPts val="0"/>
                        </a:spcAft>
                      </a:pPr>
                      <a:r>
                        <a:rPr lang="en-US" sz="1200" kern="100" dirty="0">
                          <a:effectLst/>
                        </a:rPr>
                        <a:t>Bus </a:t>
                      </a:r>
                      <a:endParaRPr lang="en-US" sz="11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50000"/>
                        </a:lnSpc>
                        <a:spcBef>
                          <a:spcPts val="0"/>
                        </a:spcBef>
                        <a:spcAft>
                          <a:spcPts val="0"/>
                        </a:spcAft>
                      </a:pPr>
                      <a:r>
                        <a:rPr lang="en-US" sz="1200" kern="100">
                          <a:effectLst/>
                        </a:rPr>
                        <a:t>14</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50000"/>
                        </a:lnSpc>
                        <a:spcBef>
                          <a:spcPts val="0"/>
                        </a:spcBef>
                        <a:spcAft>
                          <a:spcPts val="0"/>
                        </a:spcAft>
                      </a:pPr>
                      <a:r>
                        <a:rPr lang="en-US" sz="1200" kern="100">
                          <a:effectLst/>
                        </a:rPr>
                        <a:t>8</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2116807899"/>
                  </a:ext>
                </a:extLst>
              </a:tr>
              <a:tr h="705196">
                <a:tc>
                  <a:txBody>
                    <a:bodyPr/>
                    <a:lstStyle/>
                    <a:p>
                      <a:pPr marL="0" marR="0" algn="ctr">
                        <a:lnSpc>
                          <a:spcPct val="150000"/>
                        </a:lnSpc>
                        <a:spcBef>
                          <a:spcPts val="0"/>
                        </a:spcBef>
                        <a:spcAft>
                          <a:spcPts val="0"/>
                        </a:spcAft>
                      </a:pPr>
                      <a:r>
                        <a:rPr lang="en-US" sz="1200" kern="100">
                          <a:effectLst/>
                        </a:rPr>
                        <a:t>Generator </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50000"/>
                        </a:lnSpc>
                        <a:spcBef>
                          <a:spcPts val="0"/>
                        </a:spcBef>
                        <a:spcAft>
                          <a:spcPts val="0"/>
                        </a:spcAft>
                      </a:pPr>
                      <a:r>
                        <a:rPr lang="en-US" sz="1200" kern="100">
                          <a:effectLst/>
                        </a:rPr>
                        <a:t>5 </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50000"/>
                        </a:lnSpc>
                        <a:spcBef>
                          <a:spcPts val="0"/>
                        </a:spcBef>
                        <a:spcAft>
                          <a:spcPts val="0"/>
                        </a:spcAft>
                      </a:pPr>
                      <a:r>
                        <a:rPr lang="en-US" sz="1200" kern="100">
                          <a:effectLst/>
                        </a:rPr>
                        <a:t>4</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2327390211"/>
                  </a:ext>
                </a:extLst>
              </a:tr>
              <a:tr h="744457">
                <a:tc>
                  <a:txBody>
                    <a:bodyPr/>
                    <a:lstStyle/>
                    <a:p>
                      <a:pPr marL="0" marR="0" algn="ctr">
                        <a:lnSpc>
                          <a:spcPct val="150000"/>
                        </a:lnSpc>
                        <a:spcBef>
                          <a:spcPts val="0"/>
                        </a:spcBef>
                        <a:spcAft>
                          <a:spcPts val="0"/>
                        </a:spcAft>
                      </a:pPr>
                      <a:r>
                        <a:rPr lang="en-US" sz="1200" kern="100">
                          <a:effectLst/>
                        </a:rPr>
                        <a:t>Load </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50000"/>
                        </a:lnSpc>
                        <a:spcBef>
                          <a:spcPts val="0"/>
                        </a:spcBef>
                        <a:spcAft>
                          <a:spcPts val="0"/>
                        </a:spcAft>
                      </a:pPr>
                      <a:r>
                        <a:rPr lang="en-US" sz="1200" kern="100">
                          <a:effectLst/>
                        </a:rPr>
                        <a:t>11</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50000"/>
                        </a:lnSpc>
                        <a:spcBef>
                          <a:spcPts val="0"/>
                        </a:spcBef>
                        <a:spcAft>
                          <a:spcPts val="0"/>
                        </a:spcAft>
                      </a:pPr>
                      <a:r>
                        <a:rPr lang="en-US" sz="1200" kern="100" dirty="0">
                          <a:effectLst/>
                        </a:rPr>
                        <a:t>10</a:t>
                      </a:r>
                      <a:endParaRPr lang="en-US" sz="11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3016825950"/>
                  </a:ext>
                </a:extLst>
              </a:tr>
              <a:tr h="744457">
                <a:tc>
                  <a:txBody>
                    <a:bodyPr/>
                    <a:lstStyle/>
                    <a:p>
                      <a:pPr marL="0" marR="0" algn="ctr">
                        <a:lnSpc>
                          <a:spcPct val="150000"/>
                        </a:lnSpc>
                        <a:spcBef>
                          <a:spcPts val="0"/>
                        </a:spcBef>
                        <a:spcAft>
                          <a:spcPts val="0"/>
                        </a:spcAft>
                      </a:pPr>
                      <a:r>
                        <a:rPr lang="en-US" sz="1200" kern="100" dirty="0">
                          <a:effectLst/>
                        </a:rPr>
                        <a:t>Branch </a:t>
                      </a:r>
                      <a:endParaRPr lang="en-US" sz="11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50000"/>
                        </a:lnSpc>
                        <a:spcBef>
                          <a:spcPts val="0"/>
                        </a:spcBef>
                        <a:spcAft>
                          <a:spcPts val="0"/>
                        </a:spcAft>
                      </a:pPr>
                      <a:r>
                        <a:rPr lang="en-US" sz="1200" kern="100">
                          <a:effectLst/>
                        </a:rPr>
                        <a:t>20 </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50000"/>
                        </a:lnSpc>
                        <a:spcBef>
                          <a:spcPts val="0"/>
                        </a:spcBef>
                        <a:spcAft>
                          <a:spcPts val="0"/>
                        </a:spcAft>
                      </a:pPr>
                      <a:r>
                        <a:rPr lang="en-US" sz="1200" kern="100" dirty="0">
                          <a:effectLst/>
                        </a:rPr>
                        <a:t>12</a:t>
                      </a:r>
                      <a:endParaRPr lang="en-US" sz="11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1785783168"/>
                  </a:ext>
                </a:extLst>
              </a:tr>
            </a:tbl>
          </a:graphicData>
        </a:graphic>
      </p:graphicFrame>
      <p:graphicFrame>
        <p:nvGraphicFramePr>
          <p:cNvPr id="9" name="Table 8">
            <a:extLst>
              <a:ext uri="{FF2B5EF4-FFF2-40B4-BE49-F238E27FC236}">
                <a16:creationId xmlns:a16="http://schemas.microsoft.com/office/drawing/2014/main" id="{578C33B6-5785-E730-E317-A0DDF0EC225F}"/>
              </a:ext>
            </a:extLst>
          </p:cNvPr>
          <p:cNvGraphicFramePr>
            <a:graphicFrameLocks noGrp="1"/>
          </p:cNvGraphicFramePr>
          <p:nvPr>
            <p:extLst>
              <p:ext uri="{D42A27DB-BD31-4B8C-83A1-F6EECF244321}">
                <p14:modId xmlns:p14="http://schemas.microsoft.com/office/powerpoint/2010/main" val="1082041337"/>
              </p:ext>
            </p:extLst>
          </p:nvPr>
        </p:nvGraphicFramePr>
        <p:xfrm>
          <a:off x="628650" y="826350"/>
          <a:ext cx="4267200" cy="3891701"/>
        </p:xfrm>
        <a:graphic>
          <a:graphicData uri="http://schemas.openxmlformats.org/drawingml/2006/table">
            <a:tbl>
              <a:tblPr firstRow="1" firstCol="1" bandRow="1">
                <a:tableStyleId>{2A488322-F2BA-4B5B-9748-0D474271808F}</a:tableStyleId>
              </a:tblPr>
              <a:tblGrid>
                <a:gridCol w="1332762">
                  <a:extLst>
                    <a:ext uri="{9D8B030D-6E8A-4147-A177-3AD203B41FA5}">
                      <a16:colId xmlns:a16="http://schemas.microsoft.com/office/drawing/2014/main" val="3110276785"/>
                    </a:ext>
                  </a:extLst>
                </a:gridCol>
                <a:gridCol w="1158455">
                  <a:extLst>
                    <a:ext uri="{9D8B030D-6E8A-4147-A177-3AD203B41FA5}">
                      <a16:colId xmlns:a16="http://schemas.microsoft.com/office/drawing/2014/main" val="2652528179"/>
                    </a:ext>
                  </a:extLst>
                </a:gridCol>
                <a:gridCol w="1775983">
                  <a:extLst>
                    <a:ext uri="{9D8B030D-6E8A-4147-A177-3AD203B41FA5}">
                      <a16:colId xmlns:a16="http://schemas.microsoft.com/office/drawing/2014/main" val="724040230"/>
                    </a:ext>
                  </a:extLst>
                </a:gridCol>
              </a:tblGrid>
              <a:tr h="786707">
                <a:tc>
                  <a:txBody>
                    <a:bodyPr/>
                    <a:lstStyle/>
                    <a:p>
                      <a:pPr marL="0" marR="0" algn="ctr">
                        <a:lnSpc>
                          <a:spcPct val="150000"/>
                        </a:lnSpc>
                        <a:spcBef>
                          <a:spcPts val="0"/>
                        </a:spcBef>
                        <a:spcAft>
                          <a:spcPts val="800"/>
                        </a:spcAft>
                      </a:pPr>
                      <a:r>
                        <a:rPr lang="en-US" sz="1800" kern="100" dirty="0">
                          <a:effectLst/>
                        </a:rPr>
                        <a:t>Component </a:t>
                      </a:r>
                      <a:endParaRPr lang="en-US" sz="16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50000"/>
                        </a:lnSpc>
                        <a:spcBef>
                          <a:spcPts val="0"/>
                        </a:spcBef>
                        <a:spcAft>
                          <a:spcPts val="800"/>
                        </a:spcAft>
                      </a:pPr>
                      <a:r>
                        <a:rPr lang="en-US" sz="1800" kern="100" dirty="0">
                          <a:effectLst/>
                        </a:rPr>
                        <a:t>Original </a:t>
                      </a:r>
                      <a:endParaRPr lang="en-US" sz="16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50000"/>
                        </a:lnSpc>
                        <a:spcBef>
                          <a:spcPts val="0"/>
                        </a:spcBef>
                        <a:spcAft>
                          <a:spcPts val="800"/>
                        </a:spcAft>
                      </a:pPr>
                      <a:r>
                        <a:rPr lang="en-US" sz="1800" kern="100" dirty="0">
                          <a:effectLst/>
                        </a:rPr>
                        <a:t>After Reduction</a:t>
                      </a:r>
                      <a:endParaRPr lang="en-US" sz="16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2336895887"/>
                  </a:ext>
                </a:extLst>
              </a:tr>
              <a:tr h="786707">
                <a:tc>
                  <a:txBody>
                    <a:bodyPr/>
                    <a:lstStyle/>
                    <a:p>
                      <a:pPr marL="0" marR="0" algn="ctr">
                        <a:lnSpc>
                          <a:spcPct val="150000"/>
                        </a:lnSpc>
                        <a:spcBef>
                          <a:spcPts val="0"/>
                        </a:spcBef>
                        <a:spcAft>
                          <a:spcPts val="800"/>
                        </a:spcAft>
                      </a:pPr>
                      <a:r>
                        <a:rPr lang="en-US" sz="1800" kern="100">
                          <a:effectLst/>
                        </a:rPr>
                        <a:t>Bus </a:t>
                      </a:r>
                      <a:endParaRPr lang="en-US"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50000"/>
                        </a:lnSpc>
                        <a:spcBef>
                          <a:spcPts val="0"/>
                        </a:spcBef>
                        <a:spcAft>
                          <a:spcPts val="800"/>
                        </a:spcAft>
                      </a:pPr>
                      <a:r>
                        <a:rPr lang="en-US" sz="3200" kern="100" dirty="0">
                          <a:effectLst/>
                        </a:rPr>
                        <a:t>39 </a:t>
                      </a:r>
                      <a:endParaRPr lang="en-US" sz="28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50000"/>
                        </a:lnSpc>
                        <a:spcBef>
                          <a:spcPts val="0"/>
                        </a:spcBef>
                        <a:spcAft>
                          <a:spcPts val="800"/>
                        </a:spcAft>
                      </a:pPr>
                      <a:r>
                        <a:rPr lang="en-US" sz="3200" kern="100">
                          <a:effectLst/>
                        </a:rPr>
                        <a:t>18</a:t>
                      </a:r>
                      <a:endParaRPr lang="en-US" sz="28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2404860229"/>
                  </a:ext>
                </a:extLst>
              </a:tr>
              <a:tr h="744873">
                <a:tc>
                  <a:txBody>
                    <a:bodyPr/>
                    <a:lstStyle/>
                    <a:p>
                      <a:pPr marL="0" marR="0" algn="ctr">
                        <a:lnSpc>
                          <a:spcPct val="150000"/>
                        </a:lnSpc>
                        <a:spcBef>
                          <a:spcPts val="0"/>
                        </a:spcBef>
                        <a:spcAft>
                          <a:spcPts val="800"/>
                        </a:spcAft>
                      </a:pPr>
                      <a:r>
                        <a:rPr lang="en-US" sz="1800" kern="100">
                          <a:effectLst/>
                        </a:rPr>
                        <a:t>Generator </a:t>
                      </a:r>
                      <a:endParaRPr lang="en-US"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50000"/>
                        </a:lnSpc>
                        <a:spcBef>
                          <a:spcPts val="0"/>
                        </a:spcBef>
                        <a:spcAft>
                          <a:spcPts val="800"/>
                        </a:spcAft>
                      </a:pPr>
                      <a:r>
                        <a:rPr lang="en-US" sz="3200" kern="100" dirty="0">
                          <a:effectLst/>
                        </a:rPr>
                        <a:t>10 </a:t>
                      </a:r>
                      <a:endParaRPr lang="en-US" sz="28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50000"/>
                        </a:lnSpc>
                        <a:spcBef>
                          <a:spcPts val="0"/>
                        </a:spcBef>
                        <a:spcAft>
                          <a:spcPts val="800"/>
                        </a:spcAft>
                      </a:pPr>
                      <a:r>
                        <a:rPr lang="en-US" sz="3200" kern="100" dirty="0">
                          <a:effectLst/>
                        </a:rPr>
                        <a:t>7</a:t>
                      </a:r>
                      <a:endParaRPr lang="en-US" sz="28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411608115"/>
                  </a:ext>
                </a:extLst>
              </a:tr>
              <a:tr h="786707">
                <a:tc>
                  <a:txBody>
                    <a:bodyPr/>
                    <a:lstStyle/>
                    <a:p>
                      <a:pPr marL="0" marR="0" algn="ctr">
                        <a:lnSpc>
                          <a:spcPct val="150000"/>
                        </a:lnSpc>
                        <a:spcBef>
                          <a:spcPts val="0"/>
                        </a:spcBef>
                        <a:spcAft>
                          <a:spcPts val="800"/>
                        </a:spcAft>
                      </a:pPr>
                      <a:r>
                        <a:rPr lang="en-US" sz="1800" kern="100">
                          <a:effectLst/>
                        </a:rPr>
                        <a:t>Load </a:t>
                      </a:r>
                      <a:endParaRPr lang="en-US"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50000"/>
                        </a:lnSpc>
                        <a:spcBef>
                          <a:spcPts val="0"/>
                        </a:spcBef>
                        <a:spcAft>
                          <a:spcPts val="800"/>
                        </a:spcAft>
                      </a:pPr>
                      <a:r>
                        <a:rPr lang="en-US" sz="3200" kern="100">
                          <a:effectLst/>
                        </a:rPr>
                        <a:t>19 </a:t>
                      </a:r>
                      <a:endParaRPr lang="en-US" sz="28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50000"/>
                        </a:lnSpc>
                        <a:spcBef>
                          <a:spcPts val="0"/>
                        </a:spcBef>
                        <a:spcAft>
                          <a:spcPts val="800"/>
                        </a:spcAft>
                      </a:pPr>
                      <a:r>
                        <a:rPr lang="en-US" sz="3200" kern="100" dirty="0">
                          <a:solidFill>
                            <a:srgbClr val="FF0000"/>
                          </a:solidFill>
                          <a:effectLst/>
                        </a:rPr>
                        <a:t>21</a:t>
                      </a:r>
                      <a:endParaRPr lang="en-US" sz="2800" kern="100" dirty="0">
                        <a:solidFill>
                          <a:srgbClr val="FF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2174240015"/>
                  </a:ext>
                </a:extLst>
              </a:tr>
              <a:tr h="786707">
                <a:tc>
                  <a:txBody>
                    <a:bodyPr/>
                    <a:lstStyle/>
                    <a:p>
                      <a:pPr marL="0" marR="0" algn="ctr">
                        <a:lnSpc>
                          <a:spcPct val="150000"/>
                        </a:lnSpc>
                        <a:spcBef>
                          <a:spcPts val="0"/>
                        </a:spcBef>
                        <a:spcAft>
                          <a:spcPts val="800"/>
                        </a:spcAft>
                      </a:pPr>
                      <a:r>
                        <a:rPr lang="en-US" sz="1600" kern="100" dirty="0">
                          <a:effectLst/>
                        </a:rPr>
                        <a:t>Transmission lines</a:t>
                      </a:r>
                      <a:endParaRPr lang="en-US" sz="14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50000"/>
                        </a:lnSpc>
                        <a:spcBef>
                          <a:spcPts val="0"/>
                        </a:spcBef>
                        <a:spcAft>
                          <a:spcPts val="800"/>
                        </a:spcAft>
                      </a:pPr>
                      <a:r>
                        <a:rPr lang="en-US" sz="3200" kern="100" dirty="0">
                          <a:effectLst/>
                        </a:rPr>
                        <a:t>34 </a:t>
                      </a:r>
                      <a:endParaRPr lang="en-US" sz="28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50000"/>
                        </a:lnSpc>
                        <a:spcBef>
                          <a:spcPts val="0"/>
                        </a:spcBef>
                        <a:spcAft>
                          <a:spcPts val="800"/>
                        </a:spcAft>
                      </a:pPr>
                      <a:r>
                        <a:rPr lang="en-US" sz="3200" kern="100" dirty="0">
                          <a:effectLst/>
                        </a:rPr>
                        <a:t>27</a:t>
                      </a:r>
                      <a:endParaRPr lang="en-US" sz="28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1509484004"/>
                  </a:ext>
                </a:extLst>
              </a:tr>
            </a:tbl>
          </a:graphicData>
        </a:graphic>
      </p:graphicFrame>
    </p:spTree>
    <p:extLst>
      <p:ext uri="{BB962C8B-B14F-4D97-AF65-F5344CB8AC3E}">
        <p14:creationId xmlns:p14="http://schemas.microsoft.com/office/powerpoint/2010/main" val="8380464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39ECD-3D7C-239E-E6C0-9C326B0D11AA}"/>
              </a:ext>
            </a:extLst>
          </p:cNvPr>
          <p:cNvSpPr>
            <a:spLocks noGrp="1"/>
          </p:cNvSpPr>
          <p:nvPr>
            <p:ph type="ctrTitle"/>
          </p:nvPr>
        </p:nvSpPr>
        <p:spPr>
          <a:xfrm>
            <a:off x="2149396" y="118325"/>
            <a:ext cx="5029200" cy="708025"/>
          </a:xfrm>
        </p:spPr>
        <p:txBody>
          <a:bodyPr/>
          <a:lstStyle/>
          <a:p>
            <a:r>
              <a:rPr lang="en-US" sz="4000" dirty="0"/>
              <a:t>Summary of Reduction</a:t>
            </a:r>
          </a:p>
        </p:txBody>
      </p:sp>
      <p:sp>
        <p:nvSpPr>
          <p:cNvPr id="4" name="Date Placeholder 3">
            <a:extLst>
              <a:ext uri="{FF2B5EF4-FFF2-40B4-BE49-F238E27FC236}">
                <a16:creationId xmlns:a16="http://schemas.microsoft.com/office/drawing/2014/main" id="{2F5C2D6C-C395-2116-E87A-8A1890230B33}"/>
              </a:ext>
            </a:extLst>
          </p:cNvPr>
          <p:cNvSpPr>
            <a:spLocks noGrp="1"/>
          </p:cNvSpPr>
          <p:nvPr>
            <p:ph type="dt" sz="half" idx="10"/>
          </p:nvPr>
        </p:nvSpPr>
        <p:spPr/>
        <p:txBody>
          <a:bodyPr/>
          <a:lstStyle/>
          <a:p>
            <a:fld id="{86F2DE90-836E-EB47-AE6F-E5965F7ED46E}" type="datetime1">
              <a:rPr lang="en-US" smtClean="0"/>
              <a:t>9/10/2023</a:t>
            </a:fld>
            <a:endParaRPr lang="en-US" dirty="0"/>
          </a:p>
        </p:txBody>
      </p:sp>
      <p:sp>
        <p:nvSpPr>
          <p:cNvPr id="5" name="Footer Placeholder 4">
            <a:extLst>
              <a:ext uri="{FF2B5EF4-FFF2-40B4-BE49-F238E27FC236}">
                <a16:creationId xmlns:a16="http://schemas.microsoft.com/office/drawing/2014/main" id="{ACC9D7B9-FCE7-7DBD-13B8-613CB61F49F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42F97C3-E351-B4E4-A030-7FCC9F4397E4}"/>
              </a:ext>
            </a:extLst>
          </p:cNvPr>
          <p:cNvSpPr>
            <a:spLocks noGrp="1"/>
          </p:cNvSpPr>
          <p:nvPr>
            <p:ph type="sldNum" sz="quarter" idx="12"/>
          </p:nvPr>
        </p:nvSpPr>
        <p:spPr/>
        <p:txBody>
          <a:bodyPr/>
          <a:lstStyle/>
          <a:p>
            <a:fld id="{77A17C51-14D8-4645-A883-06E5A4811B80}" type="slidenum">
              <a:rPr lang="en-US" smtClean="0"/>
              <a:pPr/>
              <a:t>32</a:t>
            </a:fld>
            <a:endParaRPr lang="en-US" dirty="0"/>
          </a:p>
        </p:txBody>
      </p:sp>
      <p:graphicFrame>
        <p:nvGraphicFramePr>
          <p:cNvPr id="7" name="Table 6">
            <a:extLst>
              <a:ext uri="{FF2B5EF4-FFF2-40B4-BE49-F238E27FC236}">
                <a16:creationId xmlns:a16="http://schemas.microsoft.com/office/drawing/2014/main" id="{87391247-C77F-B584-7877-11AB644FACBC}"/>
              </a:ext>
            </a:extLst>
          </p:cNvPr>
          <p:cNvGraphicFramePr>
            <a:graphicFrameLocks noGrp="1"/>
          </p:cNvGraphicFramePr>
          <p:nvPr>
            <p:extLst>
              <p:ext uri="{D42A27DB-BD31-4B8C-83A1-F6EECF244321}">
                <p14:modId xmlns:p14="http://schemas.microsoft.com/office/powerpoint/2010/main" val="1027725672"/>
              </p:ext>
            </p:extLst>
          </p:nvPr>
        </p:nvGraphicFramePr>
        <p:xfrm>
          <a:off x="4514850" y="868293"/>
          <a:ext cx="4295695" cy="3760856"/>
        </p:xfrm>
        <a:graphic>
          <a:graphicData uri="http://schemas.openxmlformats.org/drawingml/2006/table">
            <a:tbl>
              <a:tblPr firstRow="1" firstCol="1" bandRow="1">
                <a:tableStyleId>{74C1A8A3-306A-4EB7-A6B1-4F7E0EB9C5D6}</a:tableStyleId>
              </a:tblPr>
              <a:tblGrid>
                <a:gridCol w="1341351">
                  <a:extLst>
                    <a:ext uri="{9D8B030D-6E8A-4147-A177-3AD203B41FA5}">
                      <a16:colId xmlns:a16="http://schemas.microsoft.com/office/drawing/2014/main" val="2219420764"/>
                    </a:ext>
                  </a:extLst>
                </a:gridCol>
                <a:gridCol w="1171494">
                  <a:extLst>
                    <a:ext uri="{9D8B030D-6E8A-4147-A177-3AD203B41FA5}">
                      <a16:colId xmlns:a16="http://schemas.microsoft.com/office/drawing/2014/main" val="1944182703"/>
                    </a:ext>
                  </a:extLst>
                </a:gridCol>
                <a:gridCol w="1782850">
                  <a:extLst>
                    <a:ext uri="{9D8B030D-6E8A-4147-A177-3AD203B41FA5}">
                      <a16:colId xmlns:a16="http://schemas.microsoft.com/office/drawing/2014/main" val="3960809259"/>
                    </a:ext>
                  </a:extLst>
                </a:gridCol>
              </a:tblGrid>
              <a:tr h="683352">
                <a:tc>
                  <a:txBody>
                    <a:bodyPr/>
                    <a:lstStyle/>
                    <a:p>
                      <a:pPr marL="0" marR="0" algn="ctr">
                        <a:lnSpc>
                          <a:spcPct val="150000"/>
                        </a:lnSpc>
                        <a:spcBef>
                          <a:spcPts val="0"/>
                        </a:spcBef>
                        <a:spcAft>
                          <a:spcPts val="0"/>
                        </a:spcAft>
                      </a:pPr>
                      <a:r>
                        <a:rPr lang="en-US" sz="1800" kern="100">
                          <a:effectLst/>
                        </a:rPr>
                        <a:t>Component </a:t>
                      </a:r>
                      <a:endParaRPr lang="en-US"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50000"/>
                        </a:lnSpc>
                        <a:spcBef>
                          <a:spcPts val="0"/>
                        </a:spcBef>
                        <a:spcAft>
                          <a:spcPts val="0"/>
                        </a:spcAft>
                      </a:pPr>
                      <a:r>
                        <a:rPr lang="en-US" sz="1800" kern="100" dirty="0">
                          <a:effectLst/>
                        </a:rPr>
                        <a:t>Original</a:t>
                      </a:r>
                      <a:endParaRPr lang="en-US" sz="16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50000"/>
                        </a:lnSpc>
                        <a:spcBef>
                          <a:spcPts val="0"/>
                        </a:spcBef>
                        <a:spcAft>
                          <a:spcPts val="0"/>
                        </a:spcAft>
                      </a:pPr>
                      <a:r>
                        <a:rPr lang="en-US" sz="1800" kern="100">
                          <a:effectLst/>
                        </a:rPr>
                        <a:t>After Reduction</a:t>
                      </a:r>
                      <a:endParaRPr lang="en-US"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4166079074"/>
                  </a:ext>
                </a:extLst>
              </a:tr>
              <a:tr h="779655">
                <a:tc>
                  <a:txBody>
                    <a:bodyPr/>
                    <a:lstStyle/>
                    <a:p>
                      <a:pPr marL="0" marR="0" algn="ctr">
                        <a:lnSpc>
                          <a:spcPct val="150000"/>
                        </a:lnSpc>
                        <a:spcBef>
                          <a:spcPts val="0"/>
                        </a:spcBef>
                        <a:spcAft>
                          <a:spcPts val="0"/>
                        </a:spcAft>
                      </a:pPr>
                      <a:r>
                        <a:rPr lang="en-US" sz="1800" kern="100" dirty="0">
                          <a:effectLst/>
                        </a:rPr>
                        <a:t>Bus </a:t>
                      </a:r>
                      <a:endParaRPr lang="en-US" sz="16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50000"/>
                        </a:lnSpc>
                        <a:spcBef>
                          <a:spcPts val="0"/>
                        </a:spcBef>
                        <a:spcAft>
                          <a:spcPts val="0"/>
                        </a:spcAft>
                      </a:pPr>
                      <a:r>
                        <a:rPr lang="en-US" sz="3200" kern="100">
                          <a:effectLst/>
                        </a:rPr>
                        <a:t>14</a:t>
                      </a:r>
                      <a:endParaRPr lang="en-US" sz="28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50000"/>
                        </a:lnSpc>
                        <a:spcBef>
                          <a:spcPts val="0"/>
                        </a:spcBef>
                        <a:spcAft>
                          <a:spcPts val="0"/>
                        </a:spcAft>
                      </a:pPr>
                      <a:r>
                        <a:rPr lang="en-US" sz="3200" kern="100">
                          <a:effectLst/>
                        </a:rPr>
                        <a:t>8</a:t>
                      </a:r>
                      <a:endParaRPr lang="en-US" sz="28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2116807899"/>
                  </a:ext>
                </a:extLst>
              </a:tr>
              <a:tr h="738539">
                <a:tc>
                  <a:txBody>
                    <a:bodyPr/>
                    <a:lstStyle/>
                    <a:p>
                      <a:pPr marL="0" marR="0" algn="ctr">
                        <a:lnSpc>
                          <a:spcPct val="150000"/>
                        </a:lnSpc>
                        <a:spcBef>
                          <a:spcPts val="0"/>
                        </a:spcBef>
                        <a:spcAft>
                          <a:spcPts val="0"/>
                        </a:spcAft>
                      </a:pPr>
                      <a:r>
                        <a:rPr lang="en-US" sz="1800" kern="100">
                          <a:effectLst/>
                        </a:rPr>
                        <a:t>Generator </a:t>
                      </a:r>
                      <a:endParaRPr lang="en-US"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50000"/>
                        </a:lnSpc>
                        <a:spcBef>
                          <a:spcPts val="0"/>
                        </a:spcBef>
                        <a:spcAft>
                          <a:spcPts val="0"/>
                        </a:spcAft>
                      </a:pPr>
                      <a:r>
                        <a:rPr lang="en-US" sz="3200" kern="100" dirty="0">
                          <a:effectLst/>
                        </a:rPr>
                        <a:t>5 </a:t>
                      </a:r>
                      <a:endParaRPr lang="en-US" sz="28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50000"/>
                        </a:lnSpc>
                        <a:spcBef>
                          <a:spcPts val="0"/>
                        </a:spcBef>
                        <a:spcAft>
                          <a:spcPts val="0"/>
                        </a:spcAft>
                      </a:pPr>
                      <a:r>
                        <a:rPr lang="en-US" sz="3200" kern="100">
                          <a:effectLst/>
                        </a:rPr>
                        <a:t>4</a:t>
                      </a:r>
                      <a:endParaRPr lang="en-US" sz="28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2327390211"/>
                  </a:ext>
                </a:extLst>
              </a:tr>
              <a:tr h="779655">
                <a:tc>
                  <a:txBody>
                    <a:bodyPr/>
                    <a:lstStyle/>
                    <a:p>
                      <a:pPr marL="0" marR="0" algn="ctr">
                        <a:lnSpc>
                          <a:spcPct val="150000"/>
                        </a:lnSpc>
                        <a:spcBef>
                          <a:spcPts val="0"/>
                        </a:spcBef>
                        <a:spcAft>
                          <a:spcPts val="0"/>
                        </a:spcAft>
                      </a:pPr>
                      <a:r>
                        <a:rPr lang="en-US" sz="1800" kern="100">
                          <a:effectLst/>
                        </a:rPr>
                        <a:t>Load </a:t>
                      </a:r>
                      <a:endParaRPr lang="en-US"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50000"/>
                        </a:lnSpc>
                        <a:spcBef>
                          <a:spcPts val="0"/>
                        </a:spcBef>
                        <a:spcAft>
                          <a:spcPts val="0"/>
                        </a:spcAft>
                      </a:pPr>
                      <a:r>
                        <a:rPr lang="en-US" sz="3200" kern="100" dirty="0">
                          <a:effectLst/>
                        </a:rPr>
                        <a:t>11</a:t>
                      </a:r>
                      <a:endParaRPr lang="en-US" sz="28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50000"/>
                        </a:lnSpc>
                        <a:spcBef>
                          <a:spcPts val="0"/>
                        </a:spcBef>
                        <a:spcAft>
                          <a:spcPts val="0"/>
                        </a:spcAft>
                      </a:pPr>
                      <a:r>
                        <a:rPr lang="en-US" sz="3200" kern="100" dirty="0">
                          <a:effectLst/>
                        </a:rPr>
                        <a:t>10</a:t>
                      </a:r>
                      <a:endParaRPr lang="en-US" sz="28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3016825950"/>
                  </a:ext>
                </a:extLst>
              </a:tr>
              <a:tr h="779655">
                <a:tc>
                  <a:txBody>
                    <a:bodyPr/>
                    <a:lstStyle/>
                    <a:p>
                      <a:pPr marL="0" marR="0" algn="ctr">
                        <a:lnSpc>
                          <a:spcPct val="150000"/>
                        </a:lnSpc>
                        <a:spcBef>
                          <a:spcPts val="0"/>
                        </a:spcBef>
                        <a:spcAft>
                          <a:spcPts val="0"/>
                        </a:spcAft>
                      </a:pPr>
                      <a:r>
                        <a:rPr lang="en-US" sz="1800" kern="100" dirty="0">
                          <a:effectLst/>
                        </a:rPr>
                        <a:t>Branch </a:t>
                      </a:r>
                      <a:endParaRPr lang="en-US" sz="16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50000"/>
                        </a:lnSpc>
                        <a:spcBef>
                          <a:spcPts val="0"/>
                        </a:spcBef>
                        <a:spcAft>
                          <a:spcPts val="0"/>
                        </a:spcAft>
                      </a:pPr>
                      <a:r>
                        <a:rPr lang="en-US" sz="3200" kern="100">
                          <a:effectLst/>
                        </a:rPr>
                        <a:t>20 </a:t>
                      </a:r>
                      <a:endParaRPr lang="en-US" sz="28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50000"/>
                        </a:lnSpc>
                        <a:spcBef>
                          <a:spcPts val="0"/>
                        </a:spcBef>
                        <a:spcAft>
                          <a:spcPts val="0"/>
                        </a:spcAft>
                      </a:pPr>
                      <a:r>
                        <a:rPr lang="en-US" sz="3200" kern="100" dirty="0">
                          <a:effectLst/>
                        </a:rPr>
                        <a:t>12</a:t>
                      </a:r>
                      <a:endParaRPr lang="en-US" sz="28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1785783168"/>
                  </a:ext>
                </a:extLst>
              </a:tr>
            </a:tbl>
          </a:graphicData>
        </a:graphic>
      </p:graphicFrame>
      <p:graphicFrame>
        <p:nvGraphicFramePr>
          <p:cNvPr id="9" name="Table 8">
            <a:extLst>
              <a:ext uri="{FF2B5EF4-FFF2-40B4-BE49-F238E27FC236}">
                <a16:creationId xmlns:a16="http://schemas.microsoft.com/office/drawing/2014/main" id="{578C33B6-5785-E730-E317-A0DDF0EC225F}"/>
              </a:ext>
            </a:extLst>
          </p:cNvPr>
          <p:cNvGraphicFramePr>
            <a:graphicFrameLocks noGrp="1"/>
          </p:cNvGraphicFramePr>
          <p:nvPr>
            <p:extLst>
              <p:ext uri="{D42A27DB-BD31-4B8C-83A1-F6EECF244321}">
                <p14:modId xmlns:p14="http://schemas.microsoft.com/office/powerpoint/2010/main" val="2058172802"/>
              </p:ext>
            </p:extLst>
          </p:nvPr>
        </p:nvGraphicFramePr>
        <p:xfrm>
          <a:off x="628650" y="826351"/>
          <a:ext cx="3060701" cy="3650395"/>
        </p:xfrm>
        <a:graphic>
          <a:graphicData uri="http://schemas.openxmlformats.org/drawingml/2006/table">
            <a:tbl>
              <a:tblPr firstRow="1" firstCol="1" bandRow="1">
                <a:tableStyleId>{2A488322-F2BA-4B5B-9748-0D474271808F}</a:tableStyleId>
              </a:tblPr>
              <a:tblGrid>
                <a:gridCol w="955940">
                  <a:extLst>
                    <a:ext uri="{9D8B030D-6E8A-4147-A177-3AD203B41FA5}">
                      <a16:colId xmlns:a16="http://schemas.microsoft.com/office/drawing/2014/main" val="3110276785"/>
                    </a:ext>
                  </a:extLst>
                </a:gridCol>
                <a:gridCol w="830916">
                  <a:extLst>
                    <a:ext uri="{9D8B030D-6E8A-4147-A177-3AD203B41FA5}">
                      <a16:colId xmlns:a16="http://schemas.microsoft.com/office/drawing/2014/main" val="2652528179"/>
                    </a:ext>
                  </a:extLst>
                </a:gridCol>
                <a:gridCol w="1273845">
                  <a:extLst>
                    <a:ext uri="{9D8B030D-6E8A-4147-A177-3AD203B41FA5}">
                      <a16:colId xmlns:a16="http://schemas.microsoft.com/office/drawing/2014/main" val="724040230"/>
                    </a:ext>
                  </a:extLst>
                </a:gridCol>
              </a:tblGrid>
              <a:tr h="737927">
                <a:tc>
                  <a:txBody>
                    <a:bodyPr/>
                    <a:lstStyle/>
                    <a:p>
                      <a:pPr marL="0" marR="0" algn="ctr">
                        <a:lnSpc>
                          <a:spcPct val="150000"/>
                        </a:lnSpc>
                        <a:spcBef>
                          <a:spcPts val="0"/>
                        </a:spcBef>
                        <a:spcAft>
                          <a:spcPts val="800"/>
                        </a:spcAft>
                      </a:pPr>
                      <a:r>
                        <a:rPr lang="en-US" sz="1200" kern="100" dirty="0">
                          <a:effectLst/>
                        </a:rPr>
                        <a:t>Component </a:t>
                      </a:r>
                      <a:endParaRPr lang="en-US" sz="11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50000"/>
                        </a:lnSpc>
                        <a:spcBef>
                          <a:spcPts val="0"/>
                        </a:spcBef>
                        <a:spcAft>
                          <a:spcPts val="800"/>
                        </a:spcAft>
                      </a:pPr>
                      <a:r>
                        <a:rPr lang="en-US" sz="1200" kern="100" dirty="0">
                          <a:effectLst/>
                        </a:rPr>
                        <a:t>Original </a:t>
                      </a:r>
                      <a:endParaRPr lang="en-US" sz="11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50000"/>
                        </a:lnSpc>
                        <a:spcBef>
                          <a:spcPts val="0"/>
                        </a:spcBef>
                        <a:spcAft>
                          <a:spcPts val="800"/>
                        </a:spcAft>
                      </a:pPr>
                      <a:r>
                        <a:rPr lang="en-US" sz="1200" kern="100" dirty="0">
                          <a:effectLst/>
                        </a:rPr>
                        <a:t>After Reduction</a:t>
                      </a:r>
                      <a:endParaRPr lang="en-US" sz="11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2336895887"/>
                  </a:ext>
                </a:extLst>
              </a:tr>
              <a:tr h="737927">
                <a:tc>
                  <a:txBody>
                    <a:bodyPr/>
                    <a:lstStyle/>
                    <a:p>
                      <a:pPr marL="0" marR="0" algn="ctr">
                        <a:lnSpc>
                          <a:spcPct val="150000"/>
                        </a:lnSpc>
                        <a:spcBef>
                          <a:spcPts val="0"/>
                        </a:spcBef>
                        <a:spcAft>
                          <a:spcPts val="800"/>
                        </a:spcAft>
                      </a:pPr>
                      <a:r>
                        <a:rPr lang="en-US" sz="1200" kern="100">
                          <a:effectLst/>
                        </a:rPr>
                        <a:t>Bus </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50000"/>
                        </a:lnSpc>
                        <a:spcBef>
                          <a:spcPts val="0"/>
                        </a:spcBef>
                        <a:spcAft>
                          <a:spcPts val="800"/>
                        </a:spcAft>
                      </a:pPr>
                      <a:r>
                        <a:rPr lang="en-US" sz="2000" kern="100" dirty="0">
                          <a:effectLst/>
                        </a:rPr>
                        <a:t>39 </a:t>
                      </a:r>
                      <a:endParaRPr lang="en-US" sz="18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50000"/>
                        </a:lnSpc>
                        <a:spcBef>
                          <a:spcPts val="0"/>
                        </a:spcBef>
                        <a:spcAft>
                          <a:spcPts val="800"/>
                        </a:spcAft>
                      </a:pPr>
                      <a:r>
                        <a:rPr lang="en-US" sz="2000" kern="100">
                          <a:effectLst/>
                        </a:rPr>
                        <a:t>18</a:t>
                      </a:r>
                      <a:endParaRPr lang="en-US" sz="18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2404860229"/>
                  </a:ext>
                </a:extLst>
              </a:tr>
              <a:tr h="698687">
                <a:tc>
                  <a:txBody>
                    <a:bodyPr/>
                    <a:lstStyle/>
                    <a:p>
                      <a:pPr marL="0" marR="0" algn="ctr">
                        <a:lnSpc>
                          <a:spcPct val="150000"/>
                        </a:lnSpc>
                        <a:spcBef>
                          <a:spcPts val="0"/>
                        </a:spcBef>
                        <a:spcAft>
                          <a:spcPts val="800"/>
                        </a:spcAft>
                      </a:pPr>
                      <a:r>
                        <a:rPr lang="en-US" sz="1200" kern="100">
                          <a:effectLst/>
                        </a:rPr>
                        <a:t>Generator </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50000"/>
                        </a:lnSpc>
                        <a:spcBef>
                          <a:spcPts val="0"/>
                        </a:spcBef>
                        <a:spcAft>
                          <a:spcPts val="800"/>
                        </a:spcAft>
                      </a:pPr>
                      <a:r>
                        <a:rPr lang="en-US" sz="2000" kern="100" dirty="0">
                          <a:effectLst/>
                        </a:rPr>
                        <a:t>10 </a:t>
                      </a:r>
                      <a:endParaRPr lang="en-US" sz="18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50000"/>
                        </a:lnSpc>
                        <a:spcBef>
                          <a:spcPts val="0"/>
                        </a:spcBef>
                        <a:spcAft>
                          <a:spcPts val="800"/>
                        </a:spcAft>
                      </a:pPr>
                      <a:r>
                        <a:rPr lang="en-US" sz="2000" kern="100" dirty="0">
                          <a:effectLst/>
                        </a:rPr>
                        <a:t>7</a:t>
                      </a:r>
                      <a:endParaRPr lang="en-US" sz="18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411608115"/>
                  </a:ext>
                </a:extLst>
              </a:tr>
              <a:tr h="737927">
                <a:tc>
                  <a:txBody>
                    <a:bodyPr/>
                    <a:lstStyle/>
                    <a:p>
                      <a:pPr marL="0" marR="0" algn="ctr">
                        <a:lnSpc>
                          <a:spcPct val="150000"/>
                        </a:lnSpc>
                        <a:spcBef>
                          <a:spcPts val="0"/>
                        </a:spcBef>
                        <a:spcAft>
                          <a:spcPts val="800"/>
                        </a:spcAft>
                      </a:pPr>
                      <a:r>
                        <a:rPr lang="en-US" sz="1200" kern="100">
                          <a:effectLst/>
                        </a:rPr>
                        <a:t>Load </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50000"/>
                        </a:lnSpc>
                        <a:spcBef>
                          <a:spcPts val="0"/>
                        </a:spcBef>
                        <a:spcAft>
                          <a:spcPts val="800"/>
                        </a:spcAft>
                      </a:pPr>
                      <a:r>
                        <a:rPr lang="en-US" sz="2000" kern="100">
                          <a:effectLst/>
                        </a:rPr>
                        <a:t>19 </a:t>
                      </a:r>
                      <a:endParaRPr lang="en-US" sz="18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50000"/>
                        </a:lnSpc>
                        <a:spcBef>
                          <a:spcPts val="0"/>
                        </a:spcBef>
                        <a:spcAft>
                          <a:spcPts val="800"/>
                        </a:spcAft>
                      </a:pPr>
                      <a:r>
                        <a:rPr lang="en-US" sz="2000" kern="100" dirty="0">
                          <a:solidFill>
                            <a:srgbClr val="FF0000"/>
                          </a:solidFill>
                          <a:effectLst/>
                        </a:rPr>
                        <a:t>21</a:t>
                      </a:r>
                      <a:endParaRPr lang="en-US" sz="1800" kern="100" dirty="0">
                        <a:solidFill>
                          <a:srgbClr val="FF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2174240015"/>
                  </a:ext>
                </a:extLst>
              </a:tr>
              <a:tr h="737927">
                <a:tc>
                  <a:txBody>
                    <a:bodyPr/>
                    <a:lstStyle/>
                    <a:p>
                      <a:pPr marL="0" marR="0" algn="ctr">
                        <a:lnSpc>
                          <a:spcPct val="150000"/>
                        </a:lnSpc>
                        <a:spcBef>
                          <a:spcPts val="0"/>
                        </a:spcBef>
                        <a:spcAft>
                          <a:spcPts val="800"/>
                        </a:spcAft>
                      </a:pPr>
                      <a:r>
                        <a:rPr lang="en-US" sz="1100" kern="100" dirty="0">
                          <a:effectLst/>
                        </a:rPr>
                        <a:t>Transmission lines</a:t>
                      </a:r>
                      <a:endParaRPr lang="en-US" sz="105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50000"/>
                        </a:lnSpc>
                        <a:spcBef>
                          <a:spcPts val="0"/>
                        </a:spcBef>
                        <a:spcAft>
                          <a:spcPts val="800"/>
                        </a:spcAft>
                      </a:pPr>
                      <a:r>
                        <a:rPr lang="en-US" sz="2000" kern="100" dirty="0">
                          <a:effectLst/>
                        </a:rPr>
                        <a:t>34 </a:t>
                      </a:r>
                      <a:endParaRPr lang="en-US" sz="18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50000"/>
                        </a:lnSpc>
                        <a:spcBef>
                          <a:spcPts val="0"/>
                        </a:spcBef>
                        <a:spcAft>
                          <a:spcPts val="800"/>
                        </a:spcAft>
                      </a:pPr>
                      <a:r>
                        <a:rPr lang="en-US" sz="2000" kern="100" dirty="0">
                          <a:effectLst/>
                        </a:rPr>
                        <a:t>27</a:t>
                      </a:r>
                      <a:endParaRPr lang="en-US" sz="18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1509484004"/>
                  </a:ext>
                </a:extLst>
              </a:tr>
            </a:tbl>
          </a:graphicData>
        </a:graphic>
      </p:graphicFrame>
    </p:spTree>
    <p:extLst>
      <p:ext uri="{BB962C8B-B14F-4D97-AF65-F5344CB8AC3E}">
        <p14:creationId xmlns:p14="http://schemas.microsoft.com/office/powerpoint/2010/main" val="919235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A3B03-B533-8270-DD18-F93F0649D73D}"/>
              </a:ext>
            </a:extLst>
          </p:cNvPr>
          <p:cNvSpPr>
            <a:spLocks noGrp="1"/>
          </p:cNvSpPr>
          <p:nvPr>
            <p:ph type="ctrTitle"/>
          </p:nvPr>
        </p:nvSpPr>
        <p:spPr/>
        <p:txBody>
          <a:bodyPr/>
          <a:lstStyle/>
          <a:p>
            <a:r>
              <a:rPr lang="en-US" sz="6000" dirty="0"/>
              <a:t>Introduction</a:t>
            </a:r>
          </a:p>
        </p:txBody>
      </p:sp>
      <p:sp>
        <p:nvSpPr>
          <p:cNvPr id="3" name="Subtitle 2">
            <a:extLst>
              <a:ext uri="{FF2B5EF4-FFF2-40B4-BE49-F238E27FC236}">
                <a16:creationId xmlns:a16="http://schemas.microsoft.com/office/drawing/2014/main" id="{14F981FF-87F1-734D-9B61-F7E304145704}"/>
              </a:ext>
            </a:extLst>
          </p:cNvPr>
          <p:cNvSpPr>
            <a:spLocks noGrp="1"/>
          </p:cNvSpPr>
          <p:nvPr>
            <p:ph type="subTitle" idx="1"/>
          </p:nvPr>
        </p:nvSpPr>
        <p:spPr>
          <a:ln>
            <a:solidFill>
              <a:srgbClr val="FF0000"/>
            </a:solidFill>
          </a:ln>
        </p:spPr>
        <p:txBody>
          <a:bodyPr/>
          <a:lstStyle/>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sz="3600" dirty="0"/>
              <a:t>Why network reduction?</a:t>
            </a:r>
          </a:p>
          <a:p>
            <a:endParaRPr lang="en-US" dirty="0"/>
          </a:p>
          <a:p>
            <a:pPr marL="457200" indent="-457200">
              <a:buFont typeface="Arial" panose="020B0604020202020204" pitchFamily="34" charset="0"/>
              <a:buChar char="•"/>
            </a:pPr>
            <a:r>
              <a:rPr lang="en-US" dirty="0"/>
              <a:t>Classification: 2 types</a:t>
            </a:r>
          </a:p>
          <a:p>
            <a:pPr marL="914400" lvl="1" indent="-457200">
              <a:buFont typeface="Arial" panose="020B0604020202020204" pitchFamily="34" charset="0"/>
              <a:buChar char="•"/>
            </a:pPr>
            <a:r>
              <a:rPr lang="en-US" dirty="0"/>
              <a:t>Static</a:t>
            </a:r>
          </a:p>
          <a:p>
            <a:pPr marL="914400" lvl="1" indent="-457200">
              <a:buFont typeface="Arial" panose="020B0604020202020204" pitchFamily="34" charset="0"/>
              <a:buChar char="•"/>
            </a:pPr>
            <a:r>
              <a:rPr lang="en-US" dirty="0"/>
              <a:t>Dynamic</a:t>
            </a:r>
          </a:p>
          <a:p>
            <a:pPr marL="914400" lvl="1" indent="-457200">
              <a:buFont typeface="Arial" panose="020B0604020202020204" pitchFamily="34" charset="0"/>
              <a:buChar char="•"/>
            </a:pPr>
            <a:endParaRPr lang="en-US" dirty="0"/>
          </a:p>
          <a:p>
            <a:pPr lvl="1"/>
            <a:endParaRPr lang="en-US" dirty="0"/>
          </a:p>
        </p:txBody>
      </p:sp>
      <p:sp>
        <p:nvSpPr>
          <p:cNvPr id="4" name="Date Placeholder 3">
            <a:extLst>
              <a:ext uri="{FF2B5EF4-FFF2-40B4-BE49-F238E27FC236}">
                <a16:creationId xmlns:a16="http://schemas.microsoft.com/office/drawing/2014/main" id="{DB63F670-2C9C-31B2-E29B-350BC0F93C47}"/>
              </a:ext>
            </a:extLst>
          </p:cNvPr>
          <p:cNvSpPr>
            <a:spLocks noGrp="1"/>
          </p:cNvSpPr>
          <p:nvPr>
            <p:ph type="dt" sz="half" idx="10"/>
          </p:nvPr>
        </p:nvSpPr>
        <p:spPr/>
        <p:txBody>
          <a:bodyPr/>
          <a:lstStyle/>
          <a:p>
            <a:fld id="{86F2DE90-836E-EB47-AE6F-E5965F7ED46E}" type="datetime1">
              <a:rPr lang="en-US" smtClean="0"/>
              <a:t>9/10/2023</a:t>
            </a:fld>
            <a:endParaRPr lang="en-US" dirty="0"/>
          </a:p>
        </p:txBody>
      </p:sp>
      <p:sp>
        <p:nvSpPr>
          <p:cNvPr id="5" name="Footer Placeholder 4">
            <a:extLst>
              <a:ext uri="{FF2B5EF4-FFF2-40B4-BE49-F238E27FC236}">
                <a16:creationId xmlns:a16="http://schemas.microsoft.com/office/drawing/2014/main" id="{31A1D54F-0F1D-CE4E-517B-5DC1C12733D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4BB85AD-5143-6870-CA5A-CCEE70DBEC05}"/>
              </a:ext>
            </a:extLst>
          </p:cNvPr>
          <p:cNvSpPr>
            <a:spLocks noGrp="1"/>
          </p:cNvSpPr>
          <p:nvPr>
            <p:ph type="sldNum" sz="quarter" idx="12"/>
          </p:nvPr>
        </p:nvSpPr>
        <p:spPr/>
        <p:txBody>
          <a:bodyPr/>
          <a:lstStyle/>
          <a:p>
            <a:fld id="{77A17C51-14D8-4645-A883-06E5A4811B80}" type="slidenum">
              <a:rPr lang="en-US" smtClean="0"/>
              <a:pPr/>
              <a:t>4</a:t>
            </a:fld>
            <a:endParaRPr lang="en-US" dirty="0"/>
          </a:p>
        </p:txBody>
      </p:sp>
    </p:spTree>
    <p:extLst>
      <p:ext uri="{BB962C8B-B14F-4D97-AF65-F5344CB8AC3E}">
        <p14:creationId xmlns:p14="http://schemas.microsoft.com/office/powerpoint/2010/main" val="4228173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A3B03-B533-8270-DD18-F93F0649D73D}"/>
              </a:ext>
            </a:extLst>
          </p:cNvPr>
          <p:cNvSpPr>
            <a:spLocks noGrp="1"/>
          </p:cNvSpPr>
          <p:nvPr>
            <p:ph type="ctrTitle"/>
          </p:nvPr>
        </p:nvSpPr>
        <p:spPr/>
        <p:txBody>
          <a:bodyPr/>
          <a:lstStyle/>
          <a:p>
            <a:r>
              <a:rPr lang="en-US" sz="6000" dirty="0"/>
              <a:t>Introduction</a:t>
            </a:r>
          </a:p>
        </p:txBody>
      </p:sp>
      <p:sp>
        <p:nvSpPr>
          <p:cNvPr id="3" name="Subtitle 2">
            <a:extLst>
              <a:ext uri="{FF2B5EF4-FFF2-40B4-BE49-F238E27FC236}">
                <a16:creationId xmlns:a16="http://schemas.microsoft.com/office/drawing/2014/main" id="{14F981FF-87F1-734D-9B61-F7E304145704}"/>
              </a:ext>
            </a:extLst>
          </p:cNvPr>
          <p:cNvSpPr>
            <a:spLocks noGrp="1"/>
          </p:cNvSpPr>
          <p:nvPr>
            <p:ph type="subTitle" idx="1"/>
          </p:nvPr>
        </p:nvSpPr>
        <p:spPr>
          <a:ln>
            <a:solidFill>
              <a:srgbClr val="FF0000"/>
            </a:solidFill>
          </a:ln>
        </p:spPr>
        <p:txBody>
          <a:bodyPr/>
          <a:lstStyle/>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Why network reduction?</a:t>
            </a:r>
          </a:p>
          <a:p>
            <a:endParaRPr lang="en-US" dirty="0"/>
          </a:p>
          <a:p>
            <a:pPr marL="457200" indent="-457200">
              <a:buFont typeface="Arial" panose="020B0604020202020204" pitchFamily="34" charset="0"/>
              <a:buChar char="•"/>
            </a:pPr>
            <a:r>
              <a:rPr lang="en-US" sz="3200" dirty="0"/>
              <a:t>Classification: 2 types</a:t>
            </a:r>
          </a:p>
          <a:p>
            <a:pPr marL="914400" lvl="1" indent="-457200">
              <a:buFont typeface="Arial" panose="020B0604020202020204" pitchFamily="34" charset="0"/>
              <a:buChar char="•"/>
            </a:pPr>
            <a:r>
              <a:rPr lang="en-US" dirty="0"/>
              <a:t>Static</a:t>
            </a:r>
          </a:p>
          <a:p>
            <a:pPr marL="914400" lvl="1" indent="-457200">
              <a:buFont typeface="Arial" panose="020B0604020202020204" pitchFamily="34" charset="0"/>
              <a:buChar char="•"/>
            </a:pPr>
            <a:r>
              <a:rPr lang="en-US" dirty="0"/>
              <a:t>Dynamic</a:t>
            </a:r>
          </a:p>
          <a:p>
            <a:pPr marL="914400" lvl="1" indent="-457200">
              <a:buFont typeface="Arial" panose="020B0604020202020204" pitchFamily="34" charset="0"/>
              <a:buChar char="•"/>
            </a:pPr>
            <a:endParaRPr lang="en-US" dirty="0"/>
          </a:p>
          <a:p>
            <a:pPr lvl="1"/>
            <a:endParaRPr lang="en-US" dirty="0"/>
          </a:p>
        </p:txBody>
      </p:sp>
      <p:sp>
        <p:nvSpPr>
          <p:cNvPr id="4" name="Date Placeholder 3">
            <a:extLst>
              <a:ext uri="{FF2B5EF4-FFF2-40B4-BE49-F238E27FC236}">
                <a16:creationId xmlns:a16="http://schemas.microsoft.com/office/drawing/2014/main" id="{DB63F670-2C9C-31B2-E29B-350BC0F93C47}"/>
              </a:ext>
            </a:extLst>
          </p:cNvPr>
          <p:cNvSpPr>
            <a:spLocks noGrp="1"/>
          </p:cNvSpPr>
          <p:nvPr>
            <p:ph type="dt" sz="half" idx="10"/>
          </p:nvPr>
        </p:nvSpPr>
        <p:spPr/>
        <p:txBody>
          <a:bodyPr/>
          <a:lstStyle/>
          <a:p>
            <a:fld id="{86F2DE90-836E-EB47-AE6F-E5965F7ED46E}" type="datetime1">
              <a:rPr lang="en-US" smtClean="0"/>
              <a:t>9/10/2023</a:t>
            </a:fld>
            <a:endParaRPr lang="en-US" dirty="0"/>
          </a:p>
        </p:txBody>
      </p:sp>
      <p:sp>
        <p:nvSpPr>
          <p:cNvPr id="5" name="Footer Placeholder 4">
            <a:extLst>
              <a:ext uri="{FF2B5EF4-FFF2-40B4-BE49-F238E27FC236}">
                <a16:creationId xmlns:a16="http://schemas.microsoft.com/office/drawing/2014/main" id="{31A1D54F-0F1D-CE4E-517B-5DC1C12733D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4BB85AD-5143-6870-CA5A-CCEE70DBEC05}"/>
              </a:ext>
            </a:extLst>
          </p:cNvPr>
          <p:cNvSpPr>
            <a:spLocks noGrp="1"/>
          </p:cNvSpPr>
          <p:nvPr>
            <p:ph type="sldNum" sz="quarter" idx="12"/>
          </p:nvPr>
        </p:nvSpPr>
        <p:spPr/>
        <p:txBody>
          <a:bodyPr/>
          <a:lstStyle/>
          <a:p>
            <a:fld id="{77A17C51-14D8-4645-A883-06E5A4811B80}" type="slidenum">
              <a:rPr lang="en-US" smtClean="0"/>
              <a:pPr/>
              <a:t>5</a:t>
            </a:fld>
            <a:endParaRPr lang="en-US" dirty="0"/>
          </a:p>
        </p:txBody>
      </p:sp>
    </p:spTree>
    <p:extLst>
      <p:ext uri="{BB962C8B-B14F-4D97-AF65-F5344CB8AC3E}">
        <p14:creationId xmlns:p14="http://schemas.microsoft.com/office/powerpoint/2010/main" val="15756499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A3B03-B533-8270-DD18-F93F0649D73D}"/>
              </a:ext>
            </a:extLst>
          </p:cNvPr>
          <p:cNvSpPr>
            <a:spLocks noGrp="1"/>
          </p:cNvSpPr>
          <p:nvPr>
            <p:ph type="ctrTitle"/>
          </p:nvPr>
        </p:nvSpPr>
        <p:spPr/>
        <p:txBody>
          <a:bodyPr/>
          <a:lstStyle/>
          <a:p>
            <a:r>
              <a:rPr lang="en-US" sz="6000" dirty="0"/>
              <a:t>Introduction</a:t>
            </a:r>
          </a:p>
        </p:txBody>
      </p:sp>
      <p:sp>
        <p:nvSpPr>
          <p:cNvPr id="3" name="Subtitle 2">
            <a:extLst>
              <a:ext uri="{FF2B5EF4-FFF2-40B4-BE49-F238E27FC236}">
                <a16:creationId xmlns:a16="http://schemas.microsoft.com/office/drawing/2014/main" id="{14F981FF-87F1-734D-9B61-F7E304145704}"/>
              </a:ext>
            </a:extLst>
          </p:cNvPr>
          <p:cNvSpPr>
            <a:spLocks noGrp="1"/>
          </p:cNvSpPr>
          <p:nvPr>
            <p:ph type="subTitle" idx="1"/>
          </p:nvPr>
        </p:nvSpPr>
        <p:spPr>
          <a:ln>
            <a:solidFill>
              <a:srgbClr val="FF0000"/>
            </a:solidFill>
          </a:ln>
        </p:spPr>
        <p:txBody>
          <a:bodyPr/>
          <a:lstStyle/>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Why network reduction?</a:t>
            </a:r>
          </a:p>
          <a:p>
            <a:endParaRPr lang="en-US" dirty="0"/>
          </a:p>
          <a:p>
            <a:pPr marL="457200" indent="-457200">
              <a:buFont typeface="Arial" panose="020B0604020202020204" pitchFamily="34" charset="0"/>
              <a:buChar char="•"/>
            </a:pPr>
            <a:r>
              <a:rPr lang="en-US" dirty="0"/>
              <a:t>Classification: 2 types</a:t>
            </a:r>
          </a:p>
          <a:p>
            <a:pPr marL="914400" lvl="1" indent="-457200">
              <a:buFont typeface="Arial" panose="020B0604020202020204" pitchFamily="34" charset="0"/>
              <a:buChar char="•"/>
            </a:pPr>
            <a:r>
              <a:rPr lang="en-US" sz="2400" dirty="0"/>
              <a:t>Static</a:t>
            </a:r>
          </a:p>
          <a:p>
            <a:pPr marL="914400" lvl="1" indent="-457200">
              <a:buFont typeface="Arial" panose="020B0604020202020204" pitchFamily="34" charset="0"/>
              <a:buChar char="•"/>
            </a:pPr>
            <a:r>
              <a:rPr lang="en-US" dirty="0"/>
              <a:t>Dynamic</a:t>
            </a:r>
          </a:p>
          <a:p>
            <a:pPr marL="914400" lvl="1" indent="-457200">
              <a:buFont typeface="Arial" panose="020B0604020202020204" pitchFamily="34" charset="0"/>
              <a:buChar char="•"/>
            </a:pPr>
            <a:endParaRPr lang="en-US" dirty="0"/>
          </a:p>
          <a:p>
            <a:pPr lvl="1"/>
            <a:endParaRPr lang="en-US" dirty="0"/>
          </a:p>
        </p:txBody>
      </p:sp>
      <p:sp>
        <p:nvSpPr>
          <p:cNvPr id="4" name="Date Placeholder 3">
            <a:extLst>
              <a:ext uri="{FF2B5EF4-FFF2-40B4-BE49-F238E27FC236}">
                <a16:creationId xmlns:a16="http://schemas.microsoft.com/office/drawing/2014/main" id="{DB63F670-2C9C-31B2-E29B-350BC0F93C47}"/>
              </a:ext>
            </a:extLst>
          </p:cNvPr>
          <p:cNvSpPr>
            <a:spLocks noGrp="1"/>
          </p:cNvSpPr>
          <p:nvPr>
            <p:ph type="dt" sz="half" idx="10"/>
          </p:nvPr>
        </p:nvSpPr>
        <p:spPr/>
        <p:txBody>
          <a:bodyPr/>
          <a:lstStyle/>
          <a:p>
            <a:fld id="{86F2DE90-836E-EB47-AE6F-E5965F7ED46E}" type="datetime1">
              <a:rPr lang="en-US" smtClean="0"/>
              <a:t>9/10/2023</a:t>
            </a:fld>
            <a:endParaRPr lang="en-US" dirty="0"/>
          </a:p>
        </p:txBody>
      </p:sp>
      <p:sp>
        <p:nvSpPr>
          <p:cNvPr id="5" name="Footer Placeholder 4">
            <a:extLst>
              <a:ext uri="{FF2B5EF4-FFF2-40B4-BE49-F238E27FC236}">
                <a16:creationId xmlns:a16="http://schemas.microsoft.com/office/drawing/2014/main" id="{31A1D54F-0F1D-CE4E-517B-5DC1C12733D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4BB85AD-5143-6870-CA5A-CCEE70DBEC05}"/>
              </a:ext>
            </a:extLst>
          </p:cNvPr>
          <p:cNvSpPr>
            <a:spLocks noGrp="1"/>
          </p:cNvSpPr>
          <p:nvPr>
            <p:ph type="sldNum" sz="quarter" idx="12"/>
          </p:nvPr>
        </p:nvSpPr>
        <p:spPr/>
        <p:txBody>
          <a:bodyPr/>
          <a:lstStyle/>
          <a:p>
            <a:fld id="{77A17C51-14D8-4645-A883-06E5A4811B80}" type="slidenum">
              <a:rPr lang="en-US" smtClean="0"/>
              <a:pPr/>
              <a:t>6</a:t>
            </a:fld>
            <a:endParaRPr lang="en-US" dirty="0"/>
          </a:p>
        </p:txBody>
      </p:sp>
    </p:spTree>
    <p:extLst>
      <p:ext uri="{BB962C8B-B14F-4D97-AF65-F5344CB8AC3E}">
        <p14:creationId xmlns:p14="http://schemas.microsoft.com/office/powerpoint/2010/main" val="15862589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A3B03-B533-8270-DD18-F93F0649D73D}"/>
              </a:ext>
            </a:extLst>
          </p:cNvPr>
          <p:cNvSpPr>
            <a:spLocks noGrp="1"/>
          </p:cNvSpPr>
          <p:nvPr>
            <p:ph type="ctrTitle"/>
          </p:nvPr>
        </p:nvSpPr>
        <p:spPr/>
        <p:txBody>
          <a:bodyPr/>
          <a:lstStyle/>
          <a:p>
            <a:r>
              <a:rPr lang="en-US" sz="6000" dirty="0"/>
              <a:t>Introduction</a:t>
            </a:r>
          </a:p>
        </p:txBody>
      </p:sp>
      <p:sp>
        <p:nvSpPr>
          <p:cNvPr id="3" name="Subtitle 2">
            <a:extLst>
              <a:ext uri="{FF2B5EF4-FFF2-40B4-BE49-F238E27FC236}">
                <a16:creationId xmlns:a16="http://schemas.microsoft.com/office/drawing/2014/main" id="{14F981FF-87F1-734D-9B61-F7E304145704}"/>
              </a:ext>
            </a:extLst>
          </p:cNvPr>
          <p:cNvSpPr>
            <a:spLocks noGrp="1"/>
          </p:cNvSpPr>
          <p:nvPr>
            <p:ph type="subTitle" idx="1"/>
          </p:nvPr>
        </p:nvSpPr>
        <p:spPr>
          <a:ln>
            <a:solidFill>
              <a:srgbClr val="FF0000"/>
            </a:solidFill>
          </a:ln>
        </p:spPr>
        <p:txBody>
          <a:bodyPr/>
          <a:lstStyle/>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Why network reduction?</a:t>
            </a:r>
          </a:p>
          <a:p>
            <a:endParaRPr lang="en-US" dirty="0"/>
          </a:p>
          <a:p>
            <a:pPr marL="457200" indent="-457200">
              <a:buFont typeface="Arial" panose="020B0604020202020204" pitchFamily="34" charset="0"/>
              <a:buChar char="•"/>
            </a:pPr>
            <a:r>
              <a:rPr lang="en-US" dirty="0"/>
              <a:t>Classification: 2 types</a:t>
            </a:r>
          </a:p>
          <a:p>
            <a:pPr marL="914400" lvl="1" indent="-457200">
              <a:buFont typeface="Arial" panose="020B0604020202020204" pitchFamily="34" charset="0"/>
              <a:buChar char="•"/>
            </a:pPr>
            <a:r>
              <a:rPr lang="en-US" dirty="0"/>
              <a:t>Static</a:t>
            </a:r>
          </a:p>
          <a:p>
            <a:pPr marL="914400" lvl="1" indent="-457200">
              <a:buFont typeface="Arial" panose="020B0604020202020204" pitchFamily="34" charset="0"/>
              <a:buChar char="•"/>
            </a:pPr>
            <a:r>
              <a:rPr lang="en-US" sz="2400" dirty="0"/>
              <a:t>Dynamic</a:t>
            </a:r>
          </a:p>
          <a:p>
            <a:pPr marL="914400" lvl="1" indent="-457200">
              <a:buFont typeface="Arial" panose="020B0604020202020204" pitchFamily="34" charset="0"/>
              <a:buChar char="•"/>
            </a:pPr>
            <a:endParaRPr lang="en-US" dirty="0"/>
          </a:p>
          <a:p>
            <a:pPr lvl="1"/>
            <a:endParaRPr lang="en-US" dirty="0"/>
          </a:p>
        </p:txBody>
      </p:sp>
      <p:sp>
        <p:nvSpPr>
          <p:cNvPr id="4" name="Date Placeholder 3">
            <a:extLst>
              <a:ext uri="{FF2B5EF4-FFF2-40B4-BE49-F238E27FC236}">
                <a16:creationId xmlns:a16="http://schemas.microsoft.com/office/drawing/2014/main" id="{DB63F670-2C9C-31B2-E29B-350BC0F93C47}"/>
              </a:ext>
            </a:extLst>
          </p:cNvPr>
          <p:cNvSpPr>
            <a:spLocks noGrp="1"/>
          </p:cNvSpPr>
          <p:nvPr>
            <p:ph type="dt" sz="half" idx="10"/>
          </p:nvPr>
        </p:nvSpPr>
        <p:spPr/>
        <p:txBody>
          <a:bodyPr/>
          <a:lstStyle/>
          <a:p>
            <a:fld id="{86F2DE90-836E-EB47-AE6F-E5965F7ED46E}" type="datetime1">
              <a:rPr lang="en-US" smtClean="0"/>
              <a:t>9/10/2023</a:t>
            </a:fld>
            <a:endParaRPr lang="en-US" dirty="0"/>
          </a:p>
        </p:txBody>
      </p:sp>
      <p:sp>
        <p:nvSpPr>
          <p:cNvPr id="5" name="Footer Placeholder 4">
            <a:extLst>
              <a:ext uri="{FF2B5EF4-FFF2-40B4-BE49-F238E27FC236}">
                <a16:creationId xmlns:a16="http://schemas.microsoft.com/office/drawing/2014/main" id="{31A1D54F-0F1D-CE4E-517B-5DC1C12733D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4BB85AD-5143-6870-CA5A-CCEE70DBEC05}"/>
              </a:ext>
            </a:extLst>
          </p:cNvPr>
          <p:cNvSpPr>
            <a:spLocks noGrp="1"/>
          </p:cNvSpPr>
          <p:nvPr>
            <p:ph type="sldNum" sz="quarter" idx="12"/>
          </p:nvPr>
        </p:nvSpPr>
        <p:spPr/>
        <p:txBody>
          <a:bodyPr/>
          <a:lstStyle/>
          <a:p>
            <a:fld id="{77A17C51-14D8-4645-A883-06E5A4811B80}" type="slidenum">
              <a:rPr lang="en-US" smtClean="0"/>
              <a:pPr/>
              <a:t>7</a:t>
            </a:fld>
            <a:endParaRPr lang="en-US" dirty="0"/>
          </a:p>
        </p:txBody>
      </p:sp>
    </p:spTree>
    <p:extLst>
      <p:ext uri="{BB962C8B-B14F-4D97-AF65-F5344CB8AC3E}">
        <p14:creationId xmlns:p14="http://schemas.microsoft.com/office/powerpoint/2010/main" val="29983400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59BD7-A156-48DE-BBA3-DEE1B9E27E78}"/>
              </a:ext>
            </a:extLst>
          </p:cNvPr>
          <p:cNvSpPr>
            <a:spLocks noGrp="1"/>
          </p:cNvSpPr>
          <p:nvPr>
            <p:ph type="ctrTitle"/>
          </p:nvPr>
        </p:nvSpPr>
        <p:spPr/>
        <p:txBody>
          <a:bodyPr/>
          <a:lstStyle/>
          <a:p>
            <a:r>
              <a:rPr lang="en-US" dirty="0"/>
              <a:t>Objectives</a:t>
            </a:r>
          </a:p>
        </p:txBody>
      </p:sp>
      <p:sp>
        <p:nvSpPr>
          <p:cNvPr id="3" name="Subtitle 2">
            <a:extLst>
              <a:ext uri="{FF2B5EF4-FFF2-40B4-BE49-F238E27FC236}">
                <a16:creationId xmlns:a16="http://schemas.microsoft.com/office/drawing/2014/main" id="{7AB5E8AD-B867-4BC9-AFCA-1604D62AF879}"/>
              </a:ext>
            </a:extLst>
          </p:cNvPr>
          <p:cNvSpPr>
            <a:spLocks noGrp="1"/>
          </p:cNvSpPr>
          <p:nvPr>
            <p:ph type="subTitle" idx="1"/>
          </p:nvPr>
        </p:nvSpPr>
        <p:spPr/>
        <p:txBody>
          <a:bodyPr/>
          <a:lstStyle/>
          <a:p>
            <a:pPr marL="457200" indent="-457200">
              <a:buFont typeface="Wingdings" panose="05000000000000000000" pitchFamily="2" charset="2"/>
              <a:buChar char="v"/>
            </a:pPr>
            <a:r>
              <a:rPr lang="en-US" sz="1600" dirty="0"/>
              <a:t>Discuss the methods of building a reduced equivalent model </a:t>
            </a:r>
          </a:p>
          <a:p>
            <a:pPr marL="914400" lvl="1" indent="-457200">
              <a:buFont typeface="Wingdings" panose="05000000000000000000" pitchFamily="2" charset="2"/>
              <a:buChar char="v"/>
            </a:pPr>
            <a:r>
              <a:rPr lang="en-US" sz="1600" dirty="0"/>
              <a:t>39 Bus System</a:t>
            </a:r>
          </a:p>
          <a:p>
            <a:pPr marL="914400" lvl="1" indent="-457200">
              <a:buFont typeface="Wingdings" panose="05000000000000000000" pitchFamily="2" charset="2"/>
              <a:buChar char="v"/>
            </a:pPr>
            <a:r>
              <a:rPr lang="en-US" sz="1600" dirty="0"/>
              <a:t>14 Bus System</a:t>
            </a:r>
          </a:p>
          <a:p>
            <a:pPr marL="457200" indent="-457200">
              <a:buFont typeface="Wingdings" panose="05000000000000000000" pitchFamily="2" charset="2"/>
              <a:buChar char="v"/>
            </a:pPr>
            <a:r>
              <a:rPr lang="en-US" sz="2000" dirty="0"/>
              <a:t>Validate the results</a:t>
            </a:r>
          </a:p>
          <a:p>
            <a:pPr marL="914400" lvl="1" indent="-457200">
              <a:buFont typeface="Wingdings" panose="05000000000000000000" pitchFamily="2" charset="2"/>
              <a:buChar char="v"/>
            </a:pPr>
            <a:r>
              <a:rPr lang="en-US" sz="1600" dirty="0"/>
              <a:t>Frequency</a:t>
            </a:r>
          </a:p>
          <a:p>
            <a:pPr marL="914400" lvl="1" indent="-457200">
              <a:buFont typeface="Wingdings" panose="05000000000000000000" pitchFamily="2" charset="2"/>
              <a:buChar char="v"/>
            </a:pPr>
            <a:r>
              <a:rPr lang="en-US" sz="1600" dirty="0"/>
              <a:t>Voltage </a:t>
            </a:r>
          </a:p>
          <a:p>
            <a:pPr marL="914400" lvl="1" indent="-457200">
              <a:buFont typeface="Wingdings" panose="05000000000000000000" pitchFamily="2" charset="2"/>
              <a:buChar char="v"/>
            </a:pPr>
            <a:r>
              <a:rPr lang="en-US" sz="1600" dirty="0"/>
              <a:t>Angular Speed</a:t>
            </a:r>
          </a:p>
        </p:txBody>
      </p:sp>
      <p:sp>
        <p:nvSpPr>
          <p:cNvPr id="4" name="Date Placeholder 3">
            <a:extLst>
              <a:ext uri="{FF2B5EF4-FFF2-40B4-BE49-F238E27FC236}">
                <a16:creationId xmlns:a16="http://schemas.microsoft.com/office/drawing/2014/main" id="{0A57E624-FE53-414E-B084-3C0F3E0CC392}"/>
              </a:ext>
            </a:extLst>
          </p:cNvPr>
          <p:cNvSpPr>
            <a:spLocks noGrp="1"/>
          </p:cNvSpPr>
          <p:nvPr>
            <p:ph type="dt" sz="half" idx="10"/>
          </p:nvPr>
        </p:nvSpPr>
        <p:spPr/>
        <p:txBody>
          <a:bodyPr/>
          <a:lstStyle/>
          <a:p>
            <a:fld id="{86F2DE90-836E-EB47-AE6F-E5965F7ED46E}" type="datetime1">
              <a:rPr lang="en-US" smtClean="0"/>
              <a:t>9/10/2023</a:t>
            </a:fld>
            <a:endParaRPr lang="en-US" dirty="0"/>
          </a:p>
        </p:txBody>
      </p:sp>
      <p:sp>
        <p:nvSpPr>
          <p:cNvPr id="5" name="Footer Placeholder 4">
            <a:extLst>
              <a:ext uri="{FF2B5EF4-FFF2-40B4-BE49-F238E27FC236}">
                <a16:creationId xmlns:a16="http://schemas.microsoft.com/office/drawing/2014/main" id="{D3293351-0011-4184-AF13-FDFBCE986C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4741420-5E83-4155-B95A-334E95EBCAAE}"/>
              </a:ext>
            </a:extLst>
          </p:cNvPr>
          <p:cNvSpPr>
            <a:spLocks noGrp="1"/>
          </p:cNvSpPr>
          <p:nvPr>
            <p:ph type="sldNum" sz="quarter" idx="12"/>
          </p:nvPr>
        </p:nvSpPr>
        <p:spPr/>
        <p:txBody>
          <a:bodyPr/>
          <a:lstStyle/>
          <a:p>
            <a:fld id="{77A17C51-14D8-4645-A883-06E5A4811B80}" type="slidenum">
              <a:rPr lang="en-US" smtClean="0"/>
              <a:pPr/>
              <a:t>8</a:t>
            </a:fld>
            <a:endParaRPr lang="en-US" dirty="0"/>
          </a:p>
        </p:txBody>
      </p:sp>
    </p:spTree>
    <p:extLst>
      <p:ext uri="{BB962C8B-B14F-4D97-AF65-F5344CB8AC3E}">
        <p14:creationId xmlns:p14="http://schemas.microsoft.com/office/powerpoint/2010/main" val="12524299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59BD7-A156-48DE-BBA3-DEE1B9E27E78}"/>
              </a:ext>
            </a:extLst>
          </p:cNvPr>
          <p:cNvSpPr>
            <a:spLocks noGrp="1"/>
          </p:cNvSpPr>
          <p:nvPr>
            <p:ph type="ctrTitle"/>
          </p:nvPr>
        </p:nvSpPr>
        <p:spPr>
          <a:xfrm>
            <a:off x="3555921" y="246697"/>
            <a:ext cx="2692479" cy="568325"/>
          </a:xfrm>
        </p:spPr>
        <p:txBody>
          <a:bodyPr/>
          <a:lstStyle/>
          <a:p>
            <a:r>
              <a:rPr lang="en-US" sz="4000" dirty="0"/>
              <a:t>Objectives</a:t>
            </a:r>
          </a:p>
        </p:txBody>
      </p:sp>
      <p:sp>
        <p:nvSpPr>
          <p:cNvPr id="3" name="Subtitle 2">
            <a:extLst>
              <a:ext uri="{FF2B5EF4-FFF2-40B4-BE49-F238E27FC236}">
                <a16:creationId xmlns:a16="http://schemas.microsoft.com/office/drawing/2014/main" id="{7AB5E8AD-B867-4BC9-AFCA-1604D62AF879}"/>
              </a:ext>
            </a:extLst>
          </p:cNvPr>
          <p:cNvSpPr>
            <a:spLocks noGrp="1"/>
          </p:cNvSpPr>
          <p:nvPr>
            <p:ph type="subTitle" idx="1"/>
          </p:nvPr>
        </p:nvSpPr>
        <p:spPr/>
        <p:txBody>
          <a:bodyPr/>
          <a:lstStyle/>
          <a:p>
            <a:pPr marL="457200" indent="-457200">
              <a:buFont typeface="Wingdings" panose="05000000000000000000" pitchFamily="2" charset="2"/>
              <a:buChar char="v"/>
            </a:pPr>
            <a:r>
              <a:rPr lang="en-US" sz="2400" dirty="0"/>
              <a:t>Discuss the methods of building a reduced equivalent model </a:t>
            </a:r>
          </a:p>
          <a:p>
            <a:pPr marL="914400" lvl="1" indent="-457200">
              <a:buFont typeface="Wingdings" panose="05000000000000000000" pitchFamily="2" charset="2"/>
              <a:buChar char="v"/>
            </a:pPr>
            <a:r>
              <a:rPr lang="en-US" sz="1800" dirty="0"/>
              <a:t>39 Bus System</a:t>
            </a:r>
          </a:p>
          <a:p>
            <a:pPr marL="914400" lvl="1" indent="-457200">
              <a:buFont typeface="Wingdings" panose="05000000000000000000" pitchFamily="2" charset="2"/>
              <a:buChar char="v"/>
            </a:pPr>
            <a:r>
              <a:rPr lang="en-US" sz="1800" dirty="0"/>
              <a:t>14 Bus System</a:t>
            </a:r>
          </a:p>
          <a:p>
            <a:pPr marL="457200" indent="-457200">
              <a:buFont typeface="Wingdings" panose="05000000000000000000" pitchFamily="2" charset="2"/>
              <a:buChar char="v"/>
            </a:pPr>
            <a:r>
              <a:rPr lang="en-US" sz="1600" dirty="0"/>
              <a:t>Validate the results</a:t>
            </a:r>
          </a:p>
          <a:p>
            <a:pPr marL="914400" lvl="1" indent="-457200">
              <a:buFont typeface="Wingdings" panose="05000000000000000000" pitchFamily="2" charset="2"/>
              <a:buChar char="v"/>
            </a:pPr>
            <a:r>
              <a:rPr lang="en-US" sz="1200" dirty="0"/>
              <a:t>Frequency</a:t>
            </a:r>
          </a:p>
          <a:p>
            <a:pPr marL="914400" lvl="1" indent="-457200">
              <a:buFont typeface="Wingdings" panose="05000000000000000000" pitchFamily="2" charset="2"/>
              <a:buChar char="v"/>
            </a:pPr>
            <a:r>
              <a:rPr lang="en-US" sz="1200" dirty="0"/>
              <a:t>Voltage </a:t>
            </a:r>
          </a:p>
          <a:p>
            <a:pPr marL="914400" lvl="1" indent="-457200">
              <a:buFont typeface="Wingdings" panose="05000000000000000000" pitchFamily="2" charset="2"/>
              <a:buChar char="v"/>
            </a:pPr>
            <a:r>
              <a:rPr lang="en-US" sz="1200" dirty="0"/>
              <a:t>Angular Speed</a:t>
            </a:r>
          </a:p>
        </p:txBody>
      </p:sp>
      <p:sp>
        <p:nvSpPr>
          <p:cNvPr id="4" name="Date Placeholder 3">
            <a:extLst>
              <a:ext uri="{FF2B5EF4-FFF2-40B4-BE49-F238E27FC236}">
                <a16:creationId xmlns:a16="http://schemas.microsoft.com/office/drawing/2014/main" id="{0A57E624-FE53-414E-B084-3C0F3E0CC392}"/>
              </a:ext>
            </a:extLst>
          </p:cNvPr>
          <p:cNvSpPr>
            <a:spLocks noGrp="1"/>
          </p:cNvSpPr>
          <p:nvPr>
            <p:ph type="dt" sz="half" idx="10"/>
          </p:nvPr>
        </p:nvSpPr>
        <p:spPr/>
        <p:txBody>
          <a:bodyPr/>
          <a:lstStyle/>
          <a:p>
            <a:fld id="{86F2DE90-836E-EB47-AE6F-E5965F7ED46E}" type="datetime1">
              <a:rPr lang="en-US" smtClean="0"/>
              <a:t>9/10/2023</a:t>
            </a:fld>
            <a:endParaRPr lang="en-US" dirty="0"/>
          </a:p>
        </p:txBody>
      </p:sp>
      <p:sp>
        <p:nvSpPr>
          <p:cNvPr id="5" name="Footer Placeholder 4">
            <a:extLst>
              <a:ext uri="{FF2B5EF4-FFF2-40B4-BE49-F238E27FC236}">
                <a16:creationId xmlns:a16="http://schemas.microsoft.com/office/drawing/2014/main" id="{D3293351-0011-4184-AF13-FDFBCE986C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4741420-5E83-4155-B95A-334E95EBCAAE}"/>
              </a:ext>
            </a:extLst>
          </p:cNvPr>
          <p:cNvSpPr>
            <a:spLocks noGrp="1"/>
          </p:cNvSpPr>
          <p:nvPr>
            <p:ph type="sldNum" sz="quarter" idx="12"/>
          </p:nvPr>
        </p:nvSpPr>
        <p:spPr/>
        <p:txBody>
          <a:bodyPr/>
          <a:lstStyle/>
          <a:p>
            <a:fld id="{77A17C51-14D8-4645-A883-06E5A4811B80}" type="slidenum">
              <a:rPr lang="en-US" smtClean="0"/>
              <a:pPr/>
              <a:t>9</a:t>
            </a:fld>
            <a:endParaRPr lang="en-US" dirty="0"/>
          </a:p>
        </p:txBody>
      </p:sp>
    </p:spTree>
    <p:extLst>
      <p:ext uri="{BB962C8B-B14F-4D97-AF65-F5344CB8AC3E}">
        <p14:creationId xmlns:p14="http://schemas.microsoft.com/office/powerpoint/2010/main" val="17732564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itle Slide 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 Slide 4">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28961ed7-e538-4e99-aa76-dc62f6106b51">
      <Terms xmlns="http://schemas.microsoft.com/office/infopath/2007/PartnerControls"/>
    </lcf76f155ced4ddcb4097134ff3c332f>
    <TaxCatchAll xmlns="cef88615-5fb7-4c64-8f76-b88c34e8214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ACB519D023003448E9617098D86EDC5" ma:contentTypeVersion="11" ma:contentTypeDescription="Create a new document." ma:contentTypeScope="" ma:versionID="475e8e08968dd3a4717b30084a1bc422">
  <xsd:schema xmlns:xsd="http://www.w3.org/2001/XMLSchema" xmlns:xs="http://www.w3.org/2001/XMLSchema" xmlns:p="http://schemas.microsoft.com/office/2006/metadata/properties" xmlns:ns2="28961ed7-e538-4e99-aa76-dc62f6106b51" xmlns:ns3="cef88615-5fb7-4c64-8f76-b88c34e82140" targetNamespace="http://schemas.microsoft.com/office/2006/metadata/properties" ma:root="true" ma:fieldsID="9b54e2a03098adbe1ce4392408a3811e" ns2:_="" ns3:_="">
    <xsd:import namespace="28961ed7-e538-4e99-aa76-dc62f6106b51"/>
    <xsd:import namespace="cef88615-5fb7-4c64-8f76-b88c34e8214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961ed7-e538-4e99-aa76-dc62f6106b5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86e39378-e5b3-4363-9849-d730c44b9237"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ef88615-5fb7-4c64-8f76-b88c34e82140"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924530eb-a544-468e-9c42-2ba7d10ffaa7}" ma:internalName="TaxCatchAll" ma:showField="CatchAllData" ma:web="cef88615-5fb7-4c64-8f76-b88c34e8214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77265-E368-4E09-8D41-FC2BB4E61404}">
  <ds:schemaRefs>
    <ds:schemaRef ds:uri="http://schemas.microsoft.com/office/2006/metadata/properties"/>
    <ds:schemaRef ds:uri="http://schemas.microsoft.com/office/infopath/2007/PartnerControls"/>
    <ds:schemaRef ds:uri="28961ed7-e538-4e99-aa76-dc62f6106b51"/>
    <ds:schemaRef ds:uri="cef88615-5fb7-4c64-8f76-b88c34e82140"/>
  </ds:schemaRefs>
</ds:datastoreItem>
</file>

<file path=customXml/itemProps2.xml><?xml version="1.0" encoding="utf-8"?>
<ds:datastoreItem xmlns:ds="http://schemas.openxmlformats.org/officeDocument/2006/customXml" ds:itemID="{054FF2DC-C8E8-4204-B539-1F3E1446502B}">
  <ds:schemaRefs>
    <ds:schemaRef ds:uri="http://schemas.microsoft.com/sharepoint/v3/contenttype/forms"/>
  </ds:schemaRefs>
</ds:datastoreItem>
</file>

<file path=customXml/itemProps3.xml><?xml version="1.0" encoding="utf-8"?>
<ds:datastoreItem xmlns:ds="http://schemas.openxmlformats.org/officeDocument/2006/customXml" ds:itemID="{A55FF0B0-C7A4-4A5A-A8E7-CE006DFDA9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8961ed7-e538-4e99-aa76-dc62f6106b51"/>
    <ds:schemaRef ds:uri="cef88615-5fb7-4c64-8f76-b88c34e821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2923</TotalTime>
  <Words>1225</Words>
  <Application>Microsoft Office PowerPoint</Application>
  <PresentationFormat>On-screen Show (16:9)</PresentationFormat>
  <Paragraphs>312</Paragraphs>
  <Slides>32</Slides>
  <Notes>14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32</vt:i4>
      </vt:variant>
    </vt:vector>
  </HeadingPairs>
  <TitlesOfParts>
    <vt:vector size="41" baseType="lpstr">
      <vt:lpstr>Arial</vt:lpstr>
      <vt:lpstr>Arial Narrow</vt:lpstr>
      <vt:lpstr>Calibri</vt:lpstr>
      <vt:lpstr>Calibri Light</vt:lpstr>
      <vt:lpstr>Times New Roman</vt:lpstr>
      <vt:lpstr>TimesNewRomanPSMT</vt:lpstr>
      <vt:lpstr>Wingdings</vt:lpstr>
      <vt:lpstr>Title Slide 1</vt:lpstr>
      <vt:lpstr>Content Slide 4</vt:lpstr>
      <vt:lpstr>Coherency Based Reduction of a Large Power System Using PSS/E</vt:lpstr>
      <vt:lpstr>Coherency Based Reduction of a Large Power System Using PSS/E</vt:lpstr>
      <vt:lpstr>Introduction</vt:lpstr>
      <vt:lpstr>Introduction</vt:lpstr>
      <vt:lpstr>Introduction</vt:lpstr>
      <vt:lpstr>Introduction</vt:lpstr>
      <vt:lpstr>Introduction</vt:lpstr>
      <vt:lpstr>Objectives</vt:lpstr>
      <vt:lpstr>Objectives</vt:lpstr>
      <vt:lpstr>Objectives</vt:lpstr>
      <vt:lpstr>Coherency detection </vt:lpstr>
      <vt:lpstr>Coherency detection </vt:lpstr>
      <vt:lpstr>Coherency detection </vt:lpstr>
      <vt:lpstr>Coherency detection </vt:lpstr>
      <vt:lpstr>Coherency detection </vt:lpstr>
      <vt:lpstr>Coherency detection </vt:lpstr>
      <vt:lpstr>Network Equivalence </vt:lpstr>
      <vt:lpstr>Network Equivalence </vt:lpstr>
      <vt:lpstr>Network Equivalence </vt:lpstr>
      <vt:lpstr>Network Equivalence </vt:lpstr>
      <vt:lpstr>Result: Coherency detection (39 BUS System)</vt:lpstr>
      <vt:lpstr>Result: Coherency detection (39 BUS System)</vt:lpstr>
      <vt:lpstr>Result: Coherency detection (14 BUS System)</vt:lpstr>
      <vt:lpstr>Result: Frequency (39 BUS System)</vt:lpstr>
      <vt:lpstr>Result: Frequency (14 BUS System)</vt:lpstr>
      <vt:lpstr>Result: Voltage (39 BUS System)</vt:lpstr>
      <vt:lpstr>Result: Voltage (14 BUS System)</vt:lpstr>
      <vt:lpstr>Result: Angular Speed (39 BUS System)</vt:lpstr>
      <vt:lpstr>Result: Angular Speed (14 BUS System)</vt:lpstr>
      <vt:lpstr>Summary of Reduction</vt:lpstr>
      <vt:lpstr>Summary of Reduction</vt:lpstr>
      <vt:lpstr>Summary of Reduction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Mine uddin chisty</cp:lastModifiedBy>
  <cp:revision>85</cp:revision>
  <dcterms:created xsi:type="dcterms:W3CDTF">2017-05-23T17:12:40Z</dcterms:created>
  <dcterms:modified xsi:type="dcterms:W3CDTF">2023-09-10T06:56:12Z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0x0101002ACB519D023003448E9617098D86EDC5</vt:lpwstr>
  </property>
</Properties>
</file>