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2699792" y="270892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FLEX_ARRAY_BASE_SIZE - offsetof(struct flex_array, parts)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(4096 - 16)/4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7020272" y="37111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max_size = 1024*1020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5292080" y="-3698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data=10;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fa,100,&amp;data, 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fa[100] = 10;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-331323" y="22758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C14124-881F-4E83-B411-1F78180643B3}"/>
              </a:ext>
            </a:extLst>
          </p:cNvPr>
          <p:cNvSpPr/>
          <p:nvPr/>
        </p:nvSpPr>
        <p:spPr>
          <a:xfrm>
            <a:off x="5940152" y="1466615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D1DB4-78D1-413E-B3C2-2B674ACA78C2}"/>
              </a:ext>
            </a:extLst>
          </p:cNvPr>
          <p:cNvSpPr txBox="1"/>
          <p:nvPr/>
        </p:nvSpPr>
        <p:spPr>
          <a:xfrm>
            <a:off x="6849511" y="14188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4546D7-B454-4F39-BAC8-6F9936736119}"/>
              </a:ext>
            </a:extLst>
          </p:cNvPr>
          <p:cNvSpPr/>
          <p:nvPr/>
        </p:nvSpPr>
        <p:spPr>
          <a:xfrm>
            <a:off x="5940152" y="2020583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74B88-3EFB-44BB-8BF6-D915B2952A1C}"/>
              </a:ext>
            </a:extLst>
          </p:cNvPr>
          <p:cNvSpPr txBox="1"/>
          <p:nvPr/>
        </p:nvSpPr>
        <p:spPr>
          <a:xfrm>
            <a:off x="6849511" y="197284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E283B-0E8A-4107-988C-E40770C69344}"/>
              </a:ext>
            </a:extLst>
          </p:cNvPr>
          <p:cNvSpPr/>
          <p:nvPr/>
        </p:nvSpPr>
        <p:spPr>
          <a:xfrm>
            <a:off x="5956290" y="2529441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C5B90-D300-4C4A-896C-2BCD8EB99A0D}"/>
              </a:ext>
            </a:extLst>
          </p:cNvPr>
          <p:cNvSpPr txBox="1"/>
          <p:nvPr/>
        </p:nvSpPr>
        <p:spPr>
          <a:xfrm>
            <a:off x="6865649" y="24816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41B91F-E7F0-408E-8E87-C1E4FB6488A4}"/>
              </a:ext>
            </a:extLst>
          </p:cNvPr>
          <p:cNvSpPr/>
          <p:nvPr/>
        </p:nvSpPr>
        <p:spPr>
          <a:xfrm>
            <a:off x="5979047" y="309281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E369A-3DF2-4A3B-865B-2B51294B084B}"/>
              </a:ext>
            </a:extLst>
          </p:cNvPr>
          <p:cNvSpPr txBox="1"/>
          <p:nvPr/>
        </p:nvSpPr>
        <p:spPr>
          <a:xfrm>
            <a:off x="6888406" y="30450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55573A-2B83-4A5B-9256-F0657359B82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627784" y="2203507"/>
            <a:ext cx="3328506" cy="508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360446-50C1-4B18-9330-6E255CB23B80}"/>
              </a:ext>
            </a:extLst>
          </p:cNvPr>
          <p:cNvSpPr txBox="1"/>
          <p:nvPr/>
        </p:nvSpPr>
        <p:spPr>
          <a:xfrm>
            <a:off x="2626202" y="350597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C29A6C-A5CD-4C5D-8BAA-03CE9B477B03}"/>
              </a:ext>
            </a:extLst>
          </p:cNvPr>
          <p:cNvCxnSpPr/>
          <p:nvPr/>
        </p:nvCxnSpPr>
        <p:spPr>
          <a:xfrm>
            <a:off x="467544" y="350921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7482D2-F332-4A1F-808E-E2AD7588A7D8}"/>
              </a:ext>
            </a:extLst>
          </p:cNvPr>
          <p:cNvCxnSpPr>
            <a:cxnSpLocks/>
          </p:cNvCxnSpPr>
          <p:nvPr/>
        </p:nvCxnSpPr>
        <p:spPr>
          <a:xfrm>
            <a:off x="827584" y="2204864"/>
            <a:ext cx="0" cy="13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805DCE-BF7C-496C-B530-B59AA1A4FD0C}"/>
              </a:ext>
            </a:extLst>
          </p:cNvPr>
          <p:cNvSpPr txBox="1"/>
          <p:nvPr/>
        </p:nvSpPr>
        <p:spPr>
          <a:xfrm>
            <a:off x="105406" y="28571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82C909-41C0-4E9A-A79F-59CCE3581C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626202" y="3275740"/>
            <a:ext cx="3352845" cy="22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981131" y="33265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981131" y="76334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981131" y="119675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981131" y="162880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975443" y="205949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981131" y="249289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981131" y="293274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981131" y="335699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981131" y="3789040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981131" y="422108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981131" y="46531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981131" y="508518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37315" y="33265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37314" y="764704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37314" y="11967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37315" y="159686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37315" y="202891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05067" y="33265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05067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21091" y="332656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-35736" y="9157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37315" y="507236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07407" y="42210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4F9FF-F69B-4842-81F1-3CB34A19718E}"/>
              </a:ext>
            </a:extLst>
          </p:cNvPr>
          <p:cNvSpPr txBox="1"/>
          <p:nvPr/>
        </p:nvSpPr>
        <p:spPr>
          <a:xfrm>
            <a:off x="5580112" y="260648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 1500, &amp;data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C456A0-A7CD-4D7A-A3F8-C65B372A7C7D}"/>
              </a:ext>
            </a:extLst>
          </p:cNvPr>
          <p:cNvSpPr/>
          <p:nvPr/>
        </p:nvSpPr>
        <p:spPr>
          <a:xfrm>
            <a:off x="7740352" y="107715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2E2B9-AB66-4E07-8943-56A20219E598}"/>
              </a:ext>
            </a:extLst>
          </p:cNvPr>
          <p:cNvSpPr txBox="1"/>
          <p:nvPr/>
        </p:nvSpPr>
        <p:spPr>
          <a:xfrm>
            <a:off x="8649711" y="1029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00BCA5-B5C5-4AB6-94B9-7B951114BE2D}"/>
              </a:ext>
            </a:extLst>
          </p:cNvPr>
          <p:cNvSpPr/>
          <p:nvPr/>
        </p:nvSpPr>
        <p:spPr>
          <a:xfrm>
            <a:off x="7729745" y="1631124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A0044-A07E-4D0A-9742-ADB2B2E642FB}"/>
              </a:ext>
            </a:extLst>
          </p:cNvPr>
          <p:cNvSpPr txBox="1"/>
          <p:nvPr/>
        </p:nvSpPr>
        <p:spPr>
          <a:xfrm>
            <a:off x="8649711" y="15833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75CA62-CEE6-499D-BD52-42E40F45B275}"/>
              </a:ext>
            </a:extLst>
          </p:cNvPr>
          <p:cNvSpPr/>
          <p:nvPr/>
        </p:nvSpPr>
        <p:spPr>
          <a:xfrm>
            <a:off x="7756490" y="2139982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74A10-D084-4703-A707-75C481820E61}"/>
              </a:ext>
            </a:extLst>
          </p:cNvPr>
          <p:cNvSpPr txBox="1"/>
          <p:nvPr/>
        </p:nvSpPr>
        <p:spPr>
          <a:xfrm>
            <a:off x="8665849" y="20922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79AE7-1166-466B-97C2-18FE10741510}"/>
              </a:ext>
            </a:extLst>
          </p:cNvPr>
          <p:cNvSpPr/>
          <p:nvPr/>
        </p:nvSpPr>
        <p:spPr>
          <a:xfrm>
            <a:off x="7779247" y="2703357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7971F-4C8E-420D-9830-C8CD5B55E4F4}"/>
              </a:ext>
            </a:extLst>
          </p:cNvPr>
          <p:cNvSpPr txBox="1"/>
          <p:nvPr/>
        </p:nvSpPr>
        <p:spPr>
          <a:xfrm>
            <a:off x="8688606" y="26556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4BFE6-3C6A-47AD-8E5A-922A1D1E414F}"/>
              </a:ext>
            </a:extLst>
          </p:cNvPr>
          <p:cNvSpPr txBox="1"/>
          <p:nvPr/>
        </p:nvSpPr>
        <p:spPr>
          <a:xfrm>
            <a:off x="2607407" y="2506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19638-7093-4EC4-923A-E62E3103C963}"/>
              </a:ext>
            </a:extLst>
          </p:cNvPr>
          <p:cNvSpPr/>
          <p:nvPr/>
        </p:nvSpPr>
        <p:spPr>
          <a:xfrm>
            <a:off x="4860032" y="213998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95EF5F-BA5B-4BA1-B8EF-0966D16C4AA6}"/>
              </a:ext>
            </a:extLst>
          </p:cNvPr>
          <p:cNvSpPr/>
          <p:nvPr/>
        </p:nvSpPr>
        <p:spPr>
          <a:xfrm>
            <a:off x="4860032" y="257203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5C1007-1522-46F2-ADBF-FE240B461102}"/>
              </a:ext>
            </a:extLst>
          </p:cNvPr>
          <p:cNvSpPr/>
          <p:nvPr/>
        </p:nvSpPr>
        <p:spPr>
          <a:xfrm>
            <a:off x="4860032" y="301188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42DDD-C268-42AC-9C48-1F57602810C7}"/>
              </a:ext>
            </a:extLst>
          </p:cNvPr>
          <p:cNvSpPr/>
          <p:nvPr/>
        </p:nvSpPr>
        <p:spPr>
          <a:xfrm>
            <a:off x="4860032" y="343612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B249A-DFE3-4A5B-AB1B-B33D6ADF4941}"/>
              </a:ext>
            </a:extLst>
          </p:cNvPr>
          <p:cNvSpPr/>
          <p:nvPr/>
        </p:nvSpPr>
        <p:spPr>
          <a:xfrm>
            <a:off x="4860032" y="3868175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FE79FF-25F6-41E7-BBBC-63C4903CE220}"/>
              </a:ext>
            </a:extLst>
          </p:cNvPr>
          <p:cNvSpPr/>
          <p:nvPr/>
        </p:nvSpPr>
        <p:spPr>
          <a:xfrm>
            <a:off x="4860032" y="4300223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35AF27-2F98-40DF-BBF4-4E882FAF21B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444208" y="2139982"/>
            <a:ext cx="1312282" cy="18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9F1B9F-DB35-44BB-86F0-005C9BDDDFAE}"/>
              </a:ext>
            </a:extLst>
          </p:cNvPr>
          <p:cNvSpPr txBox="1"/>
          <p:nvPr/>
        </p:nvSpPr>
        <p:spPr>
          <a:xfrm>
            <a:off x="6462437" y="21399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B02E6-DBEA-4E3B-9027-BD84F55DB722}"/>
              </a:ext>
            </a:extLst>
          </p:cNvPr>
          <p:cNvSpPr txBox="1"/>
          <p:nvPr/>
        </p:nvSpPr>
        <p:spPr>
          <a:xfrm>
            <a:off x="6444208" y="4341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[1023]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51FC74-B871-4478-81E2-5EE52BD9BC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65307" y="2149220"/>
            <a:ext cx="2294725" cy="55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7786C2-F1AA-4FF5-8C71-5F85E920BFD1}"/>
              </a:ext>
            </a:extLst>
          </p:cNvPr>
          <p:cNvSpPr txBox="1"/>
          <p:nvPr/>
        </p:nvSpPr>
        <p:spPr>
          <a:xfrm>
            <a:off x="6444208" y="34227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[476]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1FDCA8-3186-41DA-B49B-73AE9D6DDD5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444209" y="2886281"/>
            <a:ext cx="1335038" cy="55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571</Words>
  <Application>Microsoft Office PowerPoint</Application>
  <PresentationFormat>화면 슬라이드 쇼(4:3)</PresentationFormat>
  <Paragraphs>154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256</cp:revision>
  <dcterms:created xsi:type="dcterms:W3CDTF">2016-12-04T23:13:07Z</dcterms:created>
  <dcterms:modified xsi:type="dcterms:W3CDTF">2017-08-10T01:10:04Z</dcterms:modified>
</cp:coreProperties>
</file>