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2">
  <p:sldMasterIdLst>
    <p:sldMasterId id="2147483648" r:id="rId1"/>
  </p:sldMasterIdLst>
  <p:sldIdLst>
    <p:sldId id="256" r:id="rId2"/>
    <p:sldId id="257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1" autoAdjust="0"/>
    <p:restoredTop sz="94660"/>
  </p:normalViewPr>
  <p:slideViewPr>
    <p:cSldViewPr>
      <p:cViewPr varScale="1">
        <p:scale>
          <a:sx n="120" d="100"/>
          <a:sy n="120" d="100"/>
        </p:scale>
        <p:origin x="1826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oacademy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8064"/>
            <a:ext cx="895777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김정인 강사 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ko-KR" altLang="en-US" sz="2400"/>
              <a:t> </a:t>
            </a:r>
            <a:r>
              <a:rPr lang="en-US" altLang="ko-KR" sz="2400">
                <a:hlinkClick r:id="rId2"/>
              </a:rPr>
              <a:t>jikim@ioacademy.co.kr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ftp server : 156.147.178.24</a:t>
            </a:r>
          </a:p>
          <a:p>
            <a:r>
              <a:rPr lang="en-US" altLang="ko-KR" sz="2400"/>
              <a:t>          id : </a:t>
            </a:r>
            <a:r>
              <a:rPr lang="en-US" altLang="ko-KR" sz="2400" err="1"/>
              <a:t>linux</a:t>
            </a:r>
            <a:r>
              <a:rPr lang="en-US" altLang="ko-KR" sz="2400"/>
              <a:t> </a:t>
            </a:r>
          </a:p>
          <a:p>
            <a:r>
              <a:rPr lang="en-US" altLang="ko-KR" sz="2400"/>
              <a:t>        </a:t>
            </a:r>
            <a:r>
              <a:rPr lang="en-US" altLang="ko-KR" sz="2400" err="1"/>
              <a:t>passwd</a:t>
            </a:r>
            <a:r>
              <a:rPr lang="en-US" altLang="ko-KR" sz="2400"/>
              <a:t> </a:t>
            </a:r>
            <a:r>
              <a:rPr lang="ko-KR" altLang="en-US" sz="2400"/>
              <a:t>없음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공유 파일 </a:t>
            </a:r>
            <a:r>
              <a:rPr lang="en-US" altLang="ko-KR" sz="2400"/>
              <a:t>: 01_day.pptx , 01_day </a:t>
            </a:r>
            <a:r>
              <a:rPr lang="ko-KR" altLang="en-US" sz="2400"/>
              <a:t>폴더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 환경 </a:t>
            </a:r>
            <a:r>
              <a:rPr lang="en-US" altLang="ko-KR" sz="2400"/>
              <a:t>: gcc =&gt; mingw-get-setup.exe : mingw.org </a:t>
            </a:r>
            <a:r>
              <a:rPr lang="ko-KR" altLang="en-US" sz="2400"/>
              <a:t>다운로드</a:t>
            </a:r>
            <a:endParaRPr lang="en-US" altLang="ko-KR" sz="2400"/>
          </a:p>
          <a:p>
            <a:r>
              <a:rPr lang="en-US" altLang="ko-KR" sz="2400"/>
              <a:t>              gvim =&gt; vim.org </a:t>
            </a:r>
            <a:r>
              <a:rPr lang="ko-KR" altLang="en-US" sz="2400"/>
              <a:t>다운로드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수업시간 </a:t>
            </a:r>
            <a:r>
              <a:rPr lang="en-US" altLang="ko-KR" sz="2400"/>
              <a:t>: 40-45</a:t>
            </a:r>
            <a:r>
              <a:rPr lang="ko-KR" altLang="en-US" sz="2400"/>
              <a:t>분 쉬는시간 </a:t>
            </a:r>
            <a:r>
              <a:rPr lang="en-US" altLang="ko-KR" sz="2400"/>
              <a:t>: 20-15</a:t>
            </a:r>
          </a:p>
          <a:p>
            <a:r>
              <a:rPr lang="ko-KR" altLang="en-US" sz="2400"/>
              <a:t>점심시간 </a:t>
            </a:r>
            <a:r>
              <a:rPr lang="en-US" altLang="ko-KR" sz="2400"/>
              <a:t>: 12</a:t>
            </a:r>
            <a:r>
              <a:rPr lang="ko-KR" altLang="en-US" sz="2400"/>
              <a:t>시 </a:t>
            </a:r>
            <a:r>
              <a:rPr lang="en-US" altLang="ko-KR" sz="2400"/>
              <a:t>45</a:t>
            </a:r>
            <a:r>
              <a:rPr lang="ko-KR" altLang="en-US" sz="2400"/>
              <a:t>분 </a:t>
            </a:r>
            <a:r>
              <a:rPr lang="en-US" altLang="ko-KR" sz="2400"/>
              <a:t>- 14</a:t>
            </a:r>
            <a:r>
              <a:rPr lang="ko-KR" altLang="en-US" sz="2400"/>
              <a:t>시 </a:t>
            </a:r>
            <a:r>
              <a:rPr lang="en-US" altLang="ko-KR" sz="2400"/>
              <a:t>10</a:t>
            </a:r>
            <a:r>
              <a:rPr lang="ko-KR" altLang="en-US" sz="2400"/>
              <a:t>분</a:t>
            </a:r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837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540568" y="116632"/>
            <a:ext cx="48397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224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노드를 맨앞에 넣을 때와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그렇지 않을때의 코드가 다르다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1331640" y="36839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6372200" y="371703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6804248" y="371703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125952" y="334072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 flipV="1">
            <a:off x="1763688" y="3878877"/>
            <a:ext cx="471350" cy="211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4961941" y="368395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5393989" y="36839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5826037" y="3899979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3573671" y="368395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4005719" y="36839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3B0E067E-AF8A-4025-BA91-2EAD80D43E89}"/>
              </a:ext>
            </a:extLst>
          </p:cNvPr>
          <p:cNvCxnSpPr>
            <a:cxnSpLocks/>
            <a:stCxn id="35" idx="3"/>
            <a:endCxn id="25" idx="1"/>
          </p:cNvCxnSpPr>
          <p:nvPr/>
        </p:nvCxnSpPr>
        <p:spPr>
          <a:xfrm>
            <a:off x="4437767" y="3899979"/>
            <a:ext cx="52417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2235038" y="3662853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2667086" y="3662853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3099134" y="3878877"/>
            <a:ext cx="474537" cy="211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A33269-60EA-4C4C-8B65-AE9BE99633A7}"/>
              </a:ext>
            </a:extLst>
          </p:cNvPr>
          <p:cNvSpPr/>
          <p:nvPr/>
        </p:nvSpPr>
        <p:spPr>
          <a:xfrm>
            <a:off x="6156176" y="280587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B27943-A202-4C4B-9EA1-B4BE33B6D141}"/>
              </a:ext>
            </a:extLst>
          </p:cNvPr>
          <p:cNvSpPr txBox="1"/>
          <p:nvPr/>
        </p:nvSpPr>
        <p:spPr>
          <a:xfrm>
            <a:off x="5950488" y="246263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22C127B-9A3F-411F-AD39-30D3835B3798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 rot="16200000" flipH="1">
            <a:off x="6240655" y="3369463"/>
            <a:ext cx="479114" cy="21602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6249150-6652-4058-9864-B74273AF2925}"/>
              </a:ext>
            </a:extLst>
          </p:cNvPr>
          <p:cNvSpPr/>
          <p:nvPr/>
        </p:nvSpPr>
        <p:spPr>
          <a:xfrm>
            <a:off x="7629871" y="306896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00F8CB-AB4D-47E5-8066-63E81DBEA72C}"/>
              </a:ext>
            </a:extLst>
          </p:cNvPr>
          <p:cNvSpPr/>
          <p:nvPr/>
        </p:nvSpPr>
        <p:spPr>
          <a:xfrm>
            <a:off x="8061919" y="306896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A8A6BF-3F9D-4C14-B6E1-DFB7C15B93F1}"/>
              </a:ext>
            </a:extLst>
          </p:cNvPr>
          <p:cNvSpPr txBox="1"/>
          <p:nvPr/>
        </p:nvSpPr>
        <p:spPr>
          <a:xfrm>
            <a:off x="7687457" y="26212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7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540568" y="116632"/>
            <a:ext cx="48397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22423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노드를 맨앞에 넣을 때와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그렇지 않을때의 코드가 다르다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노드가 되게하자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1033272" y="474837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6073832" y="478145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6505880" y="47814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827584" y="440514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 flipV="1">
            <a:off x="1465320" y="4943300"/>
            <a:ext cx="471350" cy="211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4663573" y="474837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5095621" y="474837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5527669" y="4964402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3275303" y="474837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3707351" y="474837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3B0E067E-AF8A-4025-BA91-2EAD80D43E89}"/>
              </a:ext>
            </a:extLst>
          </p:cNvPr>
          <p:cNvCxnSpPr>
            <a:cxnSpLocks/>
            <a:stCxn id="35" idx="3"/>
            <a:endCxn id="25" idx="1"/>
          </p:cNvCxnSpPr>
          <p:nvPr/>
        </p:nvCxnSpPr>
        <p:spPr>
          <a:xfrm>
            <a:off x="4139399" y="4964402"/>
            <a:ext cx="52417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936670" y="472727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2368718" y="472727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2800766" y="4943300"/>
            <a:ext cx="474537" cy="211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A33269-60EA-4C4C-8B65-AE9BE99633A7}"/>
              </a:ext>
            </a:extLst>
          </p:cNvPr>
          <p:cNvSpPr/>
          <p:nvPr/>
        </p:nvSpPr>
        <p:spPr>
          <a:xfrm>
            <a:off x="5857808" y="3870293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B27943-A202-4C4B-9EA1-B4BE33B6D141}"/>
              </a:ext>
            </a:extLst>
          </p:cNvPr>
          <p:cNvSpPr txBox="1"/>
          <p:nvPr/>
        </p:nvSpPr>
        <p:spPr>
          <a:xfrm>
            <a:off x="5652120" y="352705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22C127B-9A3F-411F-AD39-30D3835B3798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 rot="16200000" flipH="1">
            <a:off x="5942287" y="4433886"/>
            <a:ext cx="479114" cy="21602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6249150-6652-4058-9864-B74273AF2925}"/>
              </a:ext>
            </a:extLst>
          </p:cNvPr>
          <p:cNvSpPr/>
          <p:nvPr/>
        </p:nvSpPr>
        <p:spPr>
          <a:xfrm>
            <a:off x="7331503" y="479715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00F8CB-AB4D-47E5-8066-63E81DBEA72C}"/>
              </a:ext>
            </a:extLst>
          </p:cNvPr>
          <p:cNvSpPr/>
          <p:nvPr/>
        </p:nvSpPr>
        <p:spPr>
          <a:xfrm>
            <a:off x="7763551" y="479715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A8A6BF-3F9D-4C14-B6E1-DFB7C15B93F1}"/>
              </a:ext>
            </a:extLst>
          </p:cNvPr>
          <p:cNvSpPr txBox="1"/>
          <p:nvPr/>
        </p:nvSpPr>
        <p:spPr>
          <a:xfrm>
            <a:off x="7389089" y="434940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DA9D398D-83AC-4042-BF83-8B4FD65DC560}"/>
              </a:ext>
            </a:extLst>
          </p:cNvPr>
          <p:cNvCxnSpPr>
            <a:cxnSpLocks/>
            <a:stCxn id="22" idx="3"/>
            <a:endCxn id="41" idx="1"/>
          </p:cNvCxnSpPr>
          <p:nvPr/>
        </p:nvCxnSpPr>
        <p:spPr>
          <a:xfrm>
            <a:off x="6937928" y="4997479"/>
            <a:ext cx="393575" cy="1569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23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481490" y="-99392"/>
            <a:ext cx="582723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head;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insert_data( 1, &amp;head 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22423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노드를 맨앞에 넣을 때와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그렇지 않을때의 코드가 다르다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노드가 되게하자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907704" y="431119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3275303" y="474837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3719945" y="474837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936670" y="472727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2368718" y="47294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2800766" y="4945466"/>
            <a:ext cx="474537" cy="1893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9800A0-C784-407C-A9DE-474FE36F9C49}"/>
              </a:ext>
            </a:extLst>
          </p:cNvPr>
          <p:cNvSpPr txBox="1"/>
          <p:nvPr/>
        </p:nvSpPr>
        <p:spPr>
          <a:xfrm>
            <a:off x="3347864" y="429309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889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481490" y="-99392"/>
            <a:ext cx="610936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tail={0,&amp;tail};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head={0,&amp;tail};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NODE *temp,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insert_data( 1, &amp;head 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724128" y="116632"/>
            <a:ext cx="432682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NULL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로 끝나는 것이 문제다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프로세스가 종료 될수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NULL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로 끝나지 말고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tail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로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끝나게 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907704" y="431119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4644008" y="4711307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5088650" y="4711307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936670" y="472727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2368718" y="47294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 flipV="1">
            <a:off x="2800766" y="4895423"/>
            <a:ext cx="538957" cy="500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9800A0-C784-407C-A9DE-474FE36F9C49}"/>
              </a:ext>
            </a:extLst>
          </p:cNvPr>
          <p:cNvSpPr txBox="1"/>
          <p:nvPr/>
        </p:nvSpPr>
        <p:spPr>
          <a:xfrm>
            <a:off x="4716569" y="425602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tail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A6DA1922-35C5-4455-B3FF-F8C801AD82DE}"/>
              </a:ext>
            </a:extLst>
          </p:cNvPr>
          <p:cNvCxnSpPr>
            <a:cxnSpLocks/>
            <a:stCxn id="35" idx="3"/>
            <a:endCxn id="35" idx="2"/>
          </p:cNvCxnSpPr>
          <p:nvPr/>
        </p:nvCxnSpPr>
        <p:spPr>
          <a:xfrm flipH="1">
            <a:off x="5304674" y="4927331"/>
            <a:ext cx="216024" cy="216024"/>
          </a:xfrm>
          <a:prstGeom prst="curvedConnector4">
            <a:avLst>
              <a:gd name="adj1" fmla="val -105822"/>
              <a:gd name="adj2" fmla="val 2058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DBC2DB-A247-48EF-9896-613FA7276E52}"/>
              </a:ext>
            </a:extLst>
          </p:cNvPr>
          <p:cNvSpPr/>
          <p:nvPr/>
        </p:nvSpPr>
        <p:spPr>
          <a:xfrm>
            <a:off x="3339723" y="467939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5BDCEA-EF6D-48C6-9075-780A9614489A}"/>
              </a:ext>
            </a:extLst>
          </p:cNvPr>
          <p:cNvSpPr/>
          <p:nvPr/>
        </p:nvSpPr>
        <p:spPr>
          <a:xfrm>
            <a:off x="3771771" y="468156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1EF2F806-ACC7-46EA-8839-6D46059C5E32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>
            <a:off x="4203819" y="4897589"/>
            <a:ext cx="440189" cy="2974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46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481490" y="-99392"/>
            <a:ext cx="610936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head={0,&amp;head};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NODE *temp,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insert_data( 1, &amp;head 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724128" y="116632"/>
            <a:ext cx="43524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과연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tail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이 필요한가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?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tail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역할을 하면된다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230666" y="373083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259632" y="414691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1691680" y="414908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2123728" y="3702953"/>
            <a:ext cx="517961" cy="66215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4FF3DB-8578-48C7-B864-2E2D432913D7}"/>
              </a:ext>
            </a:extLst>
          </p:cNvPr>
          <p:cNvSpPr/>
          <p:nvPr/>
        </p:nvSpPr>
        <p:spPr>
          <a:xfrm>
            <a:off x="4427984" y="416128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327EC5-C9FC-432A-ACEE-6DEB04A9D85F}"/>
              </a:ext>
            </a:extLst>
          </p:cNvPr>
          <p:cNvSpPr/>
          <p:nvPr/>
        </p:nvSpPr>
        <p:spPr>
          <a:xfrm>
            <a:off x="4860032" y="41634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477BCF4E-1CEB-4EFC-952F-AA0C012AEEE2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 flipH="1" flipV="1">
            <a:off x="1259632" y="4362938"/>
            <a:ext cx="4032448" cy="16541"/>
          </a:xfrm>
          <a:prstGeom prst="curvedConnector5">
            <a:avLst>
              <a:gd name="adj1" fmla="val -5669"/>
              <a:gd name="adj2" fmla="val -5486506"/>
              <a:gd name="adj3" fmla="val 1056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318BB3-8491-4FE5-A7CD-DBA462E8F3BB}"/>
              </a:ext>
            </a:extLst>
          </p:cNvPr>
          <p:cNvSpPr txBox="1"/>
          <p:nvPr/>
        </p:nvSpPr>
        <p:spPr>
          <a:xfrm>
            <a:off x="2612723" y="307085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54D012-C6B5-4E4E-852D-7175426FE243}"/>
              </a:ext>
            </a:extLst>
          </p:cNvPr>
          <p:cNvSpPr/>
          <p:nvPr/>
        </p:nvSpPr>
        <p:spPr>
          <a:xfrm>
            <a:off x="2641689" y="348692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D8BDFB-0BE9-4626-A44A-61906BA9D0DC}"/>
              </a:ext>
            </a:extLst>
          </p:cNvPr>
          <p:cNvSpPr/>
          <p:nvPr/>
        </p:nvSpPr>
        <p:spPr>
          <a:xfrm>
            <a:off x="3073737" y="348909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213C915B-0D56-4788-9758-4807CA957137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>
            <a:off x="3505785" y="3705119"/>
            <a:ext cx="922199" cy="67219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70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6228184" y="44624"/>
            <a:ext cx="38138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역순 검색이 안된다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reverse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함수를 구현하자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230666" y="256433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259632" y="2980411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1691680" y="2982577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19" idx="2"/>
          </p:cNvCxnSpPr>
          <p:nvPr/>
        </p:nvCxnSpPr>
        <p:spPr>
          <a:xfrm>
            <a:off x="2123728" y="3198601"/>
            <a:ext cx="5688632" cy="200086"/>
          </a:xfrm>
          <a:prstGeom prst="curvedConnector4">
            <a:avLst>
              <a:gd name="adj1" fmla="val 6482"/>
              <a:gd name="adj2" fmla="val 2142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4FF3DB-8578-48C7-B864-2E2D432913D7}"/>
              </a:ext>
            </a:extLst>
          </p:cNvPr>
          <p:cNvSpPr/>
          <p:nvPr/>
        </p:nvSpPr>
        <p:spPr>
          <a:xfrm>
            <a:off x="4427984" y="299478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327EC5-C9FC-432A-ACEE-6DEB04A9D85F}"/>
              </a:ext>
            </a:extLst>
          </p:cNvPr>
          <p:cNvSpPr/>
          <p:nvPr/>
        </p:nvSpPr>
        <p:spPr>
          <a:xfrm>
            <a:off x="4860032" y="299695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477BCF4E-1CEB-4EFC-952F-AA0C012AEEE2}"/>
              </a:ext>
            </a:extLst>
          </p:cNvPr>
          <p:cNvCxnSpPr>
            <a:cxnSpLocks/>
            <a:stCxn id="22" idx="3"/>
            <a:endCxn id="27" idx="0"/>
          </p:cNvCxnSpPr>
          <p:nvPr/>
        </p:nvCxnSpPr>
        <p:spPr>
          <a:xfrm flipH="1" flipV="1">
            <a:off x="6660232" y="2970971"/>
            <a:ext cx="1800200" cy="213858"/>
          </a:xfrm>
          <a:prstGeom prst="curvedConnector4">
            <a:avLst>
              <a:gd name="adj1" fmla="val -12699"/>
              <a:gd name="adj2" fmla="val 2079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318BB3-8491-4FE5-A7CD-DBA462E8F3BB}"/>
              </a:ext>
            </a:extLst>
          </p:cNvPr>
          <p:cNvSpPr txBox="1"/>
          <p:nvPr/>
        </p:nvSpPr>
        <p:spPr>
          <a:xfrm>
            <a:off x="7685153" y="25081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54D012-C6B5-4E4E-852D-7175426FE243}"/>
              </a:ext>
            </a:extLst>
          </p:cNvPr>
          <p:cNvSpPr/>
          <p:nvPr/>
        </p:nvSpPr>
        <p:spPr>
          <a:xfrm>
            <a:off x="2843808" y="299695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D8BDFB-0BE9-4626-A44A-61906BA9D0DC}"/>
              </a:ext>
            </a:extLst>
          </p:cNvPr>
          <p:cNvSpPr/>
          <p:nvPr/>
        </p:nvSpPr>
        <p:spPr>
          <a:xfrm>
            <a:off x="3275856" y="299911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213C915B-0D56-4788-9758-4807CA957137}"/>
              </a:ext>
            </a:extLst>
          </p:cNvPr>
          <p:cNvCxnSpPr>
            <a:cxnSpLocks/>
            <a:stCxn id="34" idx="3"/>
            <a:endCxn id="32" idx="0"/>
          </p:cNvCxnSpPr>
          <p:nvPr/>
        </p:nvCxnSpPr>
        <p:spPr>
          <a:xfrm flipH="1" flipV="1">
            <a:off x="1907704" y="2982577"/>
            <a:ext cx="1800200" cy="232565"/>
          </a:xfrm>
          <a:prstGeom prst="curvedConnector4">
            <a:avLst>
              <a:gd name="adj1" fmla="val -12699"/>
              <a:gd name="adj2" fmla="val 19829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0D335AE5-2D47-4221-A0E6-E37F5FF7F104}"/>
              </a:ext>
            </a:extLst>
          </p:cNvPr>
          <p:cNvCxnSpPr>
            <a:cxnSpLocks/>
            <a:stCxn id="21" idx="3"/>
            <a:endCxn id="34" idx="0"/>
          </p:cNvCxnSpPr>
          <p:nvPr/>
        </p:nvCxnSpPr>
        <p:spPr>
          <a:xfrm flipH="1" flipV="1">
            <a:off x="3491880" y="2999118"/>
            <a:ext cx="1800200" cy="213858"/>
          </a:xfrm>
          <a:prstGeom prst="curvedConnector4">
            <a:avLst>
              <a:gd name="adj1" fmla="val -12699"/>
              <a:gd name="adj2" fmla="val 2079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20EBB4-B2D2-4A45-ACDA-52A35B923C2A}"/>
              </a:ext>
            </a:extLst>
          </p:cNvPr>
          <p:cNvSpPr/>
          <p:nvPr/>
        </p:nvSpPr>
        <p:spPr>
          <a:xfrm>
            <a:off x="7596336" y="296663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5F87BE-7547-48CC-BEA6-6970DD5B1882}"/>
              </a:ext>
            </a:extLst>
          </p:cNvPr>
          <p:cNvSpPr/>
          <p:nvPr/>
        </p:nvSpPr>
        <p:spPr>
          <a:xfrm>
            <a:off x="8028384" y="296880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37765-6E5A-482A-B0D5-BD96CAC6EA63}"/>
              </a:ext>
            </a:extLst>
          </p:cNvPr>
          <p:cNvSpPr txBox="1"/>
          <p:nvPr/>
        </p:nvSpPr>
        <p:spPr>
          <a:xfrm>
            <a:off x="1230666" y="350100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curr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304037-11ED-4DC1-92E1-9783E0022AD9}"/>
              </a:ext>
            </a:extLst>
          </p:cNvPr>
          <p:cNvSpPr/>
          <p:nvPr/>
        </p:nvSpPr>
        <p:spPr>
          <a:xfrm>
            <a:off x="6012160" y="296880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3AD47E-232F-4FC8-8525-08EBFEEC8117}"/>
              </a:ext>
            </a:extLst>
          </p:cNvPr>
          <p:cNvSpPr/>
          <p:nvPr/>
        </p:nvSpPr>
        <p:spPr>
          <a:xfrm>
            <a:off x="6444208" y="297097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45112D0-D81B-4E63-9F18-6C9C67E686D9}"/>
              </a:ext>
            </a:extLst>
          </p:cNvPr>
          <p:cNvCxnSpPr>
            <a:cxnSpLocks/>
            <a:stCxn id="27" idx="3"/>
            <a:endCxn id="21" idx="0"/>
          </p:cNvCxnSpPr>
          <p:nvPr/>
        </p:nvCxnSpPr>
        <p:spPr>
          <a:xfrm flipH="1" flipV="1">
            <a:off x="5076056" y="2996952"/>
            <a:ext cx="1800200" cy="190043"/>
          </a:xfrm>
          <a:prstGeom prst="curvedConnector4">
            <a:avLst>
              <a:gd name="adj1" fmla="val -12699"/>
              <a:gd name="adj2" fmla="val 2339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08A9BA-6B4A-4B9F-8209-6A8B7EA5BBF1}"/>
              </a:ext>
            </a:extLst>
          </p:cNvPr>
          <p:cNvSpPr txBox="1"/>
          <p:nvPr/>
        </p:nvSpPr>
        <p:spPr>
          <a:xfrm>
            <a:off x="1101194" y="218411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3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222554" y="40459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251520" y="82067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683568" y="82283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1115616" y="1038860"/>
            <a:ext cx="720080" cy="1437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4FF3DB-8578-48C7-B864-2E2D432913D7}"/>
              </a:ext>
            </a:extLst>
          </p:cNvPr>
          <p:cNvSpPr/>
          <p:nvPr/>
        </p:nvSpPr>
        <p:spPr>
          <a:xfrm>
            <a:off x="3419872" y="83504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327EC5-C9FC-432A-ACEE-6DEB04A9D85F}"/>
              </a:ext>
            </a:extLst>
          </p:cNvPr>
          <p:cNvSpPr/>
          <p:nvPr/>
        </p:nvSpPr>
        <p:spPr>
          <a:xfrm>
            <a:off x="3851920" y="83721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477BCF4E-1CEB-4EFC-952F-AA0C012AEEE2}"/>
              </a:ext>
            </a:extLst>
          </p:cNvPr>
          <p:cNvCxnSpPr>
            <a:cxnSpLocks/>
            <a:stCxn id="22" idx="3"/>
            <a:endCxn id="27" idx="0"/>
          </p:cNvCxnSpPr>
          <p:nvPr/>
        </p:nvCxnSpPr>
        <p:spPr>
          <a:xfrm flipH="1" flipV="1">
            <a:off x="5652120" y="811230"/>
            <a:ext cx="1800200" cy="213858"/>
          </a:xfrm>
          <a:prstGeom prst="curvedConnector4">
            <a:avLst>
              <a:gd name="adj1" fmla="val -12699"/>
              <a:gd name="adj2" fmla="val 2079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318BB3-8491-4FE5-A7CD-DBA462E8F3BB}"/>
              </a:ext>
            </a:extLst>
          </p:cNvPr>
          <p:cNvSpPr txBox="1"/>
          <p:nvPr/>
        </p:nvSpPr>
        <p:spPr>
          <a:xfrm>
            <a:off x="6703397" y="11663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54D012-C6B5-4E4E-852D-7175426FE243}"/>
              </a:ext>
            </a:extLst>
          </p:cNvPr>
          <p:cNvSpPr/>
          <p:nvPr/>
        </p:nvSpPr>
        <p:spPr>
          <a:xfrm>
            <a:off x="1835696" y="837211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D8BDFB-0BE9-4626-A44A-61906BA9D0DC}"/>
              </a:ext>
            </a:extLst>
          </p:cNvPr>
          <p:cNvSpPr/>
          <p:nvPr/>
        </p:nvSpPr>
        <p:spPr>
          <a:xfrm>
            <a:off x="2267744" y="839377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213C915B-0D56-4788-9758-4807CA957137}"/>
              </a:ext>
            </a:extLst>
          </p:cNvPr>
          <p:cNvCxnSpPr>
            <a:cxnSpLocks/>
            <a:stCxn id="34" idx="3"/>
            <a:endCxn id="32" idx="0"/>
          </p:cNvCxnSpPr>
          <p:nvPr/>
        </p:nvCxnSpPr>
        <p:spPr>
          <a:xfrm flipH="1" flipV="1">
            <a:off x="899592" y="822836"/>
            <a:ext cx="1800200" cy="232565"/>
          </a:xfrm>
          <a:prstGeom prst="curvedConnector4">
            <a:avLst>
              <a:gd name="adj1" fmla="val -12699"/>
              <a:gd name="adj2" fmla="val 19829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0D335AE5-2D47-4221-A0E6-E37F5FF7F104}"/>
              </a:ext>
            </a:extLst>
          </p:cNvPr>
          <p:cNvCxnSpPr>
            <a:cxnSpLocks/>
            <a:stCxn id="21" idx="3"/>
            <a:endCxn id="34" idx="0"/>
          </p:cNvCxnSpPr>
          <p:nvPr/>
        </p:nvCxnSpPr>
        <p:spPr>
          <a:xfrm flipH="1" flipV="1">
            <a:off x="2483768" y="839377"/>
            <a:ext cx="1800200" cy="213858"/>
          </a:xfrm>
          <a:prstGeom prst="curvedConnector4">
            <a:avLst>
              <a:gd name="adj1" fmla="val -12699"/>
              <a:gd name="adj2" fmla="val 2079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20EBB4-B2D2-4A45-ACDA-52A35B923C2A}"/>
              </a:ext>
            </a:extLst>
          </p:cNvPr>
          <p:cNvSpPr/>
          <p:nvPr/>
        </p:nvSpPr>
        <p:spPr>
          <a:xfrm>
            <a:off x="6588224" y="80689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5F87BE-7547-48CC-BEA6-6970DD5B1882}"/>
              </a:ext>
            </a:extLst>
          </p:cNvPr>
          <p:cNvSpPr/>
          <p:nvPr/>
        </p:nvSpPr>
        <p:spPr>
          <a:xfrm>
            <a:off x="7020272" y="80906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37765-6E5A-482A-B0D5-BD96CAC6EA63}"/>
              </a:ext>
            </a:extLst>
          </p:cNvPr>
          <p:cNvSpPr txBox="1"/>
          <p:nvPr/>
        </p:nvSpPr>
        <p:spPr>
          <a:xfrm>
            <a:off x="366693" y="12389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curr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304037-11ED-4DC1-92E1-9783E0022AD9}"/>
              </a:ext>
            </a:extLst>
          </p:cNvPr>
          <p:cNvSpPr/>
          <p:nvPr/>
        </p:nvSpPr>
        <p:spPr>
          <a:xfrm>
            <a:off x="5004048" y="80906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3AD47E-232F-4FC8-8525-08EBFEEC8117}"/>
              </a:ext>
            </a:extLst>
          </p:cNvPr>
          <p:cNvSpPr/>
          <p:nvPr/>
        </p:nvSpPr>
        <p:spPr>
          <a:xfrm>
            <a:off x="5436096" y="81123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45112D0-D81B-4E63-9F18-6C9C67E686D9}"/>
              </a:ext>
            </a:extLst>
          </p:cNvPr>
          <p:cNvCxnSpPr>
            <a:cxnSpLocks/>
            <a:stCxn id="27" idx="3"/>
            <a:endCxn id="21" idx="0"/>
          </p:cNvCxnSpPr>
          <p:nvPr/>
        </p:nvCxnSpPr>
        <p:spPr>
          <a:xfrm flipH="1" flipV="1">
            <a:off x="4067944" y="837211"/>
            <a:ext cx="1800200" cy="190043"/>
          </a:xfrm>
          <a:prstGeom prst="curvedConnector4">
            <a:avLst>
              <a:gd name="adj1" fmla="val -12699"/>
              <a:gd name="adj2" fmla="val 2339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08A9BA-6B4A-4B9F-8209-6A8B7EA5BBF1}"/>
              </a:ext>
            </a:extLst>
          </p:cNvPr>
          <p:cNvSpPr txBox="1"/>
          <p:nvPr/>
        </p:nvSpPr>
        <p:spPr>
          <a:xfrm>
            <a:off x="222553" y="-1148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1C1689-B288-4C3E-9D7B-A64A89A02F6B}"/>
              </a:ext>
            </a:extLst>
          </p:cNvPr>
          <p:cNvSpPr txBox="1"/>
          <p:nvPr/>
        </p:nvSpPr>
        <p:spPr>
          <a:xfrm>
            <a:off x="1691680" y="1772816"/>
            <a:ext cx="441659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reverse(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*prev = head;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*curr = prev-&gt;next;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*next;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while( curr != 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next = curr-&gt;next;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curr-&gt;next = 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prev = curr;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curr = 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curr-&gt;next = prev;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25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539552" y="404664"/>
            <a:ext cx="32880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6228184" y="90265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6660232" y="90872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5796136" y="9056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36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539552" y="404664"/>
            <a:ext cx="61093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NODE *temp,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head-&gt;next;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head-&gt;next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temp-&gt;prev = head;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temp-&gt;next-&gt;prev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1907704" y="407100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2339752" y="407707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1475656" y="407403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4D97C-498C-4C94-89D6-E257D7B9FA60}"/>
              </a:ext>
            </a:extLst>
          </p:cNvPr>
          <p:cNvSpPr/>
          <p:nvPr/>
        </p:nvSpPr>
        <p:spPr>
          <a:xfrm>
            <a:off x="5508104" y="406797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2E4AF-7200-428C-9B46-6F301190666D}"/>
              </a:ext>
            </a:extLst>
          </p:cNvPr>
          <p:cNvSpPr/>
          <p:nvPr/>
        </p:nvSpPr>
        <p:spPr>
          <a:xfrm>
            <a:off x="5940152" y="407403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0F660-BBA3-4E2D-A71E-3ADACE5060C6}"/>
              </a:ext>
            </a:extLst>
          </p:cNvPr>
          <p:cNvSpPr/>
          <p:nvPr/>
        </p:nvSpPr>
        <p:spPr>
          <a:xfrm>
            <a:off x="5076056" y="407100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67900-CE7B-4FAA-81D0-D63C949BD49D}"/>
              </a:ext>
            </a:extLst>
          </p:cNvPr>
          <p:cNvSpPr/>
          <p:nvPr/>
        </p:nvSpPr>
        <p:spPr>
          <a:xfrm>
            <a:off x="3635896" y="407100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A45A1-B0A6-4FBF-9A3D-D310D7234005}"/>
              </a:ext>
            </a:extLst>
          </p:cNvPr>
          <p:cNvSpPr/>
          <p:nvPr/>
        </p:nvSpPr>
        <p:spPr>
          <a:xfrm>
            <a:off x="4067944" y="407707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3EF21-42A0-48CB-AA54-10FAE1BB8A84}"/>
              </a:ext>
            </a:extLst>
          </p:cNvPr>
          <p:cNvSpPr/>
          <p:nvPr/>
        </p:nvSpPr>
        <p:spPr>
          <a:xfrm>
            <a:off x="3203848" y="407403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E1712-2D5E-40E0-98BF-CB55E9F6564E}"/>
              </a:ext>
            </a:extLst>
          </p:cNvPr>
          <p:cNvSpPr txBox="1"/>
          <p:nvPr/>
        </p:nvSpPr>
        <p:spPr>
          <a:xfrm>
            <a:off x="1761315" y="3680969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99B85BC-FDF5-4F6B-BBB4-CD6546B98CC5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rot="16200000" flipH="1">
            <a:off x="2773317" y="3859531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6D7F1D9-42C7-4626-9870-7E8F989F6714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 flipH="1">
            <a:off x="4791058" y="4002030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A4D49E-E1A2-4548-A246-76224AC57543}"/>
              </a:ext>
            </a:extLst>
          </p:cNvPr>
          <p:cNvSpPr txBox="1"/>
          <p:nvPr/>
        </p:nvSpPr>
        <p:spPr>
          <a:xfrm>
            <a:off x="3311860" y="3641303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29A0AC0-CCBA-44C1-B165-48A452F724D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16200000" flipH="1">
            <a:off x="4575034" y="3786006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C9E1BCC4-7F3B-432C-B059-96819D35DEB6}"/>
              </a:ext>
            </a:extLst>
          </p:cNvPr>
          <p:cNvCxnSpPr>
            <a:cxnSpLocks/>
            <a:stCxn id="14" idx="2"/>
            <a:endCxn id="7" idx="3"/>
          </p:cNvCxnSpPr>
          <p:nvPr/>
        </p:nvCxnSpPr>
        <p:spPr>
          <a:xfrm rot="5400000" flipH="1">
            <a:off x="2989341" y="4075555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046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82200" y="-99392"/>
            <a:ext cx="808426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__insert_data( NODE *temp, NODE *prev, NODE *next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prev-&gt;next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temp-&gt;prev = 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next-&gt;prev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insert_front( NODE *temp,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__insert_data( temp, head, head-&gt;next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1691680" y="500710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2123728" y="501317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1259632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4D97C-498C-4C94-89D6-E257D7B9FA60}"/>
              </a:ext>
            </a:extLst>
          </p:cNvPr>
          <p:cNvSpPr/>
          <p:nvPr/>
        </p:nvSpPr>
        <p:spPr>
          <a:xfrm>
            <a:off x="5292080" y="500407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2E4AF-7200-428C-9B46-6F301190666D}"/>
              </a:ext>
            </a:extLst>
          </p:cNvPr>
          <p:cNvSpPr/>
          <p:nvPr/>
        </p:nvSpPr>
        <p:spPr>
          <a:xfrm>
            <a:off x="5724128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0F660-BBA3-4E2D-A71E-3ADACE5060C6}"/>
              </a:ext>
            </a:extLst>
          </p:cNvPr>
          <p:cNvSpPr/>
          <p:nvPr/>
        </p:nvSpPr>
        <p:spPr>
          <a:xfrm>
            <a:off x="4860032" y="500710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67900-CE7B-4FAA-81D0-D63C949BD49D}"/>
              </a:ext>
            </a:extLst>
          </p:cNvPr>
          <p:cNvSpPr/>
          <p:nvPr/>
        </p:nvSpPr>
        <p:spPr>
          <a:xfrm>
            <a:off x="3419872" y="500710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A45A1-B0A6-4FBF-9A3D-D310D7234005}"/>
              </a:ext>
            </a:extLst>
          </p:cNvPr>
          <p:cNvSpPr/>
          <p:nvPr/>
        </p:nvSpPr>
        <p:spPr>
          <a:xfrm>
            <a:off x="3851920" y="501317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3EF21-42A0-48CB-AA54-10FAE1BB8A84}"/>
              </a:ext>
            </a:extLst>
          </p:cNvPr>
          <p:cNvSpPr/>
          <p:nvPr/>
        </p:nvSpPr>
        <p:spPr>
          <a:xfrm>
            <a:off x="2987824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E1712-2D5E-40E0-98BF-CB55E9F6564E}"/>
              </a:ext>
            </a:extLst>
          </p:cNvPr>
          <p:cNvSpPr txBox="1"/>
          <p:nvPr/>
        </p:nvSpPr>
        <p:spPr>
          <a:xfrm>
            <a:off x="1545291" y="4617073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99B85BC-FDF5-4F6B-BBB4-CD6546B98CC5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rot="16200000" flipH="1">
            <a:off x="2557293" y="4795635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6D7F1D9-42C7-4626-9870-7E8F989F6714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 flipH="1">
            <a:off x="4575034" y="4938134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A4D49E-E1A2-4548-A246-76224AC57543}"/>
              </a:ext>
            </a:extLst>
          </p:cNvPr>
          <p:cNvSpPr txBox="1"/>
          <p:nvPr/>
        </p:nvSpPr>
        <p:spPr>
          <a:xfrm>
            <a:off x="3095836" y="4577407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29A0AC0-CCBA-44C1-B165-48A452F724D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16200000" flipH="1">
            <a:off x="4359010" y="4722110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C9E1BCC4-7F3B-432C-B059-96819D35DEB6}"/>
              </a:ext>
            </a:extLst>
          </p:cNvPr>
          <p:cNvCxnSpPr>
            <a:cxnSpLocks/>
            <a:stCxn id="14" idx="2"/>
            <a:endCxn id="7" idx="3"/>
          </p:cNvCxnSpPr>
          <p:nvPr/>
        </p:nvCxnSpPr>
        <p:spPr>
          <a:xfrm rot="5400000" flipH="1">
            <a:off x="2773317" y="5011659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109E7F-206F-4CFE-9BBB-D0745D88D7A5}"/>
              </a:ext>
            </a:extLst>
          </p:cNvPr>
          <p:cNvSpPr txBox="1"/>
          <p:nvPr/>
        </p:nvSpPr>
        <p:spPr>
          <a:xfrm>
            <a:off x="5042711" y="4626001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40B876-D32D-462B-B71C-F72B15BA539B}"/>
              </a:ext>
            </a:extLst>
          </p:cNvPr>
          <p:cNvSpPr txBox="1"/>
          <p:nvPr/>
        </p:nvSpPr>
        <p:spPr>
          <a:xfrm>
            <a:off x="1619672" y="5597561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B9D25A-A67E-4F8B-A99F-2D55AB2545FF}"/>
              </a:ext>
            </a:extLst>
          </p:cNvPr>
          <p:cNvSpPr txBox="1"/>
          <p:nvPr/>
        </p:nvSpPr>
        <p:spPr>
          <a:xfrm>
            <a:off x="5148064" y="55975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head-&gt;next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86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0"/>
            <a:ext cx="870462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수업 내용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오픈소스 자료구조를 보기 위한 고급 </a:t>
            </a:r>
            <a:r>
              <a:rPr lang="en-US" altLang="ko-KR" sz="2000" b="1">
                <a:solidFill>
                  <a:srgbClr val="FF0000"/>
                </a:solidFill>
              </a:rPr>
              <a:t>C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확장 </a:t>
            </a:r>
            <a:r>
              <a:rPr lang="en-US" altLang="ko-KR" sz="2000" b="1">
                <a:solidFill>
                  <a:srgbClr val="FF0000"/>
                </a:solidFill>
              </a:rPr>
              <a:t>bitmap </a:t>
            </a:r>
            <a:r>
              <a:rPr lang="ko-KR" altLang="en-US" sz="2000" b="1">
                <a:solidFill>
                  <a:srgbClr val="FF0000"/>
                </a:solidFill>
              </a:rPr>
              <a:t>라이브러리 만들기 </a:t>
            </a:r>
            <a:r>
              <a:rPr lang="en-US" altLang="ko-KR" sz="2000" b="1">
                <a:solidFill>
                  <a:srgbClr val="FF0000"/>
                </a:solidFill>
              </a:rPr>
              <a:t> : &amp;, | , ~ , &lt;&lt;, &gt;&gt; 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Generic linked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list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Generic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Hash</a:t>
            </a:r>
          </a:p>
          <a:p>
            <a:r>
              <a:rPr lang="en-US" altLang="ko-KR" sz="2000" b="1"/>
              <a:t>- Red Black   Binary Search Tree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증강 </a:t>
            </a:r>
            <a:r>
              <a:rPr lang="en-US" altLang="ko-KR" sz="2000" b="1"/>
              <a:t>Tree  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Interval</a:t>
            </a:r>
            <a:r>
              <a:rPr lang="ko-KR" altLang="en-US" sz="2000" b="1"/>
              <a:t> </a:t>
            </a:r>
            <a:r>
              <a:rPr lang="en-US" altLang="ko-KR" sz="2000" b="1"/>
              <a:t>Tree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Flexible Array</a:t>
            </a:r>
          </a:p>
          <a:p>
            <a:r>
              <a:rPr lang="en-US" altLang="ko-KR" sz="2000" b="1"/>
              <a:t>//-----------------------------------------------------------------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패턴매칭 </a:t>
            </a:r>
            <a:r>
              <a:rPr lang="en-US" altLang="ko-KR" sz="2000" b="1"/>
              <a:t>: BF, KR, SO, MP, KMP,</a:t>
            </a:r>
            <a:r>
              <a:rPr lang="ko-KR" altLang="en-US" sz="2000" b="1"/>
              <a:t> </a:t>
            </a:r>
            <a:r>
              <a:rPr lang="en-US" altLang="ko-KR" sz="2000" b="1"/>
              <a:t>BM ...</a:t>
            </a:r>
          </a:p>
          <a:p>
            <a:r>
              <a:rPr lang="en-US" altLang="ko-KR" sz="2000" b="1"/>
              <a:t>- Generic Algorithm ( swap, sort )</a:t>
            </a:r>
          </a:p>
          <a:p>
            <a:r>
              <a:rPr lang="en-US" altLang="ko-KR" sz="2000" b="1"/>
              <a:t>- Bit</a:t>
            </a:r>
            <a:r>
              <a:rPr lang="ko-KR" altLang="en-US" sz="2000" b="1"/>
              <a:t> </a:t>
            </a:r>
            <a:r>
              <a:rPr lang="en-US" altLang="ko-KR" sz="2000" b="1"/>
              <a:t>Search</a:t>
            </a:r>
            <a:r>
              <a:rPr lang="ko-KR" altLang="en-US" sz="2000" b="1"/>
              <a:t> </a:t>
            </a:r>
            <a:r>
              <a:rPr lang="en-US" altLang="ko-KR" sz="2000" b="1"/>
              <a:t>Algorithm : ffs,</a:t>
            </a:r>
            <a:r>
              <a:rPr lang="ko-KR" altLang="en-US" sz="2000" b="1"/>
              <a:t> </a:t>
            </a:r>
            <a:r>
              <a:rPr lang="en-US" altLang="ko-KR" sz="2000" b="1"/>
              <a:t>find_next_bit, hweight , bit_rev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무결성 검사 </a:t>
            </a:r>
            <a:r>
              <a:rPr lang="en-US" altLang="ko-KR" sz="2000" b="1"/>
              <a:t>:  Parity =&gt; Check Sum =&gt; CRC8</a:t>
            </a:r>
          </a:p>
          <a:p>
            <a:r>
              <a:rPr lang="en-US" altLang="ko-KR" sz="2000"/>
              <a:t>//-----------------------------------------------------------------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암호학 </a:t>
            </a:r>
            <a:r>
              <a:rPr lang="en-US" altLang="ko-KR" sz="2000"/>
              <a:t>: </a:t>
            </a:r>
            <a:r>
              <a:rPr lang="ko-KR" altLang="en-US" sz="2000"/>
              <a:t>단일키 암호화 알고리즘 </a:t>
            </a:r>
            <a:r>
              <a:rPr lang="en-US" altLang="ko-KR" sz="2000"/>
              <a:t>( DES ), </a:t>
            </a:r>
            <a:r>
              <a:rPr lang="ko-KR" altLang="en-US" sz="2000"/>
              <a:t>공개키 암호화 알고리즘</a:t>
            </a:r>
            <a:r>
              <a:rPr lang="en-US" altLang="ko-KR" sz="2000"/>
              <a:t>( RSA )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압축 </a:t>
            </a:r>
            <a:r>
              <a:rPr lang="en-US" altLang="ko-KR" sz="2000"/>
              <a:t>:  RLE, Lempel Zib ,  </a:t>
            </a:r>
            <a:r>
              <a:rPr lang="ko-KR" altLang="en-US" sz="2000"/>
              <a:t>허프만 인코딩 </a:t>
            </a:r>
            <a:endParaRPr lang="en-US" altLang="ko-KR" sz="2000"/>
          </a:p>
          <a:p>
            <a:r>
              <a:rPr lang="en-US" altLang="ko-KR" sz="2000"/>
              <a:t>- </a:t>
            </a:r>
            <a:r>
              <a:rPr lang="ko-KR" altLang="en-US" sz="2000"/>
              <a:t>기하학 </a:t>
            </a:r>
            <a:r>
              <a:rPr lang="en-US" altLang="ko-KR" sz="2000"/>
              <a:t>: </a:t>
            </a:r>
            <a:r>
              <a:rPr lang="ko-KR" altLang="en-US" sz="2000"/>
              <a:t>브레즌햄 알고리즘 </a:t>
            </a:r>
            <a:r>
              <a:rPr lang="en-US" altLang="ko-KR" sz="2000"/>
              <a:t> ( line </a:t>
            </a:r>
            <a:r>
              <a:rPr lang="ko-KR" altLang="en-US" sz="2000"/>
              <a:t>그리기 </a:t>
            </a:r>
            <a:r>
              <a:rPr lang="en-US" altLang="ko-KR" sz="2000"/>
              <a:t>, </a:t>
            </a:r>
            <a:r>
              <a:rPr lang="ko-KR" altLang="en-US" sz="2000"/>
              <a:t>원 그리기 </a:t>
            </a:r>
            <a:r>
              <a:rPr lang="en-US" altLang="ko-KR" sz="2000"/>
              <a:t>)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29001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82200" y="-99392"/>
            <a:ext cx="808426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__insert_data( NODE *temp, NODE *prev, NODE *next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prev-&gt;next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temp-&gt;prev = 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next-&gt;prev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insert_back( NODE *temp,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__insert_data( temp, head-&gt;prev, head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1691680" y="500710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2123728" y="501317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1259632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4D97C-498C-4C94-89D6-E257D7B9FA60}"/>
              </a:ext>
            </a:extLst>
          </p:cNvPr>
          <p:cNvSpPr/>
          <p:nvPr/>
        </p:nvSpPr>
        <p:spPr>
          <a:xfrm>
            <a:off x="5292080" y="500407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2E4AF-7200-428C-9B46-6F301190666D}"/>
              </a:ext>
            </a:extLst>
          </p:cNvPr>
          <p:cNvSpPr/>
          <p:nvPr/>
        </p:nvSpPr>
        <p:spPr>
          <a:xfrm>
            <a:off x="5724128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0F660-BBA3-4E2D-A71E-3ADACE5060C6}"/>
              </a:ext>
            </a:extLst>
          </p:cNvPr>
          <p:cNvSpPr/>
          <p:nvPr/>
        </p:nvSpPr>
        <p:spPr>
          <a:xfrm>
            <a:off x="4860032" y="500710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67900-CE7B-4FAA-81D0-D63C949BD49D}"/>
              </a:ext>
            </a:extLst>
          </p:cNvPr>
          <p:cNvSpPr/>
          <p:nvPr/>
        </p:nvSpPr>
        <p:spPr>
          <a:xfrm>
            <a:off x="3419872" y="500710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A45A1-B0A6-4FBF-9A3D-D310D7234005}"/>
              </a:ext>
            </a:extLst>
          </p:cNvPr>
          <p:cNvSpPr/>
          <p:nvPr/>
        </p:nvSpPr>
        <p:spPr>
          <a:xfrm>
            <a:off x="3851920" y="501317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3EF21-42A0-48CB-AA54-10FAE1BB8A84}"/>
              </a:ext>
            </a:extLst>
          </p:cNvPr>
          <p:cNvSpPr/>
          <p:nvPr/>
        </p:nvSpPr>
        <p:spPr>
          <a:xfrm>
            <a:off x="2987824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E1712-2D5E-40E0-98BF-CB55E9F6564E}"/>
              </a:ext>
            </a:extLst>
          </p:cNvPr>
          <p:cNvSpPr txBox="1"/>
          <p:nvPr/>
        </p:nvSpPr>
        <p:spPr>
          <a:xfrm>
            <a:off x="5076056" y="449291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99B85BC-FDF5-4F6B-BBB4-CD6546B98CC5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rot="16200000" flipH="1">
            <a:off x="2557293" y="4795635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6D7F1D9-42C7-4626-9870-7E8F989F6714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 flipH="1">
            <a:off x="4575034" y="4938134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A4D49E-E1A2-4548-A246-76224AC57543}"/>
              </a:ext>
            </a:extLst>
          </p:cNvPr>
          <p:cNvSpPr txBox="1"/>
          <p:nvPr/>
        </p:nvSpPr>
        <p:spPr>
          <a:xfrm>
            <a:off x="6918620" y="449291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29A0AC0-CCBA-44C1-B165-48A452F724D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16200000" flipH="1">
            <a:off x="4359010" y="4722110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C9E1BCC4-7F3B-432C-B059-96819D35DEB6}"/>
              </a:ext>
            </a:extLst>
          </p:cNvPr>
          <p:cNvCxnSpPr>
            <a:cxnSpLocks/>
            <a:stCxn id="14" idx="2"/>
            <a:endCxn id="7" idx="3"/>
          </p:cNvCxnSpPr>
          <p:nvPr/>
        </p:nvCxnSpPr>
        <p:spPr>
          <a:xfrm rot="5400000" flipH="1">
            <a:off x="2773317" y="5011659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109E7F-206F-4CFE-9BBB-D0745D88D7A5}"/>
              </a:ext>
            </a:extLst>
          </p:cNvPr>
          <p:cNvSpPr txBox="1"/>
          <p:nvPr/>
        </p:nvSpPr>
        <p:spPr>
          <a:xfrm>
            <a:off x="1547664" y="4535381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40B876-D32D-462B-B71C-F72B15BA539B}"/>
              </a:ext>
            </a:extLst>
          </p:cNvPr>
          <p:cNvSpPr txBox="1"/>
          <p:nvPr/>
        </p:nvSpPr>
        <p:spPr>
          <a:xfrm>
            <a:off x="1619672" y="5597561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B9D25A-A67E-4F8B-A99F-2D55AB2545FF}"/>
              </a:ext>
            </a:extLst>
          </p:cNvPr>
          <p:cNvSpPr txBox="1"/>
          <p:nvPr/>
        </p:nvSpPr>
        <p:spPr>
          <a:xfrm>
            <a:off x="5148064" y="55975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head-&gt;prev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13AC75-8887-4831-A41B-C122115F044E}"/>
              </a:ext>
            </a:extLst>
          </p:cNvPr>
          <p:cNvSpPr/>
          <p:nvPr/>
        </p:nvSpPr>
        <p:spPr>
          <a:xfrm>
            <a:off x="7116371" y="500407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11C5600-17A3-45ED-AD18-C6C97C0EA541}"/>
              </a:ext>
            </a:extLst>
          </p:cNvPr>
          <p:cNvSpPr/>
          <p:nvPr/>
        </p:nvSpPr>
        <p:spPr>
          <a:xfrm>
            <a:off x="7548419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9D70A7-B0F3-4056-8E86-E363CC770E99}"/>
              </a:ext>
            </a:extLst>
          </p:cNvPr>
          <p:cNvSpPr/>
          <p:nvPr/>
        </p:nvSpPr>
        <p:spPr>
          <a:xfrm>
            <a:off x="6684323" y="500710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67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82200" y="-99392"/>
            <a:ext cx="1146980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static inline void __list_add(struct list_head *_new,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      struct list_head *prev,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      struct list_head *next)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next-&gt;prev = _new;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_new-&gt;next = 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_new-&gt;prev = 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prev-&gt;next = _new;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static inline void list_add_tail(struct list_head *_new, struct list_head *head)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__list_add(_new, head-&gt;prev, head);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static inline void list_add(struct list_head *new, struct list_head *head)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__list_add(new, head, head-&gt;next);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1388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323528" y="116632"/>
            <a:ext cx="32880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void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*data;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1115616" y="270892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1547664" y="271498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683568" y="271195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4D97C-498C-4C94-89D6-E257D7B9FA60}"/>
              </a:ext>
            </a:extLst>
          </p:cNvPr>
          <p:cNvSpPr/>
          <p:nvPr/>
        </p:nvSpPr>
        <p:spPr>
          <a:xfrm>
            <a:off x="4716016" y="270588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2E4AF-7200-428C-9B46-6F301190666D}"/>
              </a:ext>
            </a:extLst>
          </p:cNvPr>
          <p:cNvSpPr/>
          <p:nvPr/>
        </p:nvSpPr>
        <p:spPr>
          <a:xfrm>
            <a:off x="5148064" y="271195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0F660-BBA3-4E2D-A71E-3ADACE5060C6}"/>
              </a:ext>
            </a:extLst>
          </p:cNvPr>
          <p:cNvSpPr/>
          <p:nvPr/>
        </p:nvSpPr>
        <p:spPr>
          <a:xfrm>
            <a:off x="4283968" y="270892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67900-CE7B-4FAA-81D0-D63C949BD49D}"/>
              </a:ext>
            </a:extLst>
          </p:cNvPr>
          <p:cNvSpPr/>
          <p:nvPr/>
        </p:nvSpPr>
        <p:spPr>
          <a:xfrm>
            <a:off x="2843808" y="270892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A45A1-B0A6-4FBF-9A3D-D310D7234005}"/>
              </a:ext>
            </a:extLst>
          </p:cNvPr>
          <p:cNvSpPr/>
          <p:nvPr/>
        </p:nvSpPr>
        <p:spPr>
          <a:xfrm>
            <a:off x="3275856" y="271498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3EF21-42A0-48CB-AA54-10FAE1BB8A84}"/>
              </a:ext>
            </a:extLst>
          </p:cNvPr>
          <p:cNvSpPr/>
          <p:nvPr/>
        </p:nvSpPr>
        <p:spPr>
          <a:xfrm>
            <a:off x="2411760" y="271195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99B85BC-FDF5-4F6B-BBB4-CD6546B98CC5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rot="16200000" flipH="1">
            <a:off x="1981229" y="2497447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6D7F1D9-42C7-4626-9870-7E8F989F6714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 flipH="1">
            <a:off x="3998970" y="2639946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29A0AC0-CCBA-44C1-B165-48A452F724D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16200000" flipH="1">
            <a:off x="3782946" y="2423922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C9E1BCC4-7F3B-432C-B059-96819D35DEB6}"/>
              </a:ext>
            </a:extLst>
          </p:cNvPr>
          <p:cNvCxnSpPr>
            <a:cxnSpLocks/>
            <a:stCxn id="14" idx="2"/>
            <a:endCxn id="7" idx="3"/>
          </p:cNvCxnSpPr>
          <p:nvPr/>
        </p:nvCxnSpPr>
        <p:spPr>
          <a:xfrm rot="5400000" flipH="1">
            <a:off x="2197253" y="2713471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40B876-D32D-462B-B71C-F72B15BA539B}"/>
              </a:ext>
            </a:extLst>
          </p:cNvPr>
          <p:cNvSpPr txBox="1"/>
          <p:nvPr/>
        </p:nvSpPr>
        <p:spPr>
          <a:xfrm>
            <a:off x="950700" y="232318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344485-E692-4D3D-993B-E9499A07ADDE}"/>
              </a:ext>
            </a:extLst>
          </p:cNvPr>
          <p:cNvSpPr txBox="1"/>
          <p:nvPr/>
        </p:nvSpPr>
        <p:spPr>
          <a:xfrm>
            <a:off x="6694105" y="908720"/>
            <a:ext cx="3888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는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data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type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에 의존적이다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void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*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도입하자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4B3A847-1508-4D05-B05E-6D27047FC01D}"/>
              </a:ext>
            </a:extLst>
          </p:cNvPr>
          <p:cNvSpPr/>
          <p:nvPr/>
        </p:nvSpPr>
        <p:spPr>
          <a:xfrm>
            <a:off x="2699792" y="4005064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홍길동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6AAC90-3C51-40BC-BF57-654E538F9E6C}"/>
              </a:ext>
            </a:extLst>
          </p:cNvPr>
          <p:cNvSpPr/>
          <p:nvPr/>
        </p:nvSpPr>
        <p:spPr>
          <a:xfrm>
            <a:off x="4788024" y="4005064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임꺽정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CB4EE8B2-67F8-4180-B6D9-65ED59B885F2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 rot="16200000" flipH="1">
            <a:off x="2789802" y="3410998"/>
            <a:ext cx="864096" cy="32403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73A346EF-83CE-41B5-ABA8-06045678AD09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 rot="16200000" flipH="1">
            <a:off x="4768505" y="3301469"/>
            <a:ext cx="867130" cy="54006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806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323528" y="116632"/>
            <a:ext cx="32880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void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*data;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1115616" y="270588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1547664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683568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4D97C-498C-4C94-89D6-E257D7B9FA60}"/>
              </a:ext>
            </a:extLst>
          </p:cNvPr>
          <p:cNvSpPr/>
          <p:nvPr/>
        </p:nvSpPr>
        <p:spPr>
          <a:xfrm>
            <a:off x="4716016" y="270588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2E4AF-7200-428C-9B46-6F301190666D}"/>
              </a:ext>
            </a:extLst>
          </p:cNvPr>
          <p:cNvSpPr/>
          <p:nvPr/>
        </p:nvSpPr>
        <p:spPr>
          <a:xfrm>
            <a:off x="5148064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0F660-BBA3-4E2D-A71E-3ADACE5060C6}"/>
              </a:ext>
            </a:extLst>
          </p:cNvPr>
          <p:cNvSpPr/>
          <p:nvPr/>
        </p:nvSpPr>
        <p:spPr>
          <a:xfrm>
            <a:off x="4283968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67900-CE7B-4FAA-81D0-D63C949BD49D}"/>
              </a:ext>
            </a:extLst>
          </p:cNvPr>
          <p:cNvSpPr/>
          <p:nvPr/>
        </p:nvSpPr>
        <p:spPr>
          <a:xfrm>
            <a:off x="2843808" y="270588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A45A1-B0A6-4FBF-9A3D-D310D7234005}"/>
              </a:ext>
            </a:extLst>
          </p:cNvPr>
          <p:cNvSpPr/>
          <p:nvPr/>
        </p:nvSpPr>
        <p:spPr>
          <a:xfrm>
            <a:off x="3275856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3EF21-42A0-48CB-AA54-10FAE1BB8A84}"/>
              </a:ext>
            </a:extLst>
          </p:cNvPr>
          <p:cNvSpPr/>
          <p:nvPr/>
        </p:nvSpPr>
        <p:spPr>
          <a:xfrm>
            <a:off x="2411760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99B85BC-FDF5-4F6B-BBB4-CD6546B98C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79712" y="2489863"/>
            <a:ext cx="216024" cy="648072"/>
          </a:xfrm>
          <a:prstGeom prst="curvedConnector4">
            <a:avLst>
              <a:gd name="adj1" fmla="val -105822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6D7F1D9-42C7-4626-9870-7E8F989F6714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 flipH="1">
            <a:off x="3995936" y="2633878"/>
            <a:ext cx="216024" cy="792088"/>
          </a:xfrm>
          <a:prstGeom prst="curvedConnector4">
            <a:avLst>
              <a:gd name="adj1" fmla="val -105822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29A0AC0-CCBA-44C1-B165-48A452F724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79912" y="2417855"/>
            <a:ext cx="216024" cy="792088"/>
          </a:xfrm>
          <a:prstGeom prst="curvedConnector4">
            <a:avLst>
              <a:gd name="adj1" fmla="val -105822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C9E1BCC4-7F3B-432C-B059-96819D35DEB6}"/>
              </a:ext>
            </a:extLst>
          </p:cNvPr>
          <p:cNvCxnSpPr>
            <a:cxnSpLocks/>
            <a:stCxn id="14" idx="2"/>
            <a:endCxn id="7" idx="3"/>
          </p:cNvCxnSpPr>
          <p:nvPr/>
        </p:nvCxnSpPr>
        <p:spPr>
          <a:xfrm rot="5400000" flipH="1">
            <a:off x="2195736" y="2705886"/>
            <a:ext cx="216024" cy="648072"/>
          </a:xfrm>
          <a:prstGeom prst="curvedConnector4">
            <a:avLst>
              <a:gd name="adj1" fmla="val -105822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40B876-D32D-462B-B71C-F72B15BA539B}"/>
              </a:ext>
            </a:extLst>
          </p:cNvPr>
          <p:cNvSpPr txBox="1"/>
          <p:nvPr/>
        </p:nvSpPr>
        <p:spPr>
          <a:xfrm>
            <a:off x="950700" y="232318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344485-E692-4D3D-993B-E9499A07ADDE}"/>
              </a:ext>
            </a:extLst>
          </p:cNvPr>
          <p:cNvSpPr txBox="1"/>
          <p:nvPr/>
        </p:nvSpPr>
        <p:spPr>
          <a:xfrm>
            <a:off x="5292080" y="116632"/>
            <a:ext cx="4536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loose coupling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동기화의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4B3A847-1508-4D05-B05E-6D27047FC01D}"/>
              </a:ext>
            </a:extLst>
          </p:cNvPr>
          <p:cNvSpPr/>
          <p:nvPr/>
        </p:nvSpPr>
        <p:spPr>
          <a:xfrm>
            <a:off x="2627784" y="4005064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홍길동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6AAC90-3C51-40BC-BF57-654E538F9E6C}"/>
              </a:ext>
            </a:extLst>
          </p:cNvPr>
          <p:cNvSpPr/>
          <p:nvPr/>
        </p:nvSpPr>
        <p:spPr>
          <a:xfrm>
            <a:off x="4788024" y="4005064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임꺽정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CB4EE8B2-67F8-4180-B6D9-65ED59B885F2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 rot="16200000" flipH="1">
            <a:off x="2752281" y="3445485"/>
            <a:ext cx="867130" cy="25202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73A346EF-83CE-41B5-ABA8-06045678AD09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 rot="16200000" flipH="1">
            <a:off x="4768505" y="3301469"/>
            <a:ext cx="867130" cy="54006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077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323528" y="116632"/>
            <a:ext cx="328808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struct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char name[20];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list;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SAWON;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344485-E692-4D3D-993B-E9499A07ADDE}"/>
              </a:ext>
            </a:extLst>
          </p:cNvPr>
          <p:cNvSpPr txBox="1"/>
          <p:nvPr/>
        </p:nvSpPr>
        <p:spPr>
          <a:xfrm>
            <a:off x="4644008" y="398440"/>
            <a:ext cx="4536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loose coupling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동기화의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data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에 넣지말고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data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에 넣어라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C1D7BA-7740-40AB-B70D-0BBF77E1D269}"/>
              </a:ext>
            </a:extLst>
          </p:cNvPr>
          <p:cNvSpPr/>
          <p:nvPr/>
        </p:nvSpPr>
        <p:spPr>
          <a:xfrm>
            <a:off x="1043608" y="4005064"/>
            <a:ext cx="1368152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홍길동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E5BFD16-C41B-4BFA-8206-DDB2ACD19425}"/>
              </a:ext>
            </a:extLst>
          </p:cNvPr>
          <p:cNvSpPr/>
          <p:nvPr/>
        </p:nvSpPr>
        <p:spPr>
          <a:xfrm>
            <a:off x="1043608" y="4365104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8D11EF-D2A6-49BA-B95C-42C20B7531A9}"/>
              </a:ext>
            </a:extLst>
          </p:cNvPr>
          <p:cNvSpPr/>
          <p:nvPr/>
        </p:nvSpPr>
        <p:spPr>
          <a:xfrm>
            <a:off x="1043608" y="4725144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E8C149-88E7-468A-9324-277197CE1AC2}"/>
              </a:ext>
            </a:extLst>
          </p:cNvPr>
          <p:cNvSpPr txBox="1"/>
          <p:nvPr/>
        </p:nvSpPr>
        <p:spPr>
          <a:xfrm>
            <a:off x="236761" y="397289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name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E69287-8AAA-4379-B325-139C12B738D5}"/>
              </a:ext>
            </a:extLst>
          </p:cNvPr>
          <p:cNvSpPr txBox="1"/>
          <p:nvPr/>
        </p:nvSpPr>
        <p:spPr>
          <a:xfrm>
            <a:off x="-468560" y="4327809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list.next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448B2B-6CB1-4C64-8CF1-CEFF0D89F752}"/>
              </a:ext>
            </a:extLst>
          </p:cNvPr>
          <p:cNvSpPr txBox="1"/>
          <p:nvPr/>
        </p:nvSpPr>
        <p:spPr>
          <a:xfrm>
            <a:off x="-468560" y="469130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list.prev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FFE26A-6DD2-46AE-A359-6DC992E1BF74}"/>
              </a:ext>
            </a:extLst>
          </p:cNvPr>
          <p:cNvSpPr/>
          <p:nvPr/>
        </p:nvSpPr>
        <p:spPr>
          <a:xfrm>
            <a:off x="3491880" y="4028753"/>
            <a:ext cx="1368152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임꺽정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D90E41-4CA0-4698-8ABA-CB0641C64377}"/>
              </a:ext>
            </a:extLst>
          </p:cNvPr>
          <p:cNvSpPr/>
          <p:nvPr/>
        </p:nvSpPr>
        <p:spPr>
          <a:xfrm>
            <a:off x="3491880" y="4388793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D63F95-4328-47EC-ACB2-6E85007EB85B}"/>
              </a:ext>
            </a:extLst>
          </p:cNvPr>
          <p:cNvSpPr/>
          <p:nvPr/>
        </p:nvSpPr>
        <p:spPr>
          <a:xfrm>
            <a:off x="3491880" y="4748833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011A445-2331-4055-A9E4-DEB0B1CED2D2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411760" y="4388794"/>
            <a:ext cx="1080120" cy="156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74859AD-B554-4771-BBC7-BE1100A66E23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2411760" y="4372914"/>
            <a:ext cx="1080120" cy="5559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C1D0355-F0D9-4FED-83EC-2B5C6DF3B6B5}"/>
              </a:ext>
            </a:extLst>
          </p:cNvPr>
          <p:cNvCxnSpPr>
            <a:cxnSpLocks/>
          </p:cNvCxnSpPr>
          <p:nvPr/>
        </p:nvCxnSpPr>
        <p:spPr>
          <a:xfrm flipH="1">
            <a:off x="4860032" y="4394941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B2C3BC7-B021-4610-A1B7-04FD1EEEFC19}"/>
              </a:ext>
            </a:extLst>
          </p:cNvPr>
          <p:cNvCxnSpPr>
            <a:cxnSpLocks/>
          </p:cNvCxnSpPr>
          <p:nvPr/>
        </p:nvCxnSpPr>
        <p:spPr>
          <a:xfrm flipH="1">
            <a:off x="4860032" y="4028753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E92BF8-CD9F-4904-A041-E6DB1DF8FD8A}"/>
              </a:ext>
            </a:extLst>
          </p:cNvPr>
          <p:cNvCxnSpPr/>
          <p:nvPr/>
        </p:nvCxnSpPr>
        <p:spPr>
          <a:xfrm flipV="1">
            <a:off x="5220072" y="4044634"/>
            <a:ext cx="0" cy="3560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8D0D4C5-CAA9-43BF-A137-F5F6F4419C46}"/>
              </a:ext>
            </a:extLst>
          </p:cNvPr>
          <p:cNvSpPr txBox="1"/>
          <p:nvPr/>
        </p:nvSpPr>
        <p:spPr>
          <a:xfrm>
            <a:off x="5227504" y="398868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57FDFF-DD4D-4202-B30F-479DBC95452A}"/>
              </a:ext>
            </a:extLst>
          </p:cNvPr>
          <p:cNvSpPr txBox="1"/>
          <p:nvPr/>
        </p:nvSpPr>
        <p:spPr>
          <a:xfrm>
            <a:off x="5933162" y="418508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F6E40D-E1EC-452D-9670-E84A855A1724}"/>
              </a:ext>
            </a:extLst>
          </p:cNvPr>
          <p:cNvSpPr txBox="1"/>
          <p:nvPr/>
        </p:nvSpPr>
        <p:spPr>
          <a:xfrm>
            <a:off x="5968785" y="382869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78E441-4DED-4E93-9194-F09AA45F1B6E}"/>
              </a:ext>
            </a:extLst>
          </p:cNvPr>
          <p:cNvSpPr txBox="1"/>
          <p:nvPr/>
        </p:nvSpPr>
        <p:spPr>
          <a:xfrm>
            <a:off x="976179" y="5301208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 = (SAWON*)((char*)temp - 20);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7AA911-C9A7-4E89-B64E-15056E2DA74C}"/>
              </a:ext>
            </a:extLst>
          </p:cNvPr>
          <p:cNvSpPr txBox="1"/>
          <p:nvPr/>
        </p:nvSpPr>
        <p:spPr>
          <a:xfrm>
            <a:off x="6800529" y="37886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DA1F03-8626-4A4A-AB97-FADF32A7C0B2}"/>
              </a:ext>
            </a:extLst>
          </p:cNvPr>
          <p:cNvSpPr txBox="1"/>
          <p:nvPr/>
        </p:nvSpPr>
        <p:spPr>
          <a:xfrm>
            <a:off x="6800529" y="420285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1020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97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FFE26A-6DD2-46AE-A359-6DC992E1BF74}"/>
              </a:ext>
            </a:extLst>
          </p:cNvPr>
          <p:cNvSpPr/>
          <p:nvPr/>
        </p:nvSpPr>
        <p:spPr>
          <a:xfrm>
            <a:off x="246263" y="260648"/>
            <a:ext cx="1368152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임꺽정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D90E41-4CA0-4698-8ABA-CB0641C64377}"/>
              </a:ext>
            </a:extLst>
          </p:cNvPr>
          <p:cNvSpPr/>
          <p:nvPr/>
        </p:nvSpPr>
        <p:spPr>
          <a:xfrm>
            <a:off x="246263" y="620688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D63F95-4328-47EC-ACB2-6E85007EB85B}"/>
              </a:ext>
            </a:extLst>
          </p:cNvPr>
          <p:cNvSpPr/>
          <p:nvPr/>
        </p:nvSpPr>
        <p:spPr>
          <a:xfrm>
            <a:off x="246263" y="980728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C1D0355-F0D9-4FED-83EC-2B5C6DF3B6B5}"/>
              </a:ext>
            </a:extLst>
          </p:cNvPr>
          <p:cNvCxnSpPr>
            <a:cxnSpLocks/>
          </p:cNvCxnSpPr>
          <p:nvPr/>
        </p:nvCxnSpPr>
        <p:spPr>
          <a:xfrm flipH="1">
            <a:off x="1614415" y="626836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B2C3BC7-B021-4610-A1B7-04FD1EEEFC19}"/>
              </a:ext>
            </a:extLst>
          </p:cNvPr>
          <p:cNvCxnSpPr>
            <a:cxnSpLocks/>
          </p:cNvCxnSpPr>
          <p:nvPr/>
        </p:nvCxnSpPr>
        <p:spPr>
          <a:xfrm flipH="1">
            <a:off x="1614415" y="260648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E92BF8-CD9F-4904-A041-E6DB1DF8FD8A}"/>
              </a:ext>
            </a:extLst>
          </p:cNvPr>
          <p:cNvCxnSpPr/>
          <p:nvPr/>
        </p:nvCxnSpPr>
        <p:spPr>
          <a:xfrm flipV="1">
            <a:off x="1974455" y="276529"/>
            <a:ext cx="0" cy="3560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8D0D4C5-CAA9-43BF-A137-F5F6F4419C46}"/>
              </a:ext>
            </a:extLst>
          </p:cNvPr>
          <p:cNvSpPr txBox="1"/>
          <p:nvPr/>
        </p:nvSpPr>
        <p:spPr>
          <a:xfrm>
            <a:off x="2102307" y="22847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57FDFF-DD4D-4202-B30F-479DBC95452A}"/>
              </a:ext>
            </a:extLst>
          </p:cNvPr>
          <p:cNvSpPr txBox="1"/>
          <p:nvPr/>
        </p:nvSpPr>
        <p:spPr>
          <a:xfrm>
            <a:off x="2687545" y="41697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F6E40D-E1EC-452D-9670-E84A855A1724}"/>
              </a:ext>
            </a:extLst>
          </p:cNvPr>
          <p:cNvSpPr txBox="1"/>
          <p:nvPr/>
        </p:nvSpPr>
        <p:spPr>
          <a:xfrm>
            <a:off x="2723168" y="6059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78E441-4DED-4E93-9194-F09AA45F1B6E}"/>
              </a:ext>
            </a:extLst>
          </p:cNvPr>
          <p:cNvSpPr txBox="1"/>
          <p:nvPr/>
        </p:nvSpPr>
        <p:spPr>
          <a:xfrm>
            <a:off x="179512" y="3140968"/>
            <a:ext cx="9212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 = (SAWON*)((char*)temp - (unsigned long)&amp;((SAWON*)0)-&gt;list1 );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7AA911-C9A7-4E89-B64E-15056E2DA74C}"/>
              </a:ext>
            </a:extLst>
          </p:cNvPr>
          <p:cNvSpPr txBox="1"/>
          <p:nvPr/>
        </p:nvSpPr>
        <p:spPr>
          <a:xfrm>
            <a:off x="3554912" y="2052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DA1F03-8626-4A4A-AB97-FADF32A7C0B2}"/>
              </a:ext>
            </a:extLst>
          </p:cNvPr>
          <p:cNvSpPr txBox="1"/>
          <p:nvPr/>
        </p:nvSpPr>
        <p:spPr>
          <a:xfrm>
            <a:off x="3554912" y="111452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FD793B-FAA8-46EE-AEA1-B323A88D2A5F}"/>
              </a:ext>
            </a:extLst>
          </p:cNvPr>
          <p:cNvSpPr txBox="1"/>
          <p:nvPr/>
        </p:nvSpPr>
        <p:spPr>
          <a:xfrm>
            <a:off x="4644008" y="398440"/>
            <a:ext cx="4536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하나의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하나의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에만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포함 가능하다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구조체 멤버의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offset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이용하자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EEDB34-E043-4E43-8660-AFCBC999187A}"/>
              </a:ext>
            </a:extLst>
          </p:cNvPr>
          <p:cNvSpPr txBox="1"/>
          <p:nvPr/>
        </p:nvSpPr>
        <p:spPr>
          <a:xfrm>
            <a:off x="1630572" y="76063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list1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242AF87-FE00-498B-81AB-3AC20A0DDA6B}"/>
              </a:ext>
            </a:extLst>
          </p:cNvPr>
          <p:cNvSpPr/>
          <p:nvPr/>
        </p:nvSpPr>
        <p:spPr>
          <a:xfrm>
            <a:off x="246263" y="1340767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31E321-382A-4FF6-A8B9-619FE7F09C0F}"/>
              </a:ext>
            </a:extLst>
          </p:cNvPr>
          <p:cNvSpPr/>
          <p:nvPr/>
        </p:nvSpPr>
        <p:spPr>
          <a:xfrm>
            <a:off x="246263" y="1700807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1F7D32-4A53-48F7-AF70-DC50D1F824E4}"/>
              </a:ext>
            </a:extLst>
          </p:cNvPr>
          <p:cNvSpPr txBox="1"/>
          <p:nvPr/>
        </p:nvSpPr>
        <p:spPr>
          <a:xfrm>
            <a:off x="1614415" y="151463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list2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DF6875D-9378-4488-B839-460ED53C7C46}"/>
              </a:ext>
            </a:extLst>
          </p:cNvPr>
          <p:cNvCxnSpPr>
            <a:cxnSpLocks/>
          </p:cNvCxnSpPr>
          <p:nvPr/>
        </p:nvCxnSpPr>
        <p:spPr>
          <a:xfrm flipH="1">
            <a:off x="1627654" y="1341501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B09E31-4A73-4F91-AF83-146BAC914A31}"/>
              </a:ext>
            </a:extLst>
          </p:cNvPr>
          <p:cNvSpPr txBox="1"/>
          <p:nvPr/>
        </p:nvSpPr>
        <p:spPr>
          <a:xfrm>
            <a:off x="1885074" y="100800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2298294-E5A3-4EBC-B331-CBA246DCA503}"/>
              </a:ext>
            </a:extLst>
          </p:cNvPr>
          <p:cNvCxnSpPr>
            <a:cxnSpLocks/>
          </p:cNvCxnSpPr>
          <p:nvPr/>
        </p:nvCxnSpPr>
        <p:spPr>
          <a:xfrm flipV="1">
            <a:off x="1835696" y="276529"/>
            <a:ext cx="0" cy="10789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2808203-08BE-4B0A-A964-97075E5CCD45}"/>
              </a:ext>
            </a:extLst>
          </p:cNvPr>
          <p:cNvSpPr txBox="1"/>
          <p:nvPr/>
        </p:nvSpPr>
        <p:spPr>
          <a:xfrm>
            <a:off x="3548216" y="41111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69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5AB9C4-DB6B-4268-8B51-CEB5C5AB1D76}"/>
              </a:ext>
            </a:extLst>
          </p:cNvPr>
          <p:cNvSpPr txBox="1"/>
          <p:nvPr/>
        </p:nvSpPr>
        <p:spPr>
          <a:xfrm>
            <a:off x="179512" y="332656"/>
            <a:ext cx="89306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offsetof(TYPE, MEMBER) ((size_t) &amp;((TYPE *)0)-&gt;MEMBER)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container_of(ptr, type, member) ({			\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const typeof( ((type *)0)-&gt;member ) *__mptr = (ptr);	\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(type *)( (char *)__mptr - offsetof(type,member) );})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list_entry(ptr, type, member) \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container_of(ptr, type, member)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406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5AB9C4-DB6B-4268-8B51-CEB5C5AB1D76}"/>
              </a:ext>
            </a:extLst>
          </p:cNvPr>
          <p:cNvSpPr txBox="1"/>
          <p:nvPr/>
        </p:nvSpPr>
        <p:spPr>
          <a:xfrm>
            <a:off x="107504" y="44624"/>
            <a:ext cx="44165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task_struct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state;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pid;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list_head tasks;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list_head children;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list_head sibling;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757E1-6512-4164-946C-89250218970D}"/>
              </a:ext>
            </a:extLst>
          </p:cNvPr>
          <p:cNvSpPr txBox="1"/>
          <p:nvPr/>
        </p:nvSpPr>
        <p:spPr>
          <a:xfrm>
            <a:off x="4644008" y="116632"/>
            <a:ext cx="528862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inode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ino;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uid, gid;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list_head i_wb_list;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list_head i_lru;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list_head i_sb_list;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175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A2C8D-0E41-4E52-B89E-7407C47671AF}"/>
              </a:ext>
            </a:extLst>
          </p:cNvPr>
          <p:cNvSpPr txBox="1"/>
          <p:nvPr/>
        </p:nvSpPr>
        <p:spPr>
          <a:xfrm>
            <a:off x="827584" y="26064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O(N) =&gt; O(N/M)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1F5DBE-1DC3-491B-B814-178222C06E5C}"/>
              </a:ext>
            </a:extLst>
          </p:cNvPr>
          <p:cNvSpPr/>
          <p:nvPr/>
        </p:nvSpPr>
        <p:spPr>
          <a:xfrm>
            <a:off x="827584" y="1196752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4B2684-75F5-4375-A8BB-DD9A6439B739}"/>
              </a:ext>
            </a:extLst>
          </p:cNvPr>
          <p:cNvSpPr/>
          <p:nvPr/>
        </p:nvSpPr>
        <p:spPr>
          <a:xfrm>
            <a:off x="1403648" y="1196752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733E32-73C7-4DAC-805D-BABD03E2F82D}"/>
              </a:ext>
            </a:extLst>
          </p:cNvPr>
          <p:cNvSpPr/>
          <p:nvPr/>
        </p:nvSpPr>
        <p:spPr>
          <a:xfrm>
            <a:off x="827584" y="1628800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029C72-6830-4D83-BD85-14A7EFA9CDDA}"/>
              </a:ext>
            </a:extLst>
          </p:cNvPr>
          <p:cNvSpPr/>
          <p:nvPr/>
        </p:nvSpPr>
        <p:spPr>
          <a:xfrm>
            <a:off x="1403648" y="1628800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971E45-115E-474E-B980-793781511EB4}"/>
              </a:ext>
            </a:extLst>
          </p:cNvPr>
          <p:cNvSpPr/>
          <p:nvPr/>
        </p:nvSpPr>
        <p:spPr>
          <a:xfrm>
            <a:off x="827584" y="2060848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67EC71-1816-468B-8CD0-8437201AE55C}"/>
              </a:ext>
            </a:extLst>
          </p:cNvPr>
          <p:cNvSpPr/>
          <p:nvPr/>
        </p:nvSpPr>
        <p:spPr>
          <a:xfrm>
            <a:off x="1403648" y="2060848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C61811-8689-45ED-B320-D3F4EA254CDD}"/>
              </a:ext>
            </a:extLst>
          </p:cNvPr>
          <p:cNvSpPr/>
          <p:nvPr/>
        </p:nvSpPr>
        <p:spPr>
          <a:xfrm>
            <a:off x="827584" y="2492896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3B9E1D-0646-4A5B-8FE7-2C6F37EB71A3}"/>
              </a:ext>
            </a:extLst>
          </p:cNvPr>
          <p:cNvSpPr/>
          <p:nvPr/>
        </p:nvSpPr>
        <p:spPr>
          <a:xfrm>
            <a:off x="1403648" y="2492896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7F7B3F-998A-45F1-A5A0-B28041144D5D}"/>
              </a:ext>
            </a:extLst>
          </p:cNvPr>
          <p:cNvSpPr/>
          <p:nvPr/>
        </p:nvSpPr>
        <p:spPr>
          <a:xfrm>
            <a:off x="827584" y="2924944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7A8BCD-77A7-45F3-A844-020A315EB1CC}"/>
              </a:ext>
            </a:extLst>
          </p:cNvPr>
          <p:cNvSpPr/>
          <p:nvPr/>
        </p:nvSpPr>
        <p:spPr>
          <a:xfrm>
            <a:off x="1403648" y="2924944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4F1A1F-52D8-4E87-B507-F87C819B6BC2}"/>
              </a:ext>
            </a:extLst>
          </p:cNvPr>
          <p:cNvSpPr/>
          <p:nvPr/>
        </p:nvSpPr>
        <p:spPr>
          <a:xfrm>
            <a:off x="827584" y="3356992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95921E-D651-422E-B873-6E800229F6BC}"/>
              </a:ext>
            </a:extLst>
          </p:cNvPr>
          <p:cNvSpPr/>
          <p:nvPr/>
        </p:nvSpPr>
        <p:spPr>
          <a:xfrm>
            <a:off x="1403648" y="3356992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A26A8D-F9DC-49E2-9189-279A20CC0B47}"/>
              </a:ext>
            </a:extLst>
          </p:cNvPr>
          <p:cNvSpPr/>
          <p:nvPr/>
        </p:nvSpPr>
        <p:spPr>
          <a:xfrm>
            <a:off x="827584" y="3789040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FE3ECD-6B9E-421C-A8AF-95AECAD384AC}"/>
              </a:ext>
            </a:extLst>
          </p:cNvPr>
          <p:cNvSpPr/>
          <p:nvPr/>
        </p:nvSpPr>
        <p:spPr>
          <a:xfrm>
            <a:off x="1403648" y="3789040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019A5C-4775-4519-BEB0-E0A34BC8079B}"/>
              </a:ext>
            </a:extLst>
          </p:cNvPr>
          <p:cNvSpPr/>
          <p:nvPr/>
        </p:nvSpPr>
        <p:spPr>
          <a:xfrm>
            <a:off x="827584" y="4221088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D53C96-49F8-4933-A3BF-722B6A1BC1E1}"/>
              </a:ext>
            </a:extLst>
          </p:cNvPr>
          <p:cNvSpPr/>
          <p:nvPr/>
        </p:nvSpPr>
        <p:spPr>
          <a:xfrm>
            <a:off x="1403648" y="4221088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2A20DD-9ADB-4A95-8806-F9767A067182}"/>
              </a:ext>
            </a:extLst>
          </p:cNvPr>
          <p:cNvSpPr/>
          <p:nvPr/>
        </p:nvSpPr>
        <p:spPr>
          <a:xfrm>
            <a:off x="2984770" y="1226276"/>
            <a:ext cx="867150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FF3057-6D0C-4503-8CED-D70FA16D47C7}"/>
              </a:ext>
            </a:extLst>
          </p:cNvPr>
          <p:cNvSpPr/>
          <p:nvPr/>
        </p:nvSpPr>
        <p:spPr>
          <a:xfrm>
            <a:off x="2984770" y="158631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91C54E-3FE9-4939-BC80-2CB9482A5711}"/>
              </a:ext>
            </a:extLst>
          </p:cNvPr>
          <p:cNvSpPr/>
          <p:nvPr/>
        </p:nvSpPr>
        <p:spPr>
          <a:xfrm>
            <a:off x="2984770" y="194635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ABBB76-4273-4984-9DE2-1DC2319A48F2}"/>
              </a:ext>
            </a:extLst>
          </p:cNvPr>
          <p:cNvSpPr txBox="1"/>
          <p:nvPr/>
        </p:nvSpPr>
        <p:spPr>
          <a:xfrm>
            <a:off x="4716016" y="260648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1000%8 =&gt; 0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DAC5B58-BD75-45B9-B78E-E18D82DD08F9}"/>
              </a:ext>
            </a:extLst>
          </p:cNvPr>
          <p:cNvCxnSpPr>
            <a:stCxn id="6" idx="3"/>
          </p:cNvCxnSpPr>
          <p:nvPr/>
        </p:nvCxnSpPr>
        <p:spPr>
          <a:xfrm>
            <a:off x="1979712" y="1412776"/>
            <a:ext cx="1005058" cy="173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AF5054D-5685-4789-B47F-BE799ECA3BA9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1979712" y="1196752"/>
            <a:ext cx="1005058" cy="92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4A79DB-B907-4C6C-B923-001F58B6AC22}"/>
              </a:ext>
            </a:extLst>
          </p:cNvPr>
          <p:cNvSpPr/>
          <p:nvPr/>
        </p:nvSpPr>
        <p:spPr>
          <a:xfrm>
            <a:off x="4427984" y="1226276"/>
            <a:ext cx="867150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ABBBC4-1029-430F-A789-C0253E083743}"/>
              </a:ext>
            </a:extLst>
          </p:cNvPr>
          <p:cNvSpPr/>
          <p:nvPr/>
        </p:nvSpPr>
        <p:spPr>
          <a:xfrm>
            <a:off x="4427984" y="158631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0A67E15-FC68-463D-BB30-E260577E17D5}"/>
              </a:ext>
            </a:extLst>
          </p:cNvPr>
          <p:cNvSpPr/>
          <p:nvPr/>
        </p:nvSpPr>
        <p:spPr>
          <a:xfrm>
            <a:off x="4427984" y="194635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81EFA24-46B7-4239-A492-01371558133D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851920" y="1628800"/>
            <a:ext cx="648072" cy="13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3146D76-7688-474A-89D4-0965985DF0AA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3887924" y="1586316"/>
            <a:ext cx="540060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42CE008-404D-4569-A313-F8AC08C74151}"/>
              </a:ext>
            </a:extLst>
          </p:cNvPr>
          <p:cNvSpPr txBox="1"/>
          <p:nvPr/>
        </p:nvSpPr>
        <p:spPr>
          <a:xfrm>
            <a:off x="3009390" y="2492896"/>
            <a:ext cx="576311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hlist_head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hlist_node *first;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hlist_node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hlist_node *next, **pprev;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int sid;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struct hlist_node hash;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SAWON;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073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A2C8D-0E41-4E52-B89E-7407C47671AF}"/>
              </a:ext>
            </a:extLst>
          </p:cNvPr>
          <p:cNvSpPr txBox="1"/>
          <p:nvPr/>
        </p:nvSpPr>
        <p:spPr>
          <a:xfrm>
            <a:off x="827584" y="26064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O(N) =&gt; O(N/M)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1F5DBE-1DC3-491B-B814-178222C06E5C}"/>
              </a:ext>
            </a:extLst>
          </p:cNvPr>
          <p:cNvSpPr/>
          <p:nvPr/>
        </p:nvSpPr>
        <p:spPr>
          <a:xfrm>
            <a:off x="827584" y="1196752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4B2684-75F5-4375-A8BB-DD9A6439B739}"/>
              </a:ext>
            </a:extLst>
          </p:cNvPr>
          <p:cNvSpPr/>
          <p:nvPr/>
        </p:nvSpPr>
        <p:spPr>
          <a:xfrm>
            <a:off x="1403648" y="1196752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733E32-73C7-4DAC-805D-BABD03E2F82D}"/>
              </a:ext>
            </a:extLst>
          </p:cNvPr>
          <p:cNvSpPr/>
          <p:nvPr/>
        </p:nvSpPr>
        <p:spPr>
          <a:xfrm>
            <a:off x="827584" y="1628800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029C72-6830-4D83-BD85-14A7EFA9CDDA}"/>
              </a:ext>
            </a:extLst>
          </p:cNvPr>
          <p:cNvSpPr/>
          <p:nvPr/>
        </p:nvSpPr>
        <p:spPr>
          <a:xfrm>
            <a:off x="1403648" y="1628800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971E45-115E-474E-B980-793781511EB4}"/>
              </a:ext>
            </a:extLst>
          </p:cNvPr>
          <p:cNvSpPr/>
          <p:nvPr/>
        </p:nvSpPr>
        <p:spPr>
          <a:xfrm>
            <a:off x="827584" y="2060848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67EC71-1816-468B-8CD0-8437201AE55C}"/>
              </a:ext>
            </a:extLst>
          </p:cNvPr>
          <p:cNvSpPr/>
          <p:nvPr/>
        </p:nvSpPr>
        <p:spPr>
          <a:xfrm>
            <a:off x="1403648" y="2060848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C61811-8689-45ED-B320-D3F4EA254CDD}"/>
              </a:ext>
            </a:extLst>
          </p:cNvPr>
          <p:cNvSpPr/>
          <p:nvPr/>
        </p:nvSpPr>
        <p:spPr>
          <a:xfrm>
            <a:off x="827584" y="2492896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3B9E1D-0646-4A5B-8FE7-2C6F37EB71A3}"/>
              </a:ext>
            </a:extLst>
          </p:cNvPr>
          <p:cNvSpPr/>
          <p:nvPr/>
        </p:nvSpPr>
        <p:spPr>
          <a:xfrm>
            <a:off x="1403648" y="2492896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7F7B3F-998A-45F1-A5A0-B28041144D5D}"/>
              </a:ext>
            </a:extLst>
          </p:cNvPr>
          <p:cNvSpPr/>
          <p:nvPr/>
        </p:nvSpPr>
        <p:spPr>
          <a:xfrm>
            <a:off x="827584" y="2924944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7A8BCD-77A7-45F3-A844-020A315EB1CC}"/>
              </a:ext>
            </a:extLst>
          </p:cNvPr>
          <p:cNvSpPr/>
          <p:nvPr/>
        </p:nvSpPr>
        <p:spPr>
          <a:xfrm>
            <a:off x="1403648" y="2924944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4F1A1F-52D8-4E87-B507-F87C819B6BC2}"/>
              </a:ext>
            </a:extLst>
          </p:cNvPr>
          <p:cNvSpPr/>
          <p:nvPr/>
        </p:nvSpPr>
        <p:spPr>
          <a:xfrm>
            <a:off x="827584" y="3356992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95921E-D651-422E-B873-6E800229F6BC}"/>
              </a:ext>
            </a:extLst>
          </p:cNvPr>
          <p:cNvSpPr/>
          <p:nvPr/>
        </p:nvSpPr>
        <p:spPr>
          <a:xfrm>
            <a:off x="1403648" y="3356992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A26A8D-F9DC-49E2-9189-279A20CC0B47}"/>
              </a:ext>
            </a:extLst>
          </p:cNvPr>
          <p:cNvSpPr/>
          <p:nvPr/>
        </p:nvSpPr>
        <p:spPr>
          <a:xfrm>
            <a:off x="827584" y="3789040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FE3ECD-6B9E-421C-A8AF-95AECAD384AC}"/>
              </a:ext>
            </a:extLst>
          </p:cNvPr>
          <p:cNvSpPr/>
          <p:nvPr/>
        </p:nvSpPr>
        <p:spPr>
          <a:xfrm>
            <a:off x="1403648" y="3789040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019A5C-4775-4519-BEB0-E0A34BC8079B}"/>
              </a:ext>
            </a:extLst>
          </p:cNvPr>
          <p:cNvSpPr/>
          <p:nvPr/>
        </p:nvSpPr>
        <p:spPr>
          <a:xfrm>
            <a:off x="827584" y="4221088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D53C96-49F8-4933-A3BF-722B6A1BC1E1}"/>
              </a:ext>
            </a:extLst>
          </p:cNvPr>
          <p:cNvSpPr/>
          <p:nvPr/>
        </p:nvSpPr>
        <p:spPr>
          <a:xfrm>
            <a:off x="1403648" y="4221088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2A20DD-9ADB-4A95-8806-F9767A067182}"/>
              </a:ext>
            </a:extLst>
          </p:cNvPr>
          <p:cNvSpPr/>
          <p:nvPr/>
        </p:nvSpPr>
        <p:spPr>
          <a:xfrm>
            <a:off x="2984770" y="1226276"/>
            <a:ext cx="867150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FF3057-6D0C-4503-8CED-D70FA16D47C7}"/>
              </a:ext>
            </a:extLst>
          </p:cNvPr>
          <p:cNvSpPr/>
          <p:nvPr/>
        </p:nvSpPr>
        <p:spPr>
          <a:xfrm>
            <a:off x="2984770" y="158631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91C54E-3FE9-4939-BC80-2CB9482A5711}"/>
              </a:ext>
            </a:extLst>
          </p:cNvPr>
          <p:cNvSpPr/>
          <p:nvPr/>
        </p:nvSpPr>
        <p:spPr>
          <a:xfrm>
            <a:off x="2984770" y="194635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ABBB76-4273-4984-9DE2-1DC2319A48F2}"/>
              </a:ext>
            </a:extLst>
          </p:cNvPr>
          <p:cNvSpPr txBox="1"/>
          <p:nvPr/>
        </p:nvSpPr>
        <p:spPr>
          <a:xfrm>
            <a:off x="4716016" y="260648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1000%8 =&gt; 0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CE008-404D-4569-A313-F8AC08C74151}"/>
              </a:ext>
            </a:extLst>
          </p:cNvPr>
          <p:cNvSpPr txBox="1"/>
          <p:nvPr/>
        </p:nvSpPr>
        <p:spPr>
          <a:xfrm>
            <a:off x="2771800" y="2666436"/>
            <a:ext cx="907171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hlist_head heads[8] = {0,};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hlist_add_head(struct hlist_node *n, struct hlist_head *h)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hlist_node *first = h-&gt;first;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n-&gt;next = first;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if (first)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first-&gt;pprev = &amp;n-&gt;next;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h-&gt;first = 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n-&gt;pprev = &amp;h-&gt;first;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432484-CDBC-433A-B583-08C0F8DD20BC}"/>
              </a:ext>
            </a:extLst>
          </p:cNvPr>
          <p:cNvSpPr txBox="1"/>
          <p:nvPr/>
        </p:nvSpPr>
        <p:spPr>
          <a:xfrm>
            <a:off x="3851920" y="138000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19DE1F-F29F-4CA3-BC34-91C255AF2727}"/>
              </a:ext>
            </a:extLst>
          </p:cNvPr>
          <p:cNvSpPr txBox="1"/>
          <p:nvPr/>
        </p:nvSpPr>
        <p:spPr>
          <a:xfrm>
            <a:off x="2057187" y="82616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0EDBCF-553A-4424-BDA9-7F5513E87C48}"/>
              </a:ext>
            </a:extLst>
          </p:cNvPr>
          <p:cNvSpPr txBox="1"/>
          <p:nvPr/>
        </p:nvSpPr>
        <p:spPr>
          <a:xfrm>
            <a:off x="2737490" y="66075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first=0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94E99C6-555B-4C9D-ABCC-FA78F1B6C921}"/>
              </a:ext>
            </a:extLst>
          </p:cNvPr>
          <p:cNvCxnSpPr>
            <a:stCxn id="6" idx="3"/>
          </p:cNvCxnSpPr>
          <p:nvPr/>
        </p:nvCxnSpPr>
        <p:spPr>
          <a:xfrm>
            <a:off x="1979712" y="1412776"/>
            <a:ext cx="1005058" cy="167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D979973-132C-471A-A2D6-CED74475F633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1979712" y="1221243"/>
            <a:ext cx="1005058" cy="905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65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539552" y="404664"/>
            <a:ext cx="32880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77F54-D8F5-4DBA-AE06-87314C87501E}"/>
              </a:ext>
            </a:extLst>
          </p:cNvPr>
          <p:cNvSpPr/>
          <p:nvPr/>
        </p:nvSpPr>
        <p:spPr>
          <a:xfrm>
            <a:off x="4932040" y="90872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6228184" y="90872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6660232" y="90872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EF677-8FC3-47FC-949B-41F45C06348E}"/>
              </a:ext>
            </a:extLst>
          </p:cNvPr>
          <p:cNvSpPr txBox="1"/>
          <p:nvPr/>
        </p:nvSpPr>
        <p:spPr>
          <a:xfrm>
            <a:off x="4716016" y="54868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02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A2C8D-0E41-4E52-B89E-7407C47671AF}"/>
              </a:ext>
            </a:extLst>
          </p:cNvPr>
          <p:cNvSpPr txBox="1"/>
          <p:nvPr/>
        </p:nvSpPr>
        <p:spPr>
          <a:xfrm>
            <a:off x="827584" y="26064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O(N) =&gt; O(N/M)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1F5DBE-1DC3-491B-B814-178222C06E5C}"/>
              </a:ext>
            </a:extLst>
          </p:cNvPr>
          <p:cNvSpPr/>
          <p:nvPr/>
        </p:nvSpPr>
        <p:spPr>
          <a:xfrm>
            <a:off x="827584" y="1196752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4B2684-75F5-4375-A8BB-DD9A6439B739}"/>
              </a:ext>
            </a:extLst>
          </p:cNvPr>
          <p:cNvSpPr/>
          <p:nvPr/>
        </p:nvSpPr>
        <p:spPr>
          <a:xfrm>
            <a:off x="1403648" y="1196752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733E32-73C7-4DAC-805D-BABD03E2F82D}"/>
              </a:ext>
            </a:extLst>
          </p:cNvPr>
          <p:cNvSpPr/>
          <p:nvPr/>
        </p:nvSpPr>
        <p:spPr>
          <a:xfrm>
            <a:off x="827584" y="1628800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029C72-6830-4D83-BD85-14A7EFA9CDDA}"/>
              </a:ext>
            </a:extLst>
          </p:cNvPr>
          <p:cNvSpPr/>
          <p:nvPr/>
        </p:nvSpPr>
        <p:spPr>
          <a:xfrm>
            <a:off x="1403648" y="1628800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971E45-115E-474E-B980-793781511EB4}"/>
              </a:ext>
            </a:extLst>
          </p:cNvPr>
          <p:cNvSpPr/>
          <p:nvPr/>
        </p:nvSpPr>
        <p:spPr>
          <a:xfrm>
            <a:off x="827584" y="2060848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67EC71-1816-468B-8CD0-8437201AE55C}"/>
              </a:ext>
            </a:extLst>
          </p:cNvPr>
          <p:cNvSpPr/>
          <p:nvPr/>
        </p:nvSpPr>
        <p:spPr>
          <a:xfrm>
            <a:off x="1403648" y="2060848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C61811-8689-45ED-B320-D3F4EA254CDD}"/>
              </a:ext>
            </a:extLst>
          </p:cNvPr>
          <p:cNvSpPr/>
          <p:nvPr/>
        </p:nvSpPr>
        <p:spPr>
          <a:xfrm>
            <a:off x="827584" y="2492896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3B9E1D-0646-4A5B-8FE7-2C6F37EB71A3}"/>
              </a:ext>
            </a:extLst>
          </p:cNvPr>
          <p:cNvSpPr/>
          <p:nvPr/>
        </p:nvSpPr>
        <p:spPr>
          <a:xfrm>
            <a:off x="1403648" y="2492896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7F7B3F-998A-45F1-A5A0-B28041144D5D}"/>
              </a:ext>
            </a:extLst>
          </p:cNvPr>
          <p:cNvSpPr/>
          <p:nvPr/>
        </p:nvSpPr>
        <p:spPr>
          <a:xfrm>
            <a:off x="827584" y="2924944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7A8BCD-77A7-45F3-A844-020A315EB1CC}"/>
              </a:ext>
            </a:extLst>
          </p:cNvPr>
          <p:cNvSpPr/>
          <p:nvPr/>
        </p:nvSpPr>
        <p:spPr>
          <a:xfrm>
            <a:off x="1403648" y="2924944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4F1A1F-52D8-4E87-B507-F87C819B6BC2}"/>
              </a:ext>
            </a:extLst>
          </p:cNvPr>
          <p:cNvSpPr/>
          <p:nvPr/>
        </p:nvSpPr>
        <p:spPr>
          <a:xfrm>
            <a:off x="827584" y="3356992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95921E-D651-422E-B873-6E800229F6BC}"/>
              </a:ext>
            </a:extLst>
          </p:cNvPr>
          <p:cNvSpPr/>
          <p:nvPr/>
        </p:nvSpPr>
        <p:spPr>
          <a:xfrm>
            <a:off x="1403648" y="3356992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A26A8D-F9DC-49E2-9189-279A20CC0B47}"/>
              </a:ext>
            </a:extLst>
          </p:cNvPr>
          <p:cNvSpPr/>
          <p:nvPr/>
        </p:nvSpPr>
        <p:spPr>
          <a:xfrm>
            <a:off x="827584" y="3789040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FE3ECD-6B9E-421C-A8AF-95AECAD384AC}"/>
              </a:ext>
            </a:extLst>
          </p:cNvPr>
          <p:cNvSpPr/>
          <p:nvPr/>
        </p:nvSpPr>
        <p:spPr>
          <a:xfrm>
            <a:off x="1403648" y="3789040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019A5C-4775-4519-BEB0-E0A34BC8079B}"/>
              </a:ext>
            </a:extLst>
          </p:cNvPr>
          <p:cNvSpPr/>
          <p:nvPr/>
        </p:nvSpPr>
        <p:spPr>
          <a:xfrm>
            <a:off x="827584" y="4221088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D53C96-49F8-4933-A3BF-722B6A1BC1E1}"/>
              </a:ext>
            </a:extLst>
          </p:cNvPr>
          <p:cNvSpPr/>
          <p:nvPr/>
        </p:nvSpPr>
        <p:spPr>
          <a:xfrm>
            <a:off x="1403648" y="4221088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2A20DD-9ADB-4A95-8806-F9767A067182}"/>
              </a:ext>
            </a:extLst>
          </p:cNvPr>
          <p:cNvSpPr/>
          <p:nvPr/>
        </p:nvSpPr>
        <p:spPr>
          <a:xfrm>
            <a:off x="5395344" y="1226276"/>
            <a:ext cx="867150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FF3057-6D0C-4503-8CED-D70FA16D47C7}"/>
              </a:ext>
            </a:extLst>
          </p:cNvPr>
          <p:cNvSpPr/>
          <p:nvPr/>
        </p:nvSpPr>
        <p:spPr>
          <a:xfrm>
            <a:off x="5395344" y="158631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91C54E-3FE9-4939-BC80-2CB9482A5711}"/>
              </a:ext>
            </a:extLst>
          </p:cNvPr>
          <p:cNvSpPr/>
          <p:nvPr/>
        </p:nvSpPr>
        <p:spPr>
          <a:xfrm>
            <a:off x="5395344" y="194635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ABBB76-4273-4984-9DE2-1DC2319A48F2}"/>
              </a:ext>
            </a:extLst>
          </p:cNvPr>
          <p:cNvSpPr txBox="1"/>
          <p:nvPr/>
        </p:nvSpPr>
        <p:spPr>
          <a:xfrm>
            <a:off x="4716016" y="260648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1000%8 =&gt; 0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CE008-404D-4569-A313-F8AC08C74151}"/>
              </a:ext>
            </a:extLst>
          </p:cNvPr>
          <p:cNvSpPr txBox="1"/>
          <p:nvPr/>
        </p:nvSpPr>
        <p:spPr>
          <a:xfrm>
            <a:off x="2339752" y="3429000"/>
            <a:ext cx="81628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struct hlist_head heads[8] = {0,};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hlist_add_head(struct hlist_node *n, struct hlist_head *h)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struct hlist_node *first = h-&gt;first;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n-&gt;next = first;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(first)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first-&gt;pprev = &amp;n-&gt;next;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h-&gt;first = n;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n-&gt;pprev = &amp;h-&gt;first;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19DE1F-F29F-4CA3-BC34-91C255AF2727}"/>
              </a:ext>
            </a:extLst>
          </p:cNvPr>
          <p:cNvSpPr txBox="1"/>
          <p:nvPr/>
        </p:nvSpPr>
        <p:spPr>
          <a:xfrm>
            <a:off x="2057187" y="82616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0EDBCF-553A-4424-BDA9-7F5513E87C48}"/>
              </a:ext>
            </a:extLst>
          </p:cNvPr>
          <p:cNvSpPr txBox="1"/>
          <p:nvPr/>
        </p:nvSpPr>
        <p:spPr>
          <a:xfrm>
            <a:off x="6265402" y="136452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first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94E99C6-555B-4C9D-ABCC-FA78F1B6C921}"/>
              </a:ext>
            </a:extLst>
          </p:cNvPr>
          <p:cNvCxnSpPr>
            <a:cxnSpLocks/>
          </p:cNvCxnSpPr>
          <p:nvPr/>
        </p:nvCxnSpPr>
        <p:spPr>
          <a:xfrm>
            <a:off x="1985536" y="1409536"/>
            <a:ext cx="1218312" cy="871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D979973-132C-471A-A2D6-CED74475F633}"/>
              </a:ext>
            </a:extLst>
          </p:cNvPr>
          <p:cNvCxnSpPr>
            <a:cxnSpLocks/>
            <a:stCxn id="27" idx="1"/>
            <a:endCxn id="38" idx="1"/>
          </p:cNvCxnSpPr>
          <p:nvPr/>
        </p:nvCxnSpPr>
        <p:spPr>
          <a:xfrm flipH="1">
            <a:off x="4070998" y="2126376"/>
            <a:ext cx="1324346" cy="145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910509-E70A-432B-8CDD-5F58CBAD6FC9}"/>
              </a:ext>
            </a:extLst>
          </p:cNvPr>
          <p:cNvSpPr/>
          <p:nvPr/>
        </p:nvSpPr>
        <p:spPr>
          <a:xfrm>
            <a:off x="3203848" y="1918184"/>
            <a:ext cx="867150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39BE84-3AD4-47FC-B148-5EBEB31C347C}"/>
              </a:ext>
            </a:extLst>
          </p:cNvPr>
          <p:cNvSpPr/>
          <p:nvPr/>
        </p:nvSpPr>
        <p:spPr>
          <a:xfrm>
            <a:off x="3203848" y="2278224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0A6B8EE-33E1-4CAD-897F-E2B84282ADE5}"/>
              </a:ext>
            </a:extLst>
          </p:cNvPr>
          <p:cNvSpPr/>
          <p:nvPr/>
        </p:nvSpPr>
        <p:spPr>
          <a:xfrm>
            <a:off x="3203848" y="2638264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89FCB1-228F-48D8-B328-FBD8D5F8509C}"/>
              </a:ext>
            </a:extLst>
          </p:cNvPr>
          <p:cNvSpPr txBox="1"/>
          <p:nvPr/>
        </p:nvSpPr>
        <p:spPr>
          <a:xfrm>
            <a:off x="4070998" y="2071915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5025C87-C5A2-4E5E-BE15-7A18FEE909EB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4070998" y="1585793"/>
            <a:ext cx="1365098" cy="8724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FA1C099-65B7-4EA2-AB37-212C4756E7E2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1979712" y="1188977"/>
            <a:ext cx="1224136" cy="1629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488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A2C8D-0E41-4E52-B89E-7407C47671AF}"/>
              </a:ext>
            </a:extLst>
          </p:cNvPr>
          <p:cNvSpPr txBox="1"/>
          <p:nvPr/>
        </p:nvSpPr>
        <p:spPr>
          <a:xfrm>
            <a:off x="827584" y="26064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O(N) =&gt; O(N/M)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1F5DBE-1DC3-491B-B814-178222C06E5C}"/>
              </a:ext>
            </a:extLst>
          </p:cNvPr>
          <p:cNvSpPr/>
          <p:nvPr/>
        </p:nvSpPr>
        <p:spPr>
          <a:xfrm>
            <a:off x="827584" y="1196752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4B2684-75F5-4375-A8BB-DD9A6439B739}"/>
              </a:ext>
            </a:extLst>
          </p:cNvPr>
          <p:cNvSpPr/>
          <p:nvPr/>
        </p:nvSpPr>
        <p:spPr>
          <a:xfrm>
            <a:off x="1403648" y="1196752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733E32-73C7-4DAC-805D-BABD03E2F82D}"/>
              </a:ext>
            </a:extLst>
          </p:cNvPr>
          <p:cNvSpPr/>
          <p:nvPr/>
        </p:nvSpPr>
        <p:spPr>
          <a:xfrm>
            <a:off x="827584" y="1628800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029C72-6830-4D83-BD85-14A7EFA9CDDA}"/>
              </a:ext>
            </a:extLst>
          </p:cNvPr>
          <p:cNvSpPr/>
          <p:nvPr/>
        </p:nvSpPr>
        <p:spPr>
          <a:xfrm>
            <a:off x="1403648" y="1628800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971E45-115E-474E-B980-793781511EB4}"/>
              </a:ext>
            </a:extLst>
          </p:cNvPr>
          <p:cNvSpPr/>
          <p:nvPr/>
        </p:nvSpPr>
        <p:spPr>
          <a:xfrm>
            <a:off x="827584" y="2060848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67EC71-1816-468B-8CD0-8437201AE55C}"/>
              </a:ext>
            </a:extLst>
          </p:cNvPr>
          <p:cNvSpPr/>
          <p:nvPr/>
        </p:nvSpPr>
        <p:spPr>
          <a:xfrm>
            <a:off x="1403648" y="2060848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C61811-8689-45ED-B320-D3F4EA254CDD}"/>
              </a:ext>
            </a:extLst>
          </p:cNvPr>
          <p:cNvSpPr/>
          <p:nvPr/>
        </p:nvSpPr>
        <p:spPr>
          <a:xfrm>
            <a:off x="827584" y="2492896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3B9E1D-0646-4A5B-8FE7-2C6F37EB71A3}"/>
              </a:ext>
            </a:extLst>
          </p:cNvPr>
          <p:cNvSpPr/>
          <p:nvPr/>
        </p:nvSpPr>
        <p:spPr>
          <a:xfrm>
            <a:off x="1403648" y="2492896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7F7B3F-998A-45F1-A5A0-B28041144D5D}"/>
              </a:ext>
            </a:extLst>
          </p:cNvPr>
          <p:cNvSpPr/>
          <p:nvPr/>
        </p:nvSpPr>
        <p:spPr>
          <a:xfrm>
            <a:off x="827584" y="2924944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7A8BCD-77A7-45F3-A844-020A315EB1CC}"/>
              </a:ext>
            </a:extLst>
          </p:cNvPr>
          <p:cNvSpPr/>
          <p:nvPr/>
        </p:nvSpPr>
        <p:spPr>
          <a:xfrm>
            <a:off x="1403648" y="2924944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4F1A1F-52D8-4E87-B507-F87C819B6BC2}"/>
              </a:ext>
            </a:extLst>
          </p:cNvPr>
          <p:cNvSpPr/>
          <p:nvPr/>
        </p:nvSpPr>
        <p:spPr>
          <a:xfrm>
            <a:off x="827584" y="3356992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95921E-D651-422E-B873-6E800229F6BC}"/>
              </a:ext>
            </a:extLst>
          </p:cNvPr>
          <p:cNvSpPr/>
          <p:nvPr/>
        </p:nvSpPr>
        <p:spPr>
          <a:xfrm>
            <a:off x="1403648" y="3356992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A26A8D-F9DC-49E2-9189-279A20CC0B47}"/>
              </a:ext>
            </a:extLst>
          </p:cNvPr>
          <p:cNvSpPr/>
          <p:nvPr/>
        </p:nvSpPr>
        <p:spPr>
          <a:xfrm>
            <a:off x="827584" y="3789040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FE3ECD-6B9E-421C-A8AF-95AECAD384AC}"/>
              </a:ext>
            </a:extLst>
          </p:cNvPr>
          <p:cNvSpPr/>
          <p:nvPr/>
        </p:nvSpPr>
        <p:spPr>
          <a:xfrm>
            <a:off x="1403648" y="3789040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019A5C-4775-4519-BEB0-E0A34BC8079B}"/>
              </a:ext>
            </a:extLst>
          </p:cNvPr>
          <p:cNvSpPr/>
          <p:nvPr/>
        </p:nvSpPr>
        <p:spPr>
          <a:xfrm>
            <a:off x="827584" y="4221088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D53C96-49F8-4933-A3BF-722B6A1BC1E1}"/>
              </a:ext>
            </a:extLst>
          </p:cNvPr>
          <p:cNvSpPr/>
          <p:nvPr/>
        </p:nvSpPr>
        <p:spPr>
          <a:xfrm>
            <a:off x="1403648" y="4221088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2A20DD-9ADB-4A95-8806-F9767A067182}"/>
              </a:ext>
            </a:extLst>
          </p:cNvPr>
          <p:cNvSpPr/>
          <p:nvPr/>
        </p:nvSpPr>
        <p:spPr>
          <a:xfrm>
            <a:off x="5395344" y="1226276"/>
            <a:ext cx="867150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FF3057-6D0C-4503-8CED-D70FA16D47C7}"/>
              </a:ext>
            </a:extLst>
          </p:cNvPr>
          <p:cNvSpPr/>
          <p:nvPr/>
        </p:nvSpPr>
        <p:spPr>
          <a:xfrm>
            <a:off x="5395344" y="158631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91C54E-3FE9-4939-BC80-2CB9482A5711}"/>
              </a:ext>
            </a:extLst>
          </p:cNvPr>
          <p:cNvSpPr/>
          <p:nvPr/>
        </p:nvSpPr>
        <p:spPr>
          <a:xfrm>
            <a:off x="5395344" y="194635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ABBB76-4273-4984-9DE2-1DC2319A48F2}"/>
              </a:ext>
            </a:extLst>
          </p:cNvPr>
          <p:cNvSpPr txBox="1"/>
          <p:nvPr/>
        </p:nvSpPr>
        <p:spPr>
          <a:xfrm>
            <a:off x="4716016" y="260648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1000%8 =&gt; 0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CE008-404D-4569-A313-F8AC08C74151}"/>
              </a:ext>
            </a:extLst>
          </p:cNvPr>
          <p:cNvSpPr txBox="1"/>
          <p:nvPr/>
        </p:nvSpPr>
        <p:spPr>
          <a:xfrm>
            <a:off x="2339752" y="3429000"/>
            <a:ext cx="60468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ko-KR">
                <a:latin typeface="Consolas" pitchFamily="49" charset="0"/>
                <a:cs typeface="Consolas" pitchFamily="49" charset="0"/>
              </a:rPr>
              <a:t>#define GOLDEN_RATIO_PRIME_32 0x9e370001UL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u32 hash_32(u32 val, unsigned int bits)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u32 hash = val * GOLDEN_RATIO_PRIME_32;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//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26A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06D803E8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return hash &gt;&gt; (32 - bits);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19DE1F-F29F-4CA3-BC34-91C255AF2727}"/>
              </a:ext>
            </a:extLst>
          </p:cNvPr>
          <p:cNvSpPr txBox="1"/>
          <p:nvPr/>
        </p:nvSpPr>
        <p:spPr>
          <a:xfrm>
            <a:off x="2057187" y="82616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0EDBCF-553A-4424-BDA9-7F5513E87C48}"/>
              </a:ext>
            </a:extLst>
          </p:cNvPr>
          <p:cNvSpPr txBox="1"/>
          <p:nvPr/>
        </p:nvSpPr>
        <p:spPr>
          <a:xfrm>
            <a:off x="6265402" y="136452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first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94E99C6-555B-4C9D-ABCC-FA78F1B6C921}"/>
              </a:ext>
            </a:extLst>
          </p:cNvPr>
          <p:cNvCxnSpPr>
            <a:cxnSpLocks/>
          </p:cNvCxnSpPr>
          <p:nvPr/>
        </p:nvCxnSpPr>
        <p:spPr>
          <a:xfrm>
            <a:off x="1985536" y="1409536"/>
            <a:ext cx="1218312" cy="871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D979973-132C-471A-A2D6-CED74475F633}"/>
              </a:ext>
            </a:extLst>
          </p:cNvPr>
          <p:cNvCxnSpPr>
            <a:cxnSpLocks/>
            <a:stCxn id="27" idx="1"/>
            <a:endCxn id="38" idx="1"/>
          </p:cNvCxnSpPr>
          <p:nvPr/>
        </p:nvCxnSpPr>
        <p:spPr>
          <a:xfrm flipH="1">
            <a:off x="4070998" y="2126376"/>
            <a:ext cx="1324346" cy="145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910509-E70A-432B-8CDD-5F58CBAD6FC9}"/>
              </a:ext>
            </a:extLst>
          </p:cNvPr>
          <p:cNvSpPr/>
          <p:nvPr/>
        </p:nvSpPr>
        <p:spPr>
          <a:xfrm>
            <a:off x="3203848" y="1918184"/>
            <a:ext cx="867150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39BE84-3AD4-47FC-B148-5EBEB31C347C}"/>
              </a:ext>
            </a:extLst>
          </p:cNvPr>
          <p:cNvSpPr/>
          <p:nvPr/>
        </p:nvSpPr>
        <p:spPr>
          <a:xfrm>
            <a:off x="3203848" y="2278224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0A6B8EE-33E1-4CAD-897F-E2B84282ADE5}"/>
              </a:ext>
            </a:extLst>
          </p:cNvPr>
          <p:cNvSpPr/>
          <p:nvPr/>
        </p:nvSpPr>
        <p:spPr>
          <a:xfrm>
            <a:off x="3203848" y="2638264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89FCB1-228F-48D8-B328-FBD8D5F8509C}"/>
              </a:ext>
            </a:extLst>
          </p:cNvPr>
          <p:cNvSpPr txBox="1"/>
          <p:nvPr/>
        </p:nvSpPr>
        <p:spPr>
          <a:xfrm>
            <a:off x="4070998" y="2071915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5025C87-C5A2-4E5E-BE15-7A18FEE909EB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4070998" y="1585793"/>
            <a:ext cx="1365098" cy="8724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FA1C099-65B7-4EA2-AB37-212C4756E7E2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1979712" y="1188977"/>
            <a:ext cx="1224136" cy="1629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153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323528" y="548680"/>
            <a:ext cx="41088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정의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모든 노드가 연결된어야 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하나의 노드에서 다른 노드로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가는 경로가 하나만 존재 해야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6741256-6301-4392-B5B5-82A907973E80}"/>
              </a:ext>
            </a:extLst>
          </p:cNvPr>
          <p:cNvSpPr/>
          <p:nvPr/>
        </p:nvSpPr>
        <p:spPr>
          <a:xfrm>
            <a:off x="6516216" y="90872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E3706A-4314-4028-84D8-074B46E75697}"/>
              </a:ext>
            </a:extLst>
          </p:cNvPr>
          <p:cNvSpPr/>
          <p:nvPr/>
        </p:nvSpPr>
        <p:spPr>
          <a:xfrm>
            <a:off x="5802744" y="162226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DCA4E33-DE20-4480-8EA2-1E795F974BE9}"/>
              </a:ext>
            </a:extLst>
          </p:cNvPr>
          <p:cNvSpPr/>
          <p:nvPr/>
        </p:nvSpPr>
        <p:spPr>
          <a:xfrm>
            <a:off x="7236296" y="162880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73F363-1348-487C-B5EA-5CAA0D78A7EC}"/>
              </a:ext>
            </a:extLst>
          </p:cNvPr>
          <p:cNvSpPr/>
          <p:nvPr/>
        </p:nvSpPr>
        <p:spPr>
          <a:xfrm>
            <a:off x="5436096" y="243744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4B3C83-AE11-45A0-A9D8-D7A99299C0B8}"/>
              </a:ext>
            </a:extLst>
          </p:cNvPr>
          <p:cNvSpPr/>
          <p:nvPr/>
        </p:nvSpPr>
        <p:spPr>
          <a:xfrm>
            <a:off x="6177075" y="241434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A1A1D8-CA77-4DE7-9BD1-252BDE22B97A}"/>
              </a:ext>
            </a:extLst>
          </p:cNvPr>
          <p:cNvSpPr/>
          <p:nvPr/>
        </p:nvSpPr>
        <p:spPr>
          <a:xfrm>
            <a:off x="6883401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11CA6B-C38B-47C4-BF85-35C1F04C9D07}"/>
              </a:ext>
            </a:extLst>
          </p:cNvPr>
          <p:cNvSpPr/>
          <p:nvPr/>
        </p:nvSpPr>
        <p:spPr>
          <a:xfrm>
            <a:off x="7596336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3747E0-96E9-48D9-81B0-8D0C5527C0B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6018768" y="1277496"/>
            <a:ext cx="560720" cy="344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18F7EF-1457-4A7B-B195-1A09E67E39D0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6884992" y="1277496"/>
            <a:ext cx="567328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7C0E8D0-9048-4A3B-8070-670470E60692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5652120" y="1991036"/>
            <a:ext cx="213896" cy="446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5EF8F6-CC00-4CFE-BB58-113A268C4EE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6171520" y="1991036"/>
            <a:ext cx="221579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9D5C1E-8522-4E5A-B4E2-312D3413834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099425" y="1997576"/>
            <a:ext cx="200143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283C4E-C668-49DC-BDAC-3C5641844251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605072" y="1997576"/>
            <a:ext cx="207288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372200" y="47667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D4549E-C10F-4B8D-B3D1-0E6505372330}"/>
              </a:ext>
            </a:extLst>
          </p:cNvPr>
          <p:cNvSpPr txBox="1"/>
          <p:nvPr/>
        </p:nvSpPr>
        <p:spPr>
          <a:xfrm>
            <a:off x="5220072" y="28127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leaf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D06BE2-4848-453A-AFEA-F72D463EBCFA}"/>
              </a:ext>
            </a:extLst>
          </p:cNvPr>
          <p:cNvSpPr txBox="1"/>
          <p:nvPr/>
        </p:nvSpPr>
        <p:spPr>
          <a:xfrm>
            <a:off x="6010307" y="28127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leaf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B8341B-1E2F-4EE4-AC2D-15FAF3CD060F}"/>
              </a:ext>
            </a:extLst>
          </p:cNvPr>
          <p:cNvSpPr txBox="1"/>
          <p:nvPr/>
        </p:nvSpPr>
        <p:spPr>
          <a:xfrm>
            <a:off x="6800542" y="28127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leaf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179819-99F0-48F8-BCD5-3695A571C00E}"/>
              </a:ext>
            </a:extLst>
          </p:cNvPr>
          <p:cNvSpPr txBox="1"/>
          <p:nvPr/>
        </p:nvSpPr>
        <p:spPr>
          <a:xfrm>
            <a:off x="7573808" y="28127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leaf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42CE8C-EDFD-4A00-A6FA-2B1CB805316C}"/>
              </a:ext>
            </a:extLst>
          </p:cNvPr>
          <p:cNvSpPr txBox="1"/>
          <p:nvPr/>
        </p:nvSpPr>
        <p:spPr>
          <a:xfrm>
            <a:off x="4432345" y="348625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degree : 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688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323528" y="548680"/>
            <a:ext cx="357020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_node *left;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_node *right;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*root;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6741256-6301-4392-B5B5-82A907973E80}"/>
              </a:ext>
            </a:extLst>
          </p:cNvPr>
          <p:cNvSpPr/>
          <p:nvPr/>
        </p:nvSpPr>
        <p:spPr>
          <a:xfrm>
            <a:off x="6516216" y="90872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E3706A-4314-4028-84D8-074B46E75697}"/>
              </a:ext>
            </a:extLst>
          </p:cNvPr>
          <p:cNvSpPr/>
          <p:nvPr/>
        </p:nvSpPr>
        <p:spPr>
          <a:xfrm>
            <a:off x="5802744" y="162226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DCA4E33-DE20-4480-8EA2-1E795F974BE9}"/>
              </a:ext>
            </a:extLst>
          </p:cNvPr>
          <p:cNvSpPr/>
          <p:nvPr/>
        </p:nvSpPr>
        <p:spPr>
          <a:xfrm>
            <a:off x="7236296" y="162880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73F363-1348-487C-B5EA-5CAA0D78A7EC}"/>
              </a:ext>
            </a:extLst>
          </p:cNvPr>
          <p:cNvSpPr/>
          <p:nvPr/>
        </p:nvSpPr>
        <p:spPr>
          <a:xfrm>
            <a:off x="5436096" y="243744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4B3C83-AE11-45A0-A9D8-D7A99299C0B8}"/>
              </a:ext>
            </a:extLst>
          </p:cNvPr>
          <p:cNvSpPr/>
          <p:nvPr/>
        </p:nvSpPr>
        <p:spPr>
          <a:xfrm>
            <a:off x="6177075" y="241434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A1A1D8-CA77-4DE7-9BD1-252BDE22B97A}"/>
              </a:ext>
            </a:extLst>
          </p:cNvPr>
          <p:cNvSpPr/>
          <p:nvPr/>
        </p:nvSpPr>
        <p:spPr>
          <a:xfrm>
            <a:off x="6883401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11CA6B-C38B-47C4-BF85-35C1F04C9D07}"/>
              </a:ext>
            </a:extLst>
          </p:cNvPr>
          <p:cNvSpPr/>
          <p:nvPr/>
        </p:nvSpPr>
        <p:spPr>
          <a:xfrm>
            <a:off x="7596336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3747E0-96E9-48D9-81B0-8D0C5527C0B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6018768" y="1277496"/>
            <a:ext cx="560720" cy="344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18F7EF-1457-4A7B-B195-1A09E67E39D0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6884992" y="1277496"/>
            <a:ext cx="567328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7C0E8D0-9048-4A3B-8070-670470E60692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5652120" y="1991036"/>
            <a:ext cx="213896" cy="446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5EF8F6-CC00-4CFE-BB58-113A268C4EE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6171520" y="1991036"/>
            <a:ext cx="221579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9D5C1E-8522-4E5A-B4E2-312D3413834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099425" y="1997576"/>
            <a:ext cx="200143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283C4E-C668-49DC-BDAC-3C5641844251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605072" y="1997576"/>
            <a:ext cx="207288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372200" y="47667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D4549E-C10F-4B8D-B3D1-0E6505372330}"/>
              </a:ext>
            </a:extLst>
          </p:cNvPr>
          <p:cNvSpPr txBox="1"/>
          <p:nvPr/>
        </p:nvSpPr>
        <p:spPr>
          <a:xfrm>
            <a:off x="5220072" y="28127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leaf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D06BE2-4848-453A-AFEA-F72D463EBCFA}"/>
              </a:ext>
            </a:extLst>
          </p:cNvPr>
          <p:cNvSpPr txBox="1"/>
          <p:nvPr/>
        </p:nvSpPr>
        <p:spPr>
          <a:xfrm>
            <a:off x="6010307" y="28127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leaf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B8341B-1E2F-4EE4-AC2D-15FAF3CD060F}"/>
              </a:ext>
            </a:extLst>
          </p:cNvPr>
          <p:cNvSpPr txBox="1"/>
          <p:nvPr/>
        </p:nvSpPr>
        <p:spPr>
          <a:xfrm>
            <a:off x="6800542" y="28127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leaf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179819-99F0-48F8-BCD5-3695A571C00E}"/>
              </a:ext>
            </a:extLst>
          </p:cNvPr>
          <p:cNvSpPr txBox="1"/>
          <p:nvPr/>
        </p:nvSpPr>
        <p:spPr>
          <a:xfrm>
            <a:off x="7573808" y="28127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leaf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42CE8C-EDFD-4A00-A6FA-2B1CB805316C}"/>
              </a:ext>
            </a:extLst>
          </p:cNvPr>
          <p:cNvSpPr txBox="1"/>
          <p:nvPr/>
        </p:nvSpPr>
        <p:spPr>
          <a:xfrm>
            <a:off x="4432345" y="348625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degree : 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340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323528" y="548680"/>
            <a:ext cx="4980851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enum {LEFT, RIGHT} FLAG;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, NODE *s, FLAG flag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temp-&gt;left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temp-&gt;right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temp-&gt;data = data;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if( root ==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root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if( FLAG == LEFT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s-&gt;left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s-&gt;right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876256" y="43660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F93335-8E94-4267-A2C0-177D4753473A}"/>
              </a:ext>
            </a:extLst>
          </p:cNvPr>
          <p:cNvSpPr/>
          <p:nvPr/>
        </p:nvSpPr>
        <p:spPr>
          <a:xfrm>
            <a:off x="7092280" y="83671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23431E-06C9-4685-8FFE-CBC1D0E245A9}"/>
              </a:ext>
            </a:extLst>
          </p:cNvPr>
          <p:cNvSpPr/>
          <p:nvPr/>
        </p:nvSpPr>
        <p:spPr>
          <a:xfrm>
            <a:off x="6804248" y="1732746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CD8920-D3A6-475F-AECA-503E6B96B5F1}"/>
              </a:ext>
            </a:extLst>
          </p:cNvPr>
          <p:cNvSpPr/>
          <p:nvPr/>
        </p:nvSpPr>
        <p:spPr>
          <a:xfrm>
            <a:off x="7164288" y="1732746"/>
            <a:ext cx="360040" cy="31997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1B95B6-1C79-401D-A558-AB11688A8B34}"/>
              </a:ext>
            </a:extLst>
          </p:cNvPr>
          <p:cNvSpPr/>
          <p:nvPr/>
        </p:nvSpPr>
        <p:spPr>
          <a:xfrm>
            <a:off x="7524328" y="1732746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84750094-208C-4245-834B-71D387B43A1C}"/>
              </a:ext>
            </a:extLst>
          </p:cNvPr>
          <p:cNvCxnSpPr>
            <a:cxnSpLocks/>
            <a:stCxn id="2" idx="2"/>
            <a:endCxn id="27" idx="0"/>
          </p:cNvCxnSpPr>
          <p:nvPr/>
        </p:nvCxnSpPr>
        <p:spPr>
          <a:xfrm rot="16200000" flipH="1">
            <a:off x="7020272" y="1408710"/>
            <a:ext cx="576064" cy="72008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C0030A-A3A0-4662-A4FF-89A2B638409E}"/>
              </a:ext>
            </a:extLst>
          </p:cNvPr>
          <p:cNvSpPr/>
          <p:nvPr/>
        </p:nvSpPr>
        <p:spPr>
          <a:xfrm>
            <a:off x="6083483" y="2628780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D986C3-40FA-47DE-8FCF-42B6B17EED3E}"/>
              </a:ext>
            </a:extLst>
          </p:cNvPr>
          <p:cNvSpPr/>
          <p:nvPr/>
        </p:nvSpPr>
        <p:spPr>
          <a:xfrm>
            <a:off x="6443523" y="2628780"/>
            <a:ext cx="360040" cy="31997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EA52F61-BABC-4B7D-9AF7-DBA576964ED1}"/>
              </a:ext>
            </a:extLst>
          </p:cNvPr>
          <p:cNvSpPr/>
          <p:nvPr/>
        </p:nvSpPr>
        <p:spPr>
          <a:xfrm>
            <a:off x="6803563" y="2628780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4C35033E-ACB5-4DE2-8E9C-E9E405EFAB6D}"/>
              </a:ext>
            </a:extLst>
          </p:cNvPr>
          <p:cNvCxnSpPr>
            <a:cxnSpLocks/>
            <a:stCxn id="25" idx="2"/>
            <a:endCxn id="36" idx="0"/>
          </p:cNvCxnSpPr>
          <p:nvPr/>
        </p:nvCxnSpPr>
        <p:spPr>
          <a:xfrm rot="5400000">
            <a:off x="6515874" y="2160386"/>
            <a:ext cx="576064" cy="36072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1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539552" y="188640"/>
            <a:ext cx="3005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 Order Traverse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 order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 - left - right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6741256-6301-4392-B5B5-82A907973E80}"/>
              </a:ext>
            </a:extLst>
          </p:cNvPr>
          <p:cNvSpPr/>
          <p:nvPr/>
        </p:nvSpPr>
        <p:spPr>
          <a:xfrm>
            <a:off x="6516216" y="90872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E3706A-4314-4028-84D8-074B46E75697}"/>
              </a:ext>
            </a:extLst>
          </p:cNvPr>
          <p:cNvSpPr/>
          <p:nvPr/>
        </p:nvSpPr>
        <p:spPr>
          <a:xfrm>
            <a:off x="5802744" y="162226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DCA4E33-DE20-4480-8EA2-1E795F974BE9}"/>
              </a:ext>
            </a:extLst>
          </p:cNvPr>
          <p:cNvSpPr/>
          <p:nvPr/>
        </p:nvSpPr>
        <p:spPr>
          <a:xfrm>
            <a:off x="7236296" y="162880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73F363-1348-487C-B5EA-5CAA0D78A7EC}"/>
              </a:ext>
            </a:extLst>
          </p:cNvPr>
          <p:cNvSpPr/>
          <p:nvPr/>
        </p:nvSpPr>
        <p:spPr>
          <a:xfrm>
            <a:off x="5436096" y="243744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4B3C83-AE11-45A0-A9D8-D7A99299C0B8}"/>
              </a:ext>
            </a:extLst>
          </p:cNvPr>
          <p:cNvSpPr/>
          <p:nvPr/>
        </p:nvSpPr>
        <p:spPr>
          <a:xfrm>
            <a:off x="6177075" y="241434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A1A1D8-CA77-4DE7-9BD1-252BDE22B97A}"/>
              </a:ext>
            </a:extLst>
          </p:cNvPr>
          <p:cNvSpPr/>
          <p:nvPr/>
        </p:nvSpPr>
        <p:spPr>
          <a:xfrm>
            <a:off x="6883401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11CA6B-C38B-47C4-BF85-35C1F04C9D07}"/>
              </a:ext>
            </a:extLst>
          </p:cNvPr>
          <p:cNvSpPr/>
          <p:nvPr/>
        </p:nvSpPr>
        <p:spPr>
          <a:xfrm>
            <a:off x="7596336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3747E0-96E9-48D9-81B0-8D0C5527C0B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6018768" y="1277496"/>
            <a:ext cx="560720" cy="344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18F7EF-1457-4A7B-B195-1A09E67E39D0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6884992" y="1277496"/>
            <a:ext cx="567328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7C0E8D0-9048-4A3B-8070-670470E60692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5652120" y="1991036"/>
            <a:ext cx="213896" cy="446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5EF8F6-CC00-4CFE-BB58-113A268C4EE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6171520" y="1991036"/>
            <a:ext cx="221579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9D5C1E-8522-4E5A-B4E2-312D3413834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099425" y="1997576"/>
            <a:ext cx="200143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283C4E-C668-49DC-BDAC-3C5641844251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605072" y="1997576"/>
            <a:ext cx="207288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372200" y="47667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2F2FEB7-707B-4D2C-8A54-7295E84A157F}"/>
              </a:ext>
            </a:extLst>
          </p:cNvPr>
          <p:cNvSpPr/>
          <p:nvPr/>
        </p:nvSpPr>
        <p:spPr>
          <a:xfrm>
            <a:off x="5292080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585631B-132A-45F3-9038-86614EF239B0}"/>
              </a:ext>
            </a:extLst>
          </p:cNvPr>
          <p:cNvSpPr/>
          <p:nvPr/>
        </p:nvSpPr>
        <p:spPr>
          <a:xfrm>
            <a:off x="5799929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52DAE11-9F8D-4D68-BA72-424B19B72B46}"/>
              </a:ext>
            </a:extLst>
          </p:cNvPr>
          <p:cNvSpPr/>
          <p:nvPr/>
        </p:nvSpPr>
        <p:spPr>
          <a:xfrm>
            <a:off x="6307778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AFFD10B-8052-423A-BCA3-D9E001A94963}"/>
              </a:ext>
            </a:extLst>
          </p:cNvPr>
          <p:cNvSpPr/>
          <p:nvPr/>
        </p:nvSpPr>
        <p:spPr>
          <a:xfrm>
            <a:off x="6815627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BE74969-89B3-45AC-8480-931562B1A0DB}"/>
              </a:ext>
            </a:extLst>
          </p:cNvPr>
          <p:cNvSpPr/>
          <p:nvPr/>
        </p:nvSpPr>
        <p:spPr>
          <a:xfrm>
            <a:off x="7323476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F721F4D-2D4D-44C8-864B-F1B4E762A426}"/>
              </a:ext>
            </a:extLst>
          </p:cNvPr>
          <p:cNvSpPr/>
          <p:nvPr/>
        </p:nvSpPr>
        <p:spPr>
          <a:xfrm>
            <a:off x="7831325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BBAB0FB-66EA-4E9C-B3A0-BFAD29C4870D}"/>
              </a:ext>
            </a:extLst>
          </p:cNvPr>
          <p:cNvSpPr/>
          <p:nvPr/>
        </p:nvSpPr>
        <p:spPr>
          <a:xfrm>
            <a:off x="8339176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863028-C1EE-44F3-AD9A-9733F3BF4FA2}"/>
              </a:ext>
            </a:extLst>
          </p:cNvPr>
          <p:cNvSpPr txBox="1"/>
          <p:nvPr/>
        </p:nvSpPr>
        <p:spPr>
          <a:xfrm>
            <a:off x="236507" y="2449565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pre_order(NODE *temp)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if( temp ==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printf("%d\n", temp-&gt;data);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pre_order(temp-&gt;left);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pre_order(temp-&gt;right);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34DAA0F-25BD-46C2-8AAD-B2C4A7E2141D}"/>
              </a:ext>
            </a:extLst>
          </p:cNvPr>
          <p:cNvCxnSpPr>
            <a:cxnSpLocks/>
          </p:cNvCxnSpPr>
          <p:nvPr/>
        </p:nvCxnSpPr>
        <p:spPr>
          <a:xfrm>
            <a:off x="6211747" y="112474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7FA7AD0-2E91-4762-910A-3FD2B19F135A}"/>
              </a:ext>
            </a:extLst>
          </p:cNvPr>
          <p:cNvCxnSpPr/>
          <p:nvPr/>
        </p:nvCxnSpPr>
        <p:spPr>
          <a:xfrm>
            <a:off x="5511897" y="184482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4490307-3A5B-4062-9E94-0484C079F207}"/>
              </a:ext>
            </a:extLst>
          </p:cNvPr>
          <p:cNvCxnSpPr/>
          <p:nvPr/>
        </p:nvCxnSpPr>
        <p:spPr>
          <a:xfrm>
            <a:off x="6943206" y="184482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05EA3F9-3D07-486A-92E9-9F578F163FBF}"/>
              </a:ext>
            </a:extLst>
          </p:cNvPr>
          <p:cNvCxnSpPr/>
          <p:nvPr/>
        </p:nvCxnSpPr>
        <p:spPr>
          <a:xfrm>
            <a:off x="6715803" y="2636912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B8314B6-96A9-4156-9664-FC97325BB5F8}"/>
              </a:ext>
            </a:extLst>
          </p:cNvPr>
          <p:cNvCxnSpPr/>
          <p:nvPr/>
        </p:nvCxnSpPr>
        <p:spPr>
          <a:xfrm>
            <a:off x="7435883" y="2636912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68D3AEF-0E77-4C06-AD78-8DEB0C75CA01}"/>
              </a:ext>
            </a:extLst>
          </p:cNvPr>
          <p:cNvCxnSpPr/>
          <p:nvPr/>
        </p:nvCxnSpPr>
        <p:spPr>
          <a:xfrm>
            <a:off x="6019746" y="2615075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80C962-10A0-4EDC-B259-DDADBB714413}"/>
              </a:ext>
            </a:extLst>
          </p:cNvPr>
          <p:cNvCxnSpPr/>
          <p:nvPr/>
        </p:nvCxnSpPr>
        <p:spPr>
          <a:xfrm>
            <a:off x="5220072" y="2651480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246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539552" y="188640"/>
            <a:ext cx="3005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 Order Traverse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 order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left - root - right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6741256-6301-4392-B5B5-82A907973E80}"/>
              </a:ext>
            </a:extLst>
          </p:cNvPr>
          <p:cNvSpPr/>
          <p:nvPr/>
        </p:nvSpPr>
        <p:spPr>
          <a:xfrm>
            <a:off x="6516216" y="90872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E3706A-4314-4028-84D8-074B46E75697}"/>
              </a:ext>
            </a:extLst>
          </p:cNvPr>
          <p:cNvSpPr/>
          <p:nvPr/>
        </p:nvSpPr>
        <p:spPr>
          <a:xfrm>
            <a:off x="5799929" y="162226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DCA4E33-DE20-4480-8EA2-1E795F974BE9}"/>
              </a:ext>
            </a:extLst>
          </p:cNvPr>
          <p:cNvSpPr/>
          <p:nvPr/>
        </p:nvSpPr>
        <p:spPr>
          <a:xfrm>
            <a:off x="7236296" y="162880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73F363-1348-487C-B5EA-5CAA0D78A7EC}"/>
              </a:ext>
            </a:extLst>
          </p:cNvPr>
          <p:cNvSpPr/>
          <p:nvPr/>
        </p:nvSpPr>
        <p:spPr>
          <a:xfrm>
            <a:off x="5436096" y="243744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4B3C83-AE11-45A0-A9D8-D7A99299C0B8}"/>
              </a:ext>
            </a:extLst>
          </p:cNvPr>
          <p:cNvSpPr/>
          <p:nvPr/>
        </p:nvSpPr>
        <p:spPr>
          <a:xfrm>
            <a:off x="6177075" y="241434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A1A1D8-CA77-4DE7-9BD1-252BDE22B97A}"/>
              </a:ext>
            </a:extLst>
          </p:cNvPr>
          <p:cNvSpPr/>
          <p:nvPr/>
        </p:nvSpPr>
        <p:spPr>
          <a:xfrm>
            <a:off x="6883401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11CA6B-C38B-47C4-BF85-35C1F04C9D07}"/>
              </a:ext>
            </a:extLst>
          </p:cNvPr>
          <p:cNvSpPr/>
          <p:nvPr/>
        </p:nvSpPr>
        <p:spPr>
          <a:xfrm>
            <a:off x="7596336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3747E0-96E9-48D9-81B0-8D0C5527C0B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6015953" y="1277496"/>
            <a:ext cx="563535" cy="344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18F7EF-1457-4A7B-B195-1A09E67E39D0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6884992" y="1277496"/>
            <a:ext cx="567328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7C0E8D0-9048-4A3B-8070-670470E60692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5652120" y="1991036"/>
            <a:ext cx="211081" cy="446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5EF8F6-CC00-4CFE-BB58-113A268C4EE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6168705" y="1991036"/>
            <a:ext cx="224394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9D5C1E-8522-4E5A-B4E2-312D3413834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099425" y="1997576"/>
            <a:ext cx="200143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283C4E-C668-49DC-BDAC-3C5641844251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605072" y="1997576"/>
            <a:ext cx="207288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372200" y="47667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2F2FEB7-707B-4D2C-8A54-7295E84A157F}"/>
              </a:ext>
            </a:extLst>
          </p:cNvPr>
          <p:cNvSpPr/>
          <p:nvPr/>
        </p:nvSpPr>
        <p:spPr>
          <a:xfrm>
            <a:off x="5292080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585631B-132A-45F3-9038-86614EF239B0}"/>
              </a:ext>
            </a:extLst>
          </p:cNvPr>
          <p:cNvSpPr/>
          <p:nvPr/>
        </p:nvSpPr>
        <p:spPr>
          <a:xfrm>
            <a:off x="5799929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52DAE11-9F8D-4D68-BA72-424B19B72B46}"/>
              </a:ext>
            </a:extLst>
          </p:cNvPr>
          <p:cNvSpPr/>
          <p:nvPr/>
        </p:nvSpPr>
        <p:spPr>
          <a:xfrm>
            <a:off x="6307778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AFFD10B-8052-423A-BCA3-D9E001A94963}"/>
              </a:ext>
            </a:extLst>
          </p:cNvPr>
          <p:cNvSpPr/>
          <p:nvPr/>
        </p:nvSpPr>
        <p:spPr>
          <a:xfrm>
            <a:off x="6815627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BE74969-89B3-45AC-8480-931562B1A0DB}"/>
              </a:ext>
            </a:extLst>
          </p:cNvPr>
          <p:cNvSpPr/>
          <p:nvPr/>
        </p:nvSpPr>
        <p:spPr>
          <a:xfrm>
            <a:off x="7323476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F721F4D-2D4D-44C8-864B-F1B4E762A426}"/>
              </a:ext>
            </a:extLst>
          </p:cNvPr>
          <p:cNvSpPr/>
          <p:nvPr/>
        </p:nvSpPr>
        <p:spPr>
          <a:xfrm>
            <a:off x="7831325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BBAB0FB-66EA-4E9C-B3A0-BFAD29C4870D}"/>
              </a:ext>
            </a:extLst>
          </p:cNvPr>
          <p:cNvSpPr/>
          <p:nvPr/>
        </p:nvSpPr>
        <p:spPr>
          <a:xfrm>
            <a:off x="8339176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863028-C1EE-44F3-AD9A-9733F3BF4FA2}"/>
              </a:ext>
            </a:extLst>
          </p:cNvPr>
          <p:cNvSpPr txBox="1"/>
          <p:nvPr/>
        </p:nvSpPr>
        <p:spPr>
          <a:xfrm>
            <a:off x="236507" y="2449565"/>
            <a:ext cx="441659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in_order(NODE *temp)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if( temp ==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in_order(temp-&gt;left);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printf("%d\n", temp-&gt;data);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in_order(temp-&gt;right);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B30FA76-1ED7-4870-B0C5-67FE3EF06EB6}"/>
              </a:ext>
            </a:extLst>
          </p:cNvPr>
          <p:cNvCxnSpPr>
            <a:cxnSpLocks/>
          </p:cNvCxnSpPr>
          <p:nvPr/>
        </p:nvCxnSpPr>
        <p:spPr>
          <a:xfrm rot="16200000">
            <a:off x="6595810" y="1412776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E066CA6-9094-43E4-9AB6-7FD11220C67E}"/>
              </a:ext>
            </a:extLst>
          </p:cNvPr>
          <p:cNvCxnSpPr>
            <a:cxnSpLocks/>
          </p:cNvCxnSpPr>
          <p:nvPr/>
        </p:nvCxnSpPr>
        <p:spPr>
          <a:xfrm rot="16200000">
            <a:off x="5816366" y="2118288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F44F449-43A2-400F-B89A-2E06969A37C9}"/>
              </a:ext>
            </a:extLst>
          </p:cNvPr>
          <p:cNvCxnSpPr>
            <a:cxnSpLocks/>
          </p:cNvCxnSpPr>
          <p:nvPr/>
        </p:nvCxnSpPr>
        <p:spPr>
          <a:xfrm rot="16200000">
            <a:off x="7308304" y="2141592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BA525AA-3767-4F62-8B59-D12AA56A98F4}"/>
              </a:ext>
            </a:extLst>
          </p:cNvPr>
          <p:cNvCxnSpPr>
            <a:cxnSpLocks/>
          </p:cNvCxnSpPr>
          <p:nvPr/>
        </p:nvCxnSpPr>
        <p:spPr>
          <a:xfrm rot="16200000">
            <a:off x="7020272" y="2910376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179FD65-7B28-4006-BF61-C130B0A12DE0}"/>
              </a:ext>
            </a:extLst>
          </p:cNvPr>
          <p:cNvCxnSpPr>
            <a:cxnSpLocks/>
          </p:cNvCxnSpPr>
          <p:nvPr/>
        </p:nvCxnSpPr>
        <p:spPr>
          <a:xfrm rot="16200000">
            <a:off x="7740352" y="2910376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5279A70-8B86-4421-8268-26D565146AD1}"/>
              </a:ext>
            </a:extLst>
          </p:cNvPr>
          <p:cNvCxnSpPr>
            <a:cxnSpLocks/>
          </p:cNvCxnSpPr>
          <p:nvPr/>
        </p:nvCxnSpPr>
        <p:spPr>
          <a:xfrm rot="16200000">
            <a:off x="6324215" y="2888539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1FFCA5A-0FD4-40E4-860B-ED16B3E8AB17}"/>
              </a:ext>
            </a:extLst>
          </p:cNvPr>
          <p:cNvCxnSpPr>
            <a:cxnSpLocks/>
          </p:cNvCxnSpPr>
          <p:nvPr/>
        </p:nvCxnSpPr>
        <p:spPr>
          <a:xfrm rot="16200000">
            <a:off x="5524541" y="292494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46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539552" y="188640"/>
            <a:ext cx="3005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 Order Traverse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post order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left - right - root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6741256-6301-4392-B5B5-82A907973E80}"/>
              </a:ext>
            </a:extLst>
          </p:cNvPr>
          <p:cNvSpPr/>
          <p:nvPr/>
        </p:nvSpPr>
        <p:spPr>
          <a:xfrm>
            <a:off x="6516216" y="90872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E3706A-4314-4028-84D8-074B46E75697}"/>
              </a:ext>
            </a:extLst>
          </p:cNvPr>
          <p:cNvSpPr/>
          <p:nvPr/>
        </p:nvSpPr>
        <p:spPr>
          <a:xfrm>
            <a:off x="5799929" y="162880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DCA4E33-DE20-4480-8EA2-1E795F974BE9}"/>
              </a:ext>
            </a:extLst>
          </p:cNvPr>
          <p:cNvSpPr/>
          <p:nvPr/>
        </p:nvSpPr>
        <p:spPr>
          <a:xfrm>
            <a:off x="7236296" y="162880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73F363-1348-487C-B5EA-5CAA0D78A7EC}"/>
              </a:ext>
            </a:extLst>
          </p:cNvPr>
          <p:cNvSpPr/>
          <p:nvPr/>
        </p:nvSpPr>
        <p:spPr>
          <a:xfrm>
            <a:off x="5436096" y="243744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4B3C83-AE11-45A0-A9D8-D7A99299C0B8}"/>
              </a:ext>
            </a:extLst>
          </p:cNvPr>
          <p:cNvSpPr/>
          <p:nvPr/>
        </p:nvSpPr>
        <p:spPr>
          <a:xfrm>
            <a:off x="6177075" y="241434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A1A1D8-CA77-4DE7-9BD1-252BDE22B97A}"/>
              </a:ext>
            </a:extLst>
          </p:cNvPr>
          <p:cNvSpPr/>
          <p:nvPr/>
        </p:nvSpPr>
        <p:spPr>
          <a:xfrm>
            <a:off x="6883401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11CA6B-C38B-47C4-BF85-35C1F04C9D07}"/>
              </a:ext>
            </a:extLst>
          </p:cNvPr>
          <p:cNvSpPr/>
          <p:nvPr/>
        </p:nvSpPr>
        <p:spPr>
          <a:xfrm>
            <a:off x="7596336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3747E0-96E9-48D9-81B0-8D0C5527C0B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6015953" y="1277496"/>
            <a:ext cx="563535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18F7EF-1457-4A7B-B195-1A09E67E39D0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6884992" y="1277496"/>
            <a:ext cx="567328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7C0E8D0-9048-4A3B-8070-670470E60692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5652120" y="1997576"/>
            <a:ext cx="211081" cy="439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5EF8F6-CC00-4CFE-BB58-113A268C4EE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6168705" y="1997576"/>
            <a:ext cx="224394" cy="416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9D5C1E-8522-4E5A-B4E2-312D3413834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099425" y="1997576"/>
            <a:ext cx="200143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283C4E-C668-49DC-BDAC-3C5641844251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605072" y="1997576"/>
            <a:ext cx="207288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372200" y="47667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2F2FEB7-707B-4D2C-8A54-7295E84A157F}"/>
              </a:ext>
            </a:extLst>
          </p:cNvPr>
          <p:cNvSpPr/>
          <p:nvPr/>
        </p:nvSpPr>
        <p:spPr>
          <a:xfrm>
            <a:off x="5292080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585631B-132A-45F3-9038-86614EF239B0}"/>
              </a:ext>
            </a:extLst>
          </p:cNvPr>
          <p:cNvSpPr/>
          <p:nvPr/>
        </p:nvSpPr>
        <p:spPr>
          <a:xfrm>
            <a:off x="5799929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52DAE11-9F8D-4D68-BA72-424B19B72B46}"/>
              </a:ext>
            </a:extLst>
          </p:cNvPr>
          <p:cNvSpPr/>
          <p:nvPr/>
        </p:nvSpPr>
        <p:spPr>
          <a:xfrm>
            <a:off x="6307778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AFFD10B-8052-423A-BCA3-D9E001A94963}"/>
              </a:ext>
            </a:extLst>
          </p:cNvPr>
          <p:cNvSpPr/>
          <p:nvPr/>
        </p:nvSpPr>
        <p:spPr>
          <a:xfrm>
            <a:off x="6815627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BE74969-89B3-45AC-8480-931562B1A0DB}"/>
              </a:ext>
            </a:extLst>
          </p:cNvPr>
          <p:cNvSpPr/>
          <p:nvPr/>
        </p:nvSpPr>
        <p:spPr>
          <a:xfrm>
            <a:off x="7323476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F721F4D-2D4D-44C8-864B-F1B4E762A426}"/>
              </a:ext>
            </a:extLst>
          </p:cNvPr>
          <p:cNvSpPr/>
          <p:nvPr/>
        </p:nvSpPr>
        <p:spPr>
          <a:xfrm>
            <a:off x="7831325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BBAB0FB-66EA-4E9C-B3A0-BFAD29C4870D}"/>
              </a:ext>
            </a:extLst>
          </p:cNvPr>
          <p:cNvSpPr/>
          <p:nvPr/>
        </p:nvSpPr>
        <p:spPr>
          <a:xfrm>
            <a:off x="8339176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863028-C1EE-44F3-AD9A-9733F3BF4FA2}"/>
              </a:ext>
            </a:extLst>
          </p:cNvPr>
          <p:cNvSpPr txBox="1"/>
          <p:nvPr/>
        </p:nvSpPr>
        <p:spPr>
          <a:xfrm>
            <a:off x="236507" y="2449565"/>
            <a:ext cx="441659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post_order(NODE *temp)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if( temp ==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post_order(temp-&gt;left);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post_order(temp-&gt;right);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printf("%d\n", temp-&gt;data);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4807EDD-8F5F-4FFA-B78C-F414DBD663CF}"/>
              </a:ext>
            </a:extLst>
          </p:cNvPr>
          <p:cNvCxnSpPr>
            <a:cxnSpLocks/>
          </p:cNvCxnSpPr>
          <p:nvPr/>
        </p:nvCxnSpPr>
        <p:spPr>
          <a:xfrm>
            <a:off x="6883401" y="112474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2BE4C2A-F39E-4443-A860-DF8950A860A0}"/>
              </a:ext>
            </a:extLst>
          </p:cNvPr>
          <p:cNvCxnSpPr/>
          <p:nvPr/>
        </p:nvCxnSpPr>
        <p:spPr>
          <a:xfrm>
            <a:off x="6144777" y="184482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F8DF327-8ED2-4B18-856E-656BEC8E384A}"/>
              </a:ext>
            </a:extLst>
          </p:cNvPr>
          <p:cNvCxnSpPr/>
          <p:nvPr/>
        </p:nvCxnSpPr>
        <p:spPr>
          <a:xfrm>
            <a:off x="7596336" y="1841798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E8CD80A-28E6-4915-94C8-50D37AE11118}"/>
              </a:ext>
            </a:extLst>
          </p:cNvPr>
          <p:cNvCxnSpPr/>
          <p:nvPr/>
        </p:nvCxnSpPr>
        <p:spPr>
          <a:xfrm>
            <a:off x="7219859" y="2636912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C9041E8-E014-418C-9B66-3DE96EE84838}"/>
              </a:ext>
            </a:extLst>
          </p:cNvPr>
          <p:cNvCxnSpPr/>
          <p:nvPr/>
        </p:nvCxnSpPr>
        <p:spPr>
          <a:xfrm>
            <a:off x="7939939" y="2636912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CABBC77-99A1-463A-9081-4808FF7E8A3C}"/>
              </a:ext>
            </a:extLst>
          </p:cNvPr>
          <p:cNvCxnSpPr/>
          <p:nvPr/>
        </p:nvCxnSpPr>
        <p:spPr>
          <a:xfrm>
            <a:off x="6523802" y="2615075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A95B416-FF06-4014-9452-4947B614E024}"/>
              </a:ext>
            </a:extLst>
          </p:cNvPr>
          <p:cNvCxnSpPr/>
          <p:nvPr/>
        </p:nvCxnSpPr>
        <p:spPr>
          <a:xfrm>
            <a:off x="5736156" y="2636912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738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539552" y="188640"/>
            <a:ext cx="28648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 Order Traverse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display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right - root - 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6741256-6301-4392-B5B5-82A907973E80}"/>
              </a:ext>
            </a:extLst>
          </p:cNvPr>
          <p:cNvSpPr/>
          <p:nvPr/>
        </p:nvSpPr>
        <p:spPr>
          <a:xfrm>
            <a:off x="6516216" y="90872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E3706A-4314-4028-84D8-074B46E75697}"/>
              </a:ext>
            </a:extLst>
          </p:cNvPr>
          <p:cNvSpPr/>
          <p:nvPr/>
        </p:nvSpPr>
        <p:spPr>
          <a:xfrm>
            <a:off x="5800504" y="162880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DCA4E33-DE20-4480-8EA2-1E795F974BE9}"/>
              </a:ext>
            </a:extLst>
          </p:cNvPr>
          <p:cNvSpPr/>
          <p:nvPr/>
        </p:nvSpPr>
        <p:spPr>
          <a:xfrm>
            <a:off x="7236296" y="162880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73F363-1348-487C-B5EA-5CAA0D78A7EC}"/>
              </a:ext>
            </a:extLst>
          </p:cNvPr>
          <p:cNvSpPr/>
          <p:nvPr/>
        </p:nvSpPr>
        <p:spPr>
          <a:xfrm>
            <a:off x="5436096" y="243744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4B3C83-AE11-45A0-A9D8-D7A99299C0B8}"/>
              </a:ext>
            </a:extLst>
          </p:cNvPr>
          <p:cNvSpPr/>
          <p:nvPr/>
        </p:nvSpPr>
        <p:spPr>
          <a:xfrm>
            <a:off x="6177075" y="241434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A1A1D8-CA77-4DE7-9BD1-252BDE22B97A}"/>
              </a:ext>
            </a:extLst>
          </p:cNvPr>
          <p:cNvSpPr/>
          <p:nvPr/>
        </p:nvSpPr>
        <p:spPr>
          <a:xfrm>
            <a:off x="6883401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11CA6B-C38B-47C4-BF85-35C1F04C9D07}"/>
              </a:ext>
            </a:extLst>
          </p:cNvPr>
          <p:cNvSpPr/>
          <p:nvPr/>
        </p:nvSpPr>
        <p:spPr>
          <a:xfrm>
            <a:off x="7596336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3747E0-96E9-48D9-81B0-8D0C5527C0B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6016528" y="1277496"/>
            <a:ext cx="562960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18F7EF-1457-4A7B-B195-1A09E67E39D0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6884992" y="1277496"/>
            <a:ext cx="567328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7C0E8D0-9048-4A3B-8070-670470E60692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5652120" y="1997576"/>
            <a:ext cx="211656" cy="439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5EF8F6-CC00-4CFE-BB58-113A268C4EE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6169280" y="1997576"/>
            <a:ext cx="223819" cy="416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9D5C1E-8522-4E5A-B4E2-312D3413834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099425" y="1997576"/>
            <a:ext cx="200143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283C4E-C668-49DC-BDAC-3C5641844251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605072" y="1997576"/>
            <a:ext cx="207288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372200" y="47667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863028-C1EE-44F3-AD9A-9733F3BF4FA2}"/>
              </a:ext>
            </a:extLst>
          </p:cNvPr>
          <p:cNvSpPr txBox="1"/>
          <p:nvPr/>
        </p:nvSpPr>
        <p:spPr>
          <a:xfrm>
            <a:off x="152629" y="1628800"/>
            <a:ext cx="441659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display(NODE *temp)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static int indent=-1;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i;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if( temp ==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++indent;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display(temp-&gt;right);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for(i=0; i&lt;indent;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printf("%4c", ' ');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printf("%d\n", temp-&gt;data);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display(temp-&gt;left);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--indent;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1AF88F-FBBC-48E5-A03E-0CDD6AE19A3C}"/>
              </a:ext>
            </a:extLst>
          </p:cNvPr>
          <p:cNvCxnSpPr/>
          <p:nvPr/>
        </p:nvCxnSpPr>
        <p:spPr>
          <a:xfrm>
            <a:off x="5184921" y="404664"/>
            <a:ext cx="72008" cy="27363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20567C-4258-4992-A5E2-F6451AF4A086}"/>
              </a:ext>
            </a:extLst>
          </p:cNvPr>
          <p:cNvSpPr txBox="1"/>
          <p:nvPr/>
        </p:nvSpPr>
        <p:spPr>
          <a:xfrm>
            <a:off x="5617992" y="3068960"/>
            <a:ext cx="222849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		7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	3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		6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		5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	2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		4</a:t>
            </a:r>
          </a:p>
        </p:txBody>
      </p:sp>
    </p:spTree>
    <p:extLst>
      <p:ext uri="{BB962C8B-B14F-4D97-AF65-F5344CB8AC3E}">
        <p14:creationId xmlns:p14="http://schemas.microsoft.com/office/powerpoint/2010/main" val="2469562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263D58-77B6-423B-BAEB-E56F02666FC6}"/>
              </a:ext>
            </a:extLst>
          </p:cNvPr>
          <p:cNvSpPr/>
          <p:nvPr/>
        </p:nvSpPr>
        <p:spPr>
          <a:xfrm>
            <a:off x="2627784" y="764704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35864D-5DA1-4C09-A73D-4E87A9AF7ABD}"/>
              </a:ext>
            </a:extLst>
          </p:cNvPr>
          <p:cNvSpPr/>
          <p:nvPr/>
        </p:nvSpPr>
        <p:spPr>
          <a:xfrm>
            <a:off x="3203848" y="764704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9A8E41-7A81-49B0-9EEC-C2B3068AF09F}"/>
              </a:ext>
            </a:extLst>
          </p:cNvPr>
          <p:cNvSpPr/>
          <p:nvPr/>
        </p:nvSpPr>
        <p:spPr>
          <a:xfrm>
            <a:off x="3779912" y="764704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00C1DE-23F2-4009-91FC-CA6F904C5D0A}"/>
              </a:ext>
            </a:extLst>
          </p:cNvPr>
          <p:cNvSpPr/>
          <p:nvPr/>
        </p:nvSpPr>
        <p:spPr>
          <a:xfrm>
            <a:off x="4355976" y="764704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057101-FAF2-49C2-B2C0-94245CE16C02}"/>
              </a:ext>
            </a:extLst>
          </p:cNvPr>
          <p:cNvSpPr/>
          <p:nvPr/>
        </p:nvSpPr>
        <p:spPr>
          <a:xfrm>
            <a:off x="4932040" y="764704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776D77-4A83-4BC8-B6BE-1408E41F264A}"/>
              </a:ext>
            </a:extLst>
          </p:cNvPr>
          <p:cNvSpPr/>
          <p:nvPr/>
        </p:nvSpPr>
        <p:spPr>
          <a:xfrm>
            <a:off x="5508104" y="764704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4FA353-B72D-40A8-9276-DC53955227E7}"/>
              </a:ext>
            </a:extLst>
          </p:cNvPr>
          <p:cNvSpPr/>
          <p:nvPr/>
        </p:nvSpPr>
        <p:spPr>
          <a:xfrm>
            <a:off x="6084168" y="764704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59786F-EFE3-4861-8044-43B0A2B867CA}"/>
              </a:ext>
            </a:extLst>
          </p:cNvPr>
          <p:cNvSpPr/>
          <p:nvPr/>
        </p:nvSpPr>
        <p:spPr>
          <a:xfrm>
            <a:off x="2627784" y="1268760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982368-ECC6-443C-84F5-4E00213E36DD}"/>
              </a:ext>
            </a:extLst>
          </p:cNvPr>
          <p:cNvSpPr/>
          <p:nvPr/>
        </p:nvSpPr>
        <p:spPr>
          <a:xfrm>
            <a:off x="3203848" y="1268760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E49A15-BB66-4C56-9EBA-C64E25C21052}"/>
              </a:ext>
            </a:extLst>
          </p:cNvPr>
          <p:cNvSpPr/>
          <p:nvPr/>
        </p:nvSpPr>
        <p:spPr>
          <a:xfrm>
            <a:off x="3779912" y="1268760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C78C6F-2110-4724-8CDD-93AB47A74938}"/>
              </a:ext>
            </a:extLst>
          </p:cNvPr>
          <p:cNvSpPr/>
          <p:nvPr/>
        </p:nvSpPr>
        <p:spPr>
          <a:xfrm>
            <a:off x="4355976" y="1268760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1F13B2-3AD4-4EBC-AF28-9E7DEFE5FDE9}"/>
              </a:ext>
            </a:extLst>
          </p:cNvPr>
          <p:cNvSpPr/>
          <p:nvPr/>
        </p:nvSpPr>
        <p:spPr>
          <a:xfrm>
            <a:off x="4932040" y="1268760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D2211E-D3CD-4D3E-B341-F2CEC9A65B6B}"/>
              </a:ext>
            </a:extLst>
          </p:cNvPr>
          <p:cNvSpPr/>
          <p:nvPr/>
        </p:nvSpPr>
        <p:spPr>
          <a:xfrm>
            <a:off x="5508104" y="1268760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6EB4E7-3711-4648-8402-B467B7CE0BAA}"/>
              </a:ext>
            </a:extLst>
          </p:cNvPr>
          <p:cNvSpPr/>
          <p:nvPr/>
        </p:nvSpPr>
        <p:spPr>
          <a:xfrm>
            <a:off x="6084168" y="1268760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0E1B7A-7E58-4F67-BDA6-A5A0FBEAC6F2}"/>
              </a:ext>
            </a:extLst>
          </p:cNvPr>
          <p:cNvSpPr/>
          <p:nvPr/>
        </p:nvSpPr>
        <p:spPr>
          <a:xfrm>
            <a:off x="2627784" y="1772816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4BE7A65-1ACD-48C0-A632-5ACEFE7AEC72}"/>
              </a:ext>
            </a:extLst>
          </p:cNvPr>
          <p:cNvSpPr/>
          <p:nvPr/>
        </p:nvSpPr>
        <p:spPr>
          <a:xfrm>
            <a:off x="3203848" y="1772816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ABE43C-F8BB-4029-9EE7-3D02273BE3D1}"/>
              </a:ext>
            </a:extLst>
          </p:cNvPr>
          <p:cNvSpPr/>
          <p:nvPr/>
        </p:nvSpPr>
        <p:spPr>
          <a:xfrm>
            <a:off x="3779912" y="1772816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B78EF7-811E-4A3F-9400-9374B1921852}"/>
              </a:ext>
            </a:extLst>
          </p:cNvPr>
          <p:cNvSpPr/>
          <p:nvPr/>
        </p:nvSpPr>
        <p:spPr>
          <a:xfrm>
            <a:off x="4355976" y="1772816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F0BA96-9905-4BBF-BD08-F4BF5F903167}"/>
              </a:ext>
            </a:extLst>
          </p:cNvPr>
          <p:cNvSpPr/>
          <p:nvPr/>
        </p:nvSpPr>
        <p:spPr>
          <a:xfrm>
            <a:off x="4932040" y="1772816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1C392A-56D7-4067-BD33-39B2A8D41F77}"/>
              </a:ext>
            </a:extLst>
          </p:cNvPr>
          <p:cNvSpPr/>
          <p:nvPr/>
        </p:nvSpPr>
        <p:spPr>
          <a:xfrm>
            <a:off x="5508104" y="1772816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E3961D6-F1B7-41E9-8546-7605B73E2361}"/>
              </a:ext>
            </a:extLst>
          </p:cNvPr>
          <p:cNvSpPr/>
          <p:nvPr/>
        </p:nvSpPr>
        <p:spPr>
          <a:xfrm>
            <a:off x="6084168" y="1772816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9AEE674-AD56-4C89-A4B2-D59E2E46D16B}"/>
              </a:ext>
            </a:extLst>
          </p:cNvPr>
          <p:cNvCxnSpPr/>
          <p:nvPr/>
        </p:nvCxnSpPr>
        <p:spPr>
          <a:xfrm>
            <a:off x="2051720" y="142553"/>
            <a:ext cx="0" cy="24482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38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209861" y="332656"/>
            <a:ext cx="483978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head;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head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77F54-D8F5-4DBA-AE06-87314C87501E}"/>
              </a:ext>
            </a:extLst>
          </p:cNvPr>
          <p:cNvSpPr/>
          <p:nvPr/>
        </p:nvSpPr>
        <p:spPr>
          <a:xfrm>
            <a:off x="5929816" y="132396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7236296" y="134076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7668344" y="134076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EF677-8FC3-47FC-949B-41F45C06348E}"/>
              </a:ext>
            </a:extLst>
          </p:cNvPr>
          <p:cNvSpPr txBox="1"/>
          <p:nvPr/>
        </p:nvSpPr>
        <p:spPr>
          <a:xfrm>
            <a:off x="5724128" y="9807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775D04-60B9-4FAA-9E52-7F2D830915F9}"/>
              </a:ext>
            </a:extLst>
          </p:cNvPr>
          <p:cNvSpPr/>
          <p:nvPr/>
        </p:nvSpPr>
        <p:spPr>
          <a:xfrm>
            <a:off x="7236296" y="26064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C1BE2-D168-4B39-87EA-FF9CA64F1CC3}"/>
              </a:ext>
            </a:extLst>
          </p:cNvPr>
          <p:cNvSpPr txBox="1"/>
          <p:nvPr/>
        </p:nvSpPr>
        <p:spPr>
          <a:xfrm>
            <a:off x="7020272" y="-993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3047C8DA-0906-465B-8F70-938FAA518BE3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272300" y="872716"/>
            <a:ext cx="360040" cy="1270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5E09109C-31D0-4272-80E4-4B6579169C4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361864" y="1539986"/>
            <a:ext cx="874432" cy="1680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427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3261D49-4021-46A6-90C0-4EE4D80F0FA7}"/>
              </a:ext>
            </a:extLst>
          </p:cNvPr>
          <p:cNvSpPr/>
          <p:nvPr/>
        </p:nvSpPr>
        <p:spPr>
          <a:xfrm>
            <a:off x="5436096" y="26064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4425E25-FB93-487E-9153-511FB143DDBD}"/>
              </a:ext>
            </a:extLst>
          </p:cNvPr>
          <p:cNvSpPr/>
          <p:nvPr/>
        </p:nvSpPr>
        <p:spPr>
          <a:xfrm>
            <a:off x="4716016" y="98072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A1D6D8E-026F-4F7F-A4B8-E6369687DF65}"/>
              </a:ext>
            </a:extLst>
          </p:cNvPr>
          <p:cNvSpPr/>
          <p:nvPr/>
        </p:nvSpPr>
        <p:spPr>
          <a:xfrm>
            <a:off x="6149568" y="98726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72DC770-FC49-4053-8C9A-24C6A2ECE8AB}"/>
              </a:ext>
            </a:extLst>
          </p:cNvPr>
          <p:cNvSpPr/>
          <p:nvPr/>
        </p:nvSpPr>
        <p:spPr>
          <a:xfrm>
            <a:off x="4349368" y="179590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745D315-52AF-4AE3-92B8-6B94F1BE5B93}"/>
              </a:ext>
            </a:extLst>
          </p:cNvPr>
          <p:cNvSpPr/>
          <p:nvPr/>
        </p:nvSpPr>
        <p:spPr>
          <a:xfrm>
            <a:off x="5090347" y="1772816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6F9437-7A48-484B-8173-57263E2EEFD3}"/>
              </a:ext>
            </a:extLst>
          </p:cNvPr>
          <p:cNvSpPr/>
          <p:nvPr/>
        </p:nvSpPr>
        <p:spPr>
          <a:xfrm>
            <a:off x="5796673" y="1779356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46AA0ED-ECBA-4481-B854-230BD20BA895}"/>
              </a:ext>
            </a:extLst>
          </p:cNvPr>
          <p:cNvSpPr/>
          <p:nvPr/>
        </p:nvSpPr>
        <p:spPr>
          <a:xfrm>
            <a:off x="6509608" y="1779356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7580EB-943C-432B-A36A-5D6E12F0628A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4932040" y="629424"/>
            <a:ext cx="567328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114F70C-F002-4D17-982A-38BB78D606BF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5804872" y="629424"/>
            <a:ext cx="560720" cy="3578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C1CB007-B2BD-4A46-92CF-36F7D1D91913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4565392" y="1349504"/>
            <a:ext cx="213896" cy="446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BD08D1D-8DF9-4240-93A9-F24685041AE5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5084792" y="1349504"/>
            <a:ext cx="221579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A9D45F0-9055-4755-AD6A-AB497B39E722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012697" y="1356044"/>
            <a:ext cx="200143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9FBEC56-4541-485D-B9B3-C29789DA92B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6518344" y="1356044"/>
            <a:ext cx="207288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DEEC89B1-30C8-440E-B247-20DA3182F0F8}"/>
              </a:ext>
            </a:extLst>
          </p:cNvPr>
          <p:cNvSpPr/>
          <p:nvPr/>
        </p:nvSpPr>
        <p:spPr>
          <a:xfrm>
            <a:off x="7031136" y="170080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C9FED3-2FC6-498C-AB2D-83EF8EA76080}"/>
              </a:ext>
            </a:extLst>
          </p:cNvPr>
          <p:cNvSpPr txBox="1"/>
          <p:nvPr/>
        </p:nvSpPr>
        <p:spPr>
          <a:xfrm>
            <a:off x="755576" y="260648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O(N) =&gt; O(log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N)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49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286275" y="260648"/>
            <a:ext cx="4980851" cy="9017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*p = root, *prev;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temp-&gt;left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temp-&gt;right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temp-&gt;data = data;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if( root ==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root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while(p)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prev = 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if( p-&gt;data &gt;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p = p-&gt;left 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else if( p-&gt;data &lt;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p = p-&gt;right;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else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if( prev-&gt;data &gt;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prev-&gt;left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prev-&gt;right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876256" y="43660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F93335-8E94-4267-A2C0-177D4753473A}"/>
              </a:ext>
            </a:extLst>
          </p:cNvPr>
          <p:cNvSpPr/>
          <p:nvPr/>
        </p:nvSpPr>
        <p:spPr>
          <a:xfrm>
            <a:off x="7092280" y="83671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84750094-208C-4245-834B-71D387B43A1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7020272" y="1408710"/>
            <a:ext cx="576064" cy="72008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6FE716-6D35-41FB-AA8B-901ECB35196E}"/>
              </a:ext>
            </a:extLst>
          </p:cNvPr>
          <p:cNvSpPr/>
          <p:nvPr/>
        </p:nvSpPr>
        <p:spPr>
          <a:xfrm>
            <a:off x="7020272" y="1700808"/>
            <a:ext cx="864096" cy="28803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95AD8D-D5AA-4804-8162-8088D34D7C34}"/>
              </a:ext>
            </a:extLst>
          </p:cNvPr>
          <p:cNvSpPr/>
          <p:nvPr/>
        </p:nvSpPr>
        <p:spPr>
          <a:xfrm>
            <a:off x="7020272" y="1988840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C80742-07BB-4C72-8123-B98368840107}"/>
              </a:ext>
            </a:extLst>
          </p:cNvPr>
          <p:cNvSpPr/>
          <p:nvPr/>
        </p:nvSpPr>
        <p:spPr>
          <a:xfrm>
            <a:off x="7020272" y="2276872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ECF82D-3E24-494E-A3F1-5E6D542785D5}"/>
              </a:ext>
            </a:extLst>
          </p:cNvPr>
          <p:cNvSpPr/>
          <p:nvPr/>
        </p:nvSpPr>
        <p:spPr>
          <a:xfrm>
            <a:off x="5796136" y="2852936"/>
            <a:ext cx="864096" cy="28803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A6E4D4-9E5E-4CD7-B068-22BED7B699C2}"/>
              </a:ext>
            </a:extLst>
          </p:cNvPr>
          <p:cNvSpPr/>
          <p:nvPr/>
        </p:nvSpPr>
        <p:spPr>
          <a:xfrm>
            <a:off x="5796136" y="3140968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384454-BFCA-4140-8A74-B70F734D321E}"/>
              </a:ext>
            </a:extLst>
          </p:cNvPr>
          <p:cNvSpPr/>
          <p:nvPr/>
        </p:nvSpPr>
        <p:spPr>
          <a:xfrm>
            <a:off x="5796136" y="3429000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4D54E6-4559-4D3C-AE3C-1758CFD2179C}"/>
              </a:ext>
            </a:extLst>
          </p:cNvPr>
          <p:cNvSpPr txBox="1"/>
          <p:nvPr/>
        </p:nvSpPr>
        <p:spPr>
          <a:xfrm>
            <a:off x="5718043" y="15567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394B20-20C4-417F-9206-2CC4C265C28C}"/>
              </a:ext>
            </a:extLst>
          </p:cNvPr>
          <p:cNvSpPr/>
          <p:nvPr/>
        </p:nvSpPr>
        <p:spPr>
          <a:xfrm>
            <a:off x="5934067" y="195690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F9215EE2-3895-425A-AA31-972019EE72AE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5862059" y="2528900"/>
            <a:ext cx="576064" cy="72008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62EB48-348A-444B-8AA9-D45A7EDBD9E6}"/>
              </a:ext>
            </a:extLst>
          </p:cNvPr>
          <p:cNvSpPr txBox="1"/>
          <p:nvPr/>
        </p:nvSpPr>
        <p:spPr>
          <a:xfrm>
            <a:off x="7706456" y="43660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71EC79-8B53-406F-B131-8BF29500606B}"/>
              </a:ext>
            </a:extLst>
          </p:cNvPr>
          <p:cNvSpPr/>
          <p:nvPr/>
        </p:nvSpPr>
        <p:spPr>
          <a:xfrm>
            <a:off x="7922480" y="83671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DBCA96-CD9C-4138-B241-FAF489E657B9}"/>
              </a:ext>
            </a:extLst>
          </p:cNvPr>
          <p:cNvSpPr txBox="1"/>
          <p:nvPr/>
        </p:nvSpPr>
        <p:spPr>
          <a:xfrm>
            <a:off x="8388424" y="43660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8F2AB5-33E8-4B9A-B440-B75AF3CAB739}"/>
              </a:ext>
            </a:extLst>
          </p:cNvPr>
          <p:cNvSpPr/>
          <p:nvPr/>
        </p:nvSpPr>
        <p:spPr>
          <a:xfrm>
            <a:off x="8604448" y="83671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6B8A0A19-DE97-497A-8C95-72EABE95D393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 rot="5400000">
            <a:off x="7505347" y="1103655"/>
            <a:ext cx="544126" cy="650180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7961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216964" y="-1655991"/>
            <a:ext cx="4980851" cy="9017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*p = root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*prev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temp-&gt;left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temp-&gt;right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temp-&gt;data = data;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if( root == 0 )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root = temp;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while(p)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prev = 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if( p-&gt;data &gt;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p = p-&gt;left 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else if( p-&gt;data &lt;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p = p-&gt;right;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else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if( prev-&gt;data &gt; data )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prev-&gt;left = temp;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prev-&gt;right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876256" y="43660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F93335-8E94-4267-A2C0-177D4753473A}"/>
              </a:ext>
            </a:extLst>
          </p:cNvPr>
          <p:cNvSpPr/>
          <p:nvPr/>
        </p:nvSpPr>
        <p:spPr>
          <a:xfrm>
            <a:off x="7092280" y="83671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84750094-208C-4245-834B-71D387B43A1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7020272" y="1408710"/>
            <a:ext cx="576064" cy="72008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6FE716-6D35-41FB-AA8B-901ECB35196E}"/>
              </a:ext>
            </a:extLst>
          </p:cNvPr>
          <p:cNvSpPr/>
          <p:nvPr/>
        </p:nvSpPr>
        <p:spPr>
          <a:xfrm>
            <a:off x="7020272" y="1700808"/>
            <a:ext cx="864096" cy="28803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95AD8D-D5AA-4804-8162-8088D34D7C34}"/>
              </a:ext>
            </a:extLst>
          </p:cNvPr>
          <p:cNvSpPr/>
          <p:nvPr/>
        </p:nvSpPr>
        <p:spPr>
          <a:xfrm>
            <a:off x="7020272" y="1988840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C80742-07BB-4C72-8123-B98368840107}"/>
              </a:ext>
            </a:extLst>
          </p:cNvPr>
          <p:cNvSpPr/>
          <p:nvPr/>
        </p:nvSpPr>
        <p:spPr>
          <a:xfrm>
            <a:off x="7020272" y="2276872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ECF82D-3E24-494E-A3F1-5E6D542785D5}"/>
              </a:ext>
            </a:extLst>
          </p:cNvPr>
          <p:cNvSpPr/>
          <p:nvPr/>
        </p:nvSpPr>
        <p:spPr>
          <a:xfrm>
            <a:off x="5796136" y="2852936"/>
            <a:ext cx="864096" cy="28803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A6E4D4-9E5E-4CD7-B068-22BED7B699C2}"/>
              </a:ext>
            </a:extLst>
          </p:cNvPr>
          <p:cNvSpPr/>
          <p:nvPr/>
        </p:nvSpPr>
        <p:spPr>
          <a:xfrm>
            <a:off x="5796136" y="3140968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384454-BFCA-4140-8A74-B70F734D321E}"/>
              </a:ext>
            </a:extLst>
          </p:cNvPr>
          <p:cNvSpPr/>
          <p:nvPr/>
        </p:nvSpPr>
        <p:spPr>
          <a:xfrm>
            <a:off x="5796136" y="3429000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4D54E6-4559-4D3C-AE3C-1758CFD2179C}"/>
              </a:ext>
            </a:extLst>
          </p:cNvPr>
          <p:cNvSpPr txBox="1"/>
          <p:nvPr/>
        </p:nvSpPr>
        <p:spPr>
          <a:xfrm>
            <a:off x="5718043" y="15567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394B20-20C4-417F-9206-2CC4C265C28C}"/>
              </a:ext>
            </a:extLst>
          </p:cNvPr>
          <p:cNvSpPr/>
          <p:nvPr/>
        </p:nvSpPr>
        <p:spPr>
          <a:xfrm>
            <a:off x="5934067" y="195690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F9215EE2-3895-425A-AA31-972019EE72AE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5862059" y="2528900"/>
            <a:ext cx="576064" cy="72008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62EB48-348A-444B-8AA9-D45A7EDBD9E6}"/>
              </a:ext>
            </a:extLst>
          </p:cNvPr>
          <p:cNvSpPr txBox="1"/>
          <p:nvPr/>
        </p:nvSpPr>
        <p:spPr>
          <a:xfrm>
            <a:off x="7706456" y="43660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71EC79-8B53-406F-B131-8BF29500606B}"/>
              </a:ext>
            </a:extLst>
          </p:cNvPr>
          <p:cNvSpPr/>
          <p:nvPr/>
        </p:nvSpPr>
        <p:spPr>
          <a:xfrm>
            <a:off x="7922480" y="83671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DBCA96-CD9C-4138-B241-FAF489E657B9}"/>
              </a:ext>
            </a:extLst>
          </p:cNvPr>
          <p:cNvSpPr txBox="1"/>
          <p:nvPr/>
        </p:nvSpPr>
        <p:spPr>
          <a:xfrm>
            <a:off x="8388424" y="43660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8F2AB5-33E8-4B9A-B440-B75AF3CAB739}"/>
              </a:ext>
            </a:extLst>
          </p:cNvPr>
          <p:cNvSpPr/>
          <p:nvPr/>
        </p:nvSpPr>
        <p:spPr>
          <a:xfrm>
            <a:off x="8604448" y="83671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6B8A0A19-DE97-497A-8C95-72EABE95D393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 rot="5400000">
            <a:off x="7505347" y="1103655"/>
            <a:ext cx="544126" cy="650180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230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268387" y="116632"/>
            <a:ext cx="5121915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**p = &amp;root;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temp-&gt;left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temp-&gt;right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temp-&gt;data = data;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while(*p)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{</a:t>
            </a:r>
            <a:endParaRPr lang="en-US" altLang="ko-KR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if( (*p)-&gt;data &gt;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p = &amp;(*p)-&gt;left 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else if( (*p)-&gt;data &lt;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p = &amp;(*p)-&gt;right;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else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*p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7236296" y="43660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F93335-8E94-4267-A2C0-177D4753473A}"/>
              </a:ext>
            </a:extLst>
          </p:cNvPr>
          <p:cNvSpPr/>
          <p:nvPr/>
        </p:nvSpPr>
        <p:spPr>
          <a:xfrm>
            <a:off x="7452320" y="83671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6FE716-6D35-41FB-AA8B-901ECB35196E}"/>
              </a:ext>
            </a:extLst>
          </p:cNvPr>
          <p:cNvSpPr/>
          <p:nvPr/>
        </p:nvSpPr>
        <p:spPr>
          <a:xfrm>
            <a:off x="7092280" y="1556792"/>
            <a:ext cx="864096" cy="28803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95AD8D-D5AA-4804-8162-8088D34D7C34}"/>
              </a:ext>
            </a:extLst>
          </p:cNvPr>
          <p:cNvSpPr/>
          <p:nvPr/>
        </p:nvSpPr>
        <p:spPr>
          <a:xfrm>
            <a:off x="7092280" y="1844824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C80742-07BB-4C72-8123-B98368840107}"/>
              </a:ext>
            </a:extLst>
          </p:cNvPr>
          <p:cNvSpPr/>
          <p:nvPr/>
        </p:nvSpPr>
        <p:spPr>
          <a:xfrm>
            <a:off x="7092280" y="2132856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ECF82D-3E24-494E-A3F1-5E6D542785D5}"/>
              </a:ext>
            </a:extLst>
          </p:cNvPr>
          <p:cNvSpPr/>
          <p:nvPr/>
        </p:nvSpPr>
        <p:spPr>
          <a:xfrm>
            <a:off x="5965393" y="2721223"/>
            <a:ext cx="864096" cy="28803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A6E4D4-9E5E-4CD7-B068-22BED7B699C2}"/>
              </a:ext>
            </a:extLst>
          </p:cNvPr>
          <p:cNvSpPr/>
          <p:nvPr/>
        </p:nvSpPr>
        <p:spPr>
          <a:xfrm>
            <a:off x="5965393" y="3009255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384454-BFCA-4140-8A74-B70F734D321E}"/>
              </a:ext>
            </a:extLst>
          </p:cNvPr>
          <p:cNvSpPr/>
          <p:nvPr/>
        </p:nvSpPr>
        <p:spPr>
          <a:xfrm>
            <a:off x="5965393" y="3297287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4D54E6-4559-4D3C-AE3C-1758CFD2179C}"/>
              </a:ext>
            </a:extLst>
          </p:cNvPr>
          <p:cNvSpPr txBox="1"/>
          <p:nvPr/>
        </p:nvSpPr>
        <p:spPr>
          <a:xfrm>
            <a:off x="5482920" y="120290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394B20-20C4-417F-9206-2CC4C265C28C}"/>
              </a:ext>
            </a:extLst>
          </p:cNvPr>
          <p:cNvSpPr/>
          <p:nvPr/>
        </p:nvSpPr>
        <p:spPr>
          <a:xfrm>
            <a:off x="5698944" y="1603014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F9215EE2-3895-425A-AA31-972019EE72AE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 rot="16200000" flipH="1">
            <a:off x="5739083" y="2062864"/>
            <a:ext cx="798239" cy="51847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ADBCA96-CD9C-4138-B241-FAF489E657B9}"/>
              </a:ext>
            </a:extLst>
          </p:cNvPr>
          <p:cNvSpPr txBox="1"/>
          <p:nvPr/>
        </p:nvSpPr>
        <p:spPr>
          <a:xfrm>
            <a:off x="8748464" y="43660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8F2AB5-33E8-4B9A-B440-B75AF3CAB739}"/>
              </a:ext>
            </a:extLst>
          </p:cNvPr>
          <p:cNvSpPr/>
          <p:nvPr/>
        </p:nvSpPr>
        <p:spPr>
          <a:xfrm>
            <a:off x="8748464" y="83671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7232AB6-EDA7-4103-A658-0E35955AC57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7884368" y="996696"/>
            <a:ext cx="864096" cy="8481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AAEC219D-4AE9-4282-99DD-A483AA236A3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7378279" y="1302731"/>
            <a:ext cx="400110" cy="1080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BC1A8EA6-6E9B-4A1D-B028-DB65539C40C2}"/>
              </a:ext>
            </a:extLst>
          </p:cNvPr>
          <p:cNvCxnSpPr>
            <a:cxnSpLocks/>
            <a:stCxn id="15" idx="1"/>
            <a:endCxn id="17" idx="0"/>
          </p:cNvCxnSpPr>
          <p:nvPr/>
        </p:nvCxnSpPr>
        <p:spPr>
          <a:xfrm rot="10800000" flipV="1">
            <a:off x="6397442" y="1988839"/>
            <a:ext cx="694839" cy="732383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012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251520" y="-819472"/>
            <a:ext cx="10341293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static inline struct page * __rb_insert_page_cache(struct inode * inode,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		   unsigned long offset,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		   struct rb_node * node)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rb_node ** p = &amp;inode-&gt;i_rb_page_cache.rb_node;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rb_node * parent = NULL;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page * page;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while (*p)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parent = *p;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page = rb_entry(parent, struct page, rb_page_cache);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 (offset &lt; page-&gt;offset)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 = &amp;(*p)-&gt;rb_left;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else if (offset &gt; page-&gt;offset)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 = &amp;(*p)-&gt;rb_right;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else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return page;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rb_link_node(node, parent, p); // *p =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NULL;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3430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65CC3E-A576-4BB3-ACBE-4D8DB3D81017}"/>
              </a:ext>
            </a:extLst>
          </p:cNvPr>
          <p:cNvSpPr txBox="1"/>
          <p:nvPr/>
        </p:nvSpPr>
        <p:spPr>
          <a:xfrm>
            <a:off x="467544" y="188640"/>
            <a:ext cx="41344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1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3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4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5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6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  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77D0B-4EF9-42CC-97F1-C8E32F2ABF5A}"/>
              </a:ext>
            </a:extLst>
          </p:cNvPr>
          <p:cNvSpPr txBox="1"/>
          <p:nvPr/>
        </p:nvSpPr>
        <p:spPr>
          <a:xfrm>
            <a:off x="5580112" y="33265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O(N)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7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209861" y="332656"/>
            <a:ext cx="483978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head;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head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insert_data( 2 );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77F54-D8F5-4DBA-AE06-87314C87501E}"/>
              </a:ext>
            </a:extLst>
          </p:cNvPr>
          <p:cNvSpPr/>
          <p:nvPr/>
        </p:nvSpPr>
        <p:spPr>
          <a:xfrm>
            <a:off x="5652120" y="249289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8100392" y="250970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8532440" y="250970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EF677-8FC3-47FC-949B-41F45C06348E}"/>
              </a:ext>
            </a:extLst>
          </p:cNvPr>
          <p:cNvSpPr txBox="1"/>
          <p:nvPr/>
        </p:nvSpPr>
        <p:spPr>
          <a:xfrm>
            <a:off x="5446432" y="214966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775D04-60B9-4FAA-9E52-7F2D830915F9}"/>
              </a:ext>
            </a:extLst>
          </p:cNvPr>
          <p:cNvSpPr/>
          <p:nvPr/>
        </p:nvSpPr>
        <p:spPr>
          <a:xfrm>
            <a:off x="7236296" y="26064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C1BE2-D168-4B39-87EA-FF9CA64F1CC3}"/>
              </a:ext>
            </a:extLst>
          </p:cNvPr>
          <p:cNvSpPr txBox="1"/>
          <p:nvPr/>
        </p:nvSpPr>
        <p:spPr>
          <a:xfrm>
            <a:off x="7020272" y="-993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3047C8DA-0906-465B-8F70-938FAA518BE3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272300" y="872716"/>
            <a:ext cx="360040" cy="1270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5E09109C-31D0-4272-80E4-4B6579169C4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6084168" y="2692649"/>
            <a:ext cx="605965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76EF4A-B3D8-41F2-B9EA-2B3A29D8EEFF}"/>
              </a:ext>
            </a:extLst>
          </p:cNvPr>
          <p:cNvSpPr/>
          <p:nvPr/>
        </p:nvSpPr>
        <p:spPr>
          <a:xfrm>
            <a:off x="6690133" y="247662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1C2A4-249B-41A4-B4AB-330C3FE7948E}"/>
              </a:ext>
            </a:extLst>
          </p:cNvPr>
          <p:cNvSpPr/>
          <p:nvPr/>
        </p:nvSpPr>
        <p:spPr>
          <a:xfrm>
            <a:off x="7122181" y="247662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F9339D10-8082-48C6-9EE8-807A381D8829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7554229" y="2692649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65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209861" y="332656"/>
            <a:ext cx="717375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display( void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system("cls");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printf("head");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 temp = head; temp; temp = temp-&gt;next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printf("-&gt;[%d]", temp-&gt;data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getchar();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77F54-D8F5-4DBA-AE06-87314C87501E}"/>
              </a:ext>
            </a:extLst>
          </p:cNvPr>
          <p:cNvSpPr/>
          <p:nvPr/>
        </p:nvSpPr>
        <p:spPr>
          <a:xfrm>
            <a:off x="3563888" y="558924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6012160" y="560604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6444208" y="560604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EF677-8FC3-47FC-949B-41F45C06348E}"/>
              </a:ext>
            </a:extLst>
          </p:cNvPr>
          <p:cNvSpPr txBox="1"/>
          <p:nvPr/>
        </p:nvSpPr>
        <p:spPr>
          <a:xfrm>
            <a:off x="3358200" y="524600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775D04-60B9-4FAA-9E52-7F2D830915F9}"/>
              </a:ext>
            </a:extLst>
          </p:cNvPr>
          <p:cNvSpPr/>
          <p:nvPr/>
        </p:nvSpPr>
        <p:spPr>
          <a:xfrm>
            <a:off x="7236296" y="422108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C1BE2-D168-4B39-87EA-FF9CA64F1CC3}"/>
              </a:ext>
            </a:extLst>
          </p:cNvPr>
          <p:cNvSpPr txBox="1"/>
          <p:nvPr/>
        </p:nvSpPr>
        <p:spPr>
          <a:xfrm>
            <a:off x="7020272" y="386104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3047C8DA-0906-465B-8F70-938FAA518BE3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272300" y="4833156"/>
            <a:ext cx="360040" cy="1270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5E09109C-31D0-4272-80E4-4B6579169C4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3995936" y="5788993"/>
            <a:ext cx="605965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76EF4A-B3D8-41F2-B9EA-2B3A29D8EEFF}"/>
              </a:ext>
            </a:extLst>
          </p:cNvPr>
          <p:cNvSpPr/>
          <p:nvPr/>
        </p:nvSpPr>
        <p:spPr>
          <a:xfrm>
            <a:off x="4601901" y="557296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1C2A4-249B-41A4-B4AB-330C3FE7948E}"/>
              </a:ext>
            </a:extLst>
          </p:cNvPr>
          <p:cNvSpPr/>
          <p:nvPr/>
        </p:nvSpPr>
        <p:spPr>
          <a:xfrm>
            <a:off x="5033949" y="5572969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F9339D10-8082-48C6-9EE8-807A381D8829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5465997" y="5788993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18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209861" y="332656"/>
            <a:ext cx="483978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head1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head1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436096" y="1268760"/>
            <a:ext cx="40190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프로세스내에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하나만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존재가능 함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인자로 전달하자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FEFDD6-DB90-414A-B74C-66A3E7778091}"/>
              </a:ext>
            </a:extLst>
          </p:cNvPr>
          <p:cNvSpPr/>
          <p:nvPr/>
        </p:nvSpPr>
        <p:spPr>
          <a:xfrm>
            <a:off x="2483768" y="422108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8A1834-6FFD-4E22-AF67-6201B65863FB}"/>
              </a:ext>
            </a:extLst>
          </p:cNvPr>
          <p:cNvSpPr/>
          <p:nvPr/>
        </p:nvSpPr>
        <p:spPr>
          <a:xfrm>
            <a:off x="4932040" y="423789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068EF5-E719-44B5-8180-E7DD4FBECEB1}"/>
              </a:ext>
            </a:extLst>
          </p:cNvPr>
          <p:cNvSpPr/>
          <p:nvPr/>
        </p:nvSpPr>
        <p:spPr>
          <a:xfrm>
            <a:off x="5364088" y="423789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2E5A28-A4F2-4AA7-B64C-B34813CDB0D2}"/>
              </a:ext>
            </a:extLst>
          </p:cNvPr>
          <p:cNvSpPr txBox="1"/>
          <p:nvPr/>
        </p:nvSpPr>
        <p:spPr>
          <a:xfrm>
            <a:off x="2278080" y="387785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65F27BFC-0A0E-46EE-976F-D1121D06214C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2915816" y="4420841"/>
            <a:ext cx="605965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59C1D3-BBF8-4D77-A153-CC5DDABA8A2E}"/>
              </a:ext>
            </a:extLst>
          </p:cNvPr>
          <p:cNvSpPr/>
          <p:nvPr/>
        </p:nvSpPr>
        <p:spPr>
          <a:xfrm>
            <a:off x="3521781" y="4204817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4D19A7-996E-489E-A1B8-424022FA60FF}"/>
              </a:ext>
            </a:extLst>
          </p:cNvPr>
          <p:cNvSpPr/>
          <p:nvPr/>
        </p:nvSpPr>
        <p:spPr>
          <a:xfrm>
            <a:off x="3953829" y="4204817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16F6DC0F-7C2C-4335-8E87-DC5DA56E2E34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4385877" y="4420841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2483768" y="528025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4932040" y="529705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5364088" y="529705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2278080" y="493701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2915816" y="5480005"/>
            <a:ext cx="605965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3521781" y="5263981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3953829" y="526398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4385877" y="5480005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1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540568" y="116632"/>
            <a:ext cx="582723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, NODE *head)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3,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head2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0190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프로세스내에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하나만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존재가능 함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인자로 전달하자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4459755" y="6016603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7638443" y="603340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8070491" y="6033409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4254067" y="567336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4891803" y="6216356"/>
            <a:ext cx="1336381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6228184" y="600033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6660232" y="600033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7092280" y="6216356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B99062-C18B-438C-9F19-7504343942EC}"/>
              </a:ext>
            </a:extLst>
          </p:cNvPr>
          <p:cNvCxnSpPr/>
          <p:nvPr/>
        </p:nvCxnSpPr>
        <p:spPr>
          <a:xfrm>
            <a:off x="3707904" y="5013176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163BBC-86D7-40A3-B0E2-FD6B73D54514}"/>
              </a:ext>
            </a:extLst>
          </p:cNvPr>
          <p:cNvSpPr/>
          <p:nvPr/>
        </p:nvSpPr>
        <p:spPr>
          <a:xfrm>
            <a:off x="4345640" y="393649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DE76B3-4EA4-4F2A-9A7F-E21DB88904F2}"/>
              </a:ext>
            </a:extLst>
          </p:cNvPr>
          <p:cNvSpPr txBox="1"/>
          <p:nvPr/>
        </p:nvSpPr>
        <p:spPr>
          <a:xfrm>
            <a:off x="4139952" y="359325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C23BFF08-84AC-436F-BA88-C9C52B1265C7}"/>
              </a:ext>
            </a:extLst>
          </p:cNvPr>
          <p:cNvCxnSpPr>
            <a:cxnSpLocks/>
            <a:stCxn id="33" idx="3"/>
            <a:endCxn id="25" idx="1"/>
          </p:cNvCxnSpPr>
          <p:nvPr/>
        </p:nvCxnSpPr>
        <p:spPr>
          <a:xfrm>
            <a:off x="6036649" y="4106525"/>
            <a:ext cx="191535" cy="210983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11C202-D8E1-41F7-9B47-6E726D5A1DD9}"/>
              </a:ext>
            </a:extLst>
          </p:cNvPr>
          <p:cNvSpPr/>
          <p:nvPr/>
        </p:nvSpPr>
        <p:spPr>
          <a:xfrm>
            <a:off x="5172553" y="3890501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D94DC6-B9C1-46FC-BED8-8E053EE4AE28}"/>
              </a:ext>
            </a:extLst>
          </p:cNvPr>
          <p:cNvSpPr/>
          <p:nvPr/>
        </p:nvSpPr>
        <p:spPr>
          <a:xfrm>
            <a:off x="5604601" y="389050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3A9B2081-9087-4947-9BFB-DB98E3D1C183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 flipV="1">
            <a:off x="4777688" y="4106525"/>
            <a:ext cx="394865" cy="4599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38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540568" y="116632"/>
            <a:ext cx="596830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, NODE **head)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*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*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3,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&amp;head2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0190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프로세스내에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하나만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존재가능 함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인자로 전달하자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4459755" y="6016603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8100392" y="603340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8532440" y="6033409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4254067" y="567336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 flipV="1">
            <a:off x="4891803" y="6216356"/>
            <a:ext cx="410060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6690133" y="600033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7122181" y="600033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7554229" y="6216356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B99062-C18B-438C-9F19-7504343942EC}"/>
              </a:ext>
            </a:extLst>
          </p:cNvPr>
          <p:cNvCxnSpPr/>
          <p:nvPr/>
        </p:nvCxnSpPr>
        <p:spPr>
          <a:xfrm>
            <a:off x="3707904" y="5013176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163BBC-86D7-40A3-B0E2-FD6B73D54514}"/>
              </a:ext>
            </a:extLst>
          </p:cNvPr>
          <p:cNvSpPr/>
          <p:nvPr/>
        </p:nvSpPr>
        <p:spPr>
          <a:xfrm>
            <a:off x="4254067" y="3936491"/>
            <a:ext cx="523621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DE76B3-4EA4-4F2A-9A7F-E21DB88904F2}"/>
              </a:ext>
            </a:extLst>
          </p:cNvPr>
          <p:cNvSpPr txBox="1"/>
          <p:nvPr/>
        </p:nvSpPr>
        <p:spPr>
          <a:xfrm>
            <a:off x="4139952" y="359325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3A9B2081-9087-4947-9BFB-DB98E3D1C183}"/>
              </a:ext>
            </a:extLst>
          </p:cNvPr>
          <p:cNvCxnSpPr>
            <a:cxnSpLocks/>
            <a:stCxn id="28" idx="3"/>
            <a:endCxn id="20" idx="0"/>
          </p:cNvCxnSpPr>
          <p:nvPr/>
        </p:nvCxnSpPr>
        <p:spPr>
          <a:xfrm flipH="1">
            <a:off x="4675779" y="4152515"/>
            <a:ext cx="101909" cy="1864088"/>
          </a:xfrm>
          <a:prstGeom prst="curvedConnector4">
            <a:avLst>
              <a:gd name="adj1" fmla="val -224318"/>
              <a:gd name="adj2" fmla="val 557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5301863" y="600033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5733911" y="600033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3B0E067E-AF8A-4025-BA91-2EAD80D43E89}"/>
              </a:ext>
            </a:extLst>
          </p:cNvPr>
          <p:cNvCxnSpPr>
            <a:cxnSpLocks/>
            <a:stCxn id="35" idx="3"/>
            <a:endCxn id="25" idx="1"/>
          </p:cNvCxnSpPr>
          <p:nvPr/>
        </p:nvCxnSpPr>
        <p:spPr>
          <a:xfrm>
            <a:off x="6165959" y="6216356"/>
            <a:ext cx="52417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61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2991</Words>
  <Application>Microsoft Office PowerPoint</Application>
  <PresentationFormat>화면 슬라이드 쇼(4:3)</PresentationFormat>
  <Paragraphs>965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김정인</cp:lastModifiedBy>
  <cp:revision>206</cp:revision>
  <dcterms:created xsi:type="dcterms:W3CDTF">2016-12-04T23:13:07Z</dcterms:created>
  <dcterms:modified xsi:type="dcterms:W3CDTF">2017-08-08T06:01:11Z</dcterms:modified>
</cp:coreProperties>
</file>