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851766" y="260648"/>
            <a:ext cx="71865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preSo(char *x, int m, unsigned int S[])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unsigned int j, lim;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int i;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(i = 0; i &lt; ASIZE; ++i)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S[i] = ~0;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(lim = i = 0, j = 1; i &lt; m; ++i, j &lt;&lt;= 1)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S[x[i]] &amp;= ~j;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lim |= 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lim = ~(lim&gt;&gt;1);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return(lim);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4653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5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412106" y="326557"/>
            <a:ext cx="59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	/* Searching */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 (state = ~0, j = 0; j &lt; n; ++j) {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state = (state&lt;&lt;1) | S[y[j]];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 (state &lt; lim)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OUTPUT(j - m + 1);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"How hello world"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60212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FD6161-C491-4C22-BF35-7D58CA00E96E}"/>
              </a:ext>
            </a:extLst>
          </p:cNvPr>
          <p:cNvSpPr/>
          <p:nvPr/>
        </p:nvSpPr>
        <p:spPr>
          <a:xfrm>
            <a:off x="6516304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237A4-B637-42B2-A6F7-69EA26417568}"/>
              </a:ext>
            </a:extLst>
          </p:cNvPr>
          <p:cNvSpPr/>
          <p:nvPr/>
        </p:nvSpPr>
        <p:spPr>
          <a:xfrm>
            <a:off x="6804325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EE571A-D490-484B-AD2A-64AB5F13D3D0}"/>
              </a:ext>
            </a:extLst>
          </p:cNvPr>
          <p:cNvSpPr/>
          <p:nvPr/>
        </p:nvSpPr>
        <p:spPr>
          <a:xfrm>
            <a:off x="7092346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2BD1E0-D7EE-4E31-836F-C66BA1875DE7}"/>
              </a:ext>
            </a:extLst>
          </p:cNvPr>
          <p:cNvSpPr/>
          <p:nvPr/>
        </p:nvSpPr>
        <p:spPr>
          <a:xfrm>
            <a:off x="7380367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8EE769-BA00-4582-B3E9-A0C557B0C796}"/>
              </a:ext>
            </a:extLst>
          </p:cNvPr>
          <p:cNvSpPr/>
          <p:nvPr/>
        </p:nvSpPr>
        <p:spPr>
          <a:xfrm>
            <a:off x="7668388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83F869-DAF1-4668-B3D7-EE5BDA261768}"/>
              </a:ext>
            </a:extLst>
          </p:cNvPr>
          <p:cNvSpPr/>
          <p:nvPr/>
        </p:nvSpPr>
        <p:spPr>
          <a:xfrm>
            <a:off x="7956409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AEF08-8EF4-4EDA-B63F-214737161E8B}"/>
              </a:ext>
            </a:extLst>
          </p:cNvPr>
          <p:cNvSpPr/>
          <p:nvPr/>
        </p:nvSpPr>
        <p:spPr>
          <a:xfrm>
            <a:off x="824443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485274-A425-4754-B97A-2BBF1A355B55}"/>
              </a:ext>
            </a:extLst>
          </p:cNvPr>
          <p:cNvSpPr/>
          <p:nvPr/>
        </p:nvSpPr>
        <p:spPr>
          <a:xfrm>
            <a:off x="853244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C624E0-C69B-4189-A363-61AB80A06C05}"/>
              </a:ext>
            </a:extLst>
          </p:cNvPr>
          <p:cNvSpPr txBox="1"/>
          <p:nvPr/>
        </p:nvSpPr>
        <p:spPr>
          <a:xfrm>
            <a:off x="5649168" y="55172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7E3B4D-A434-4F00-8079-0FD753DD01F6}"/>
              </a:ext>
            </a:extLst>
          </p:cNvPr>
          <p:cNvSpPr/>
          <p:nvPr/>
        </p:nvSpPr>
        <p:spPr>
          <a:xfrm>
            <a:off x="6516304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5C6ED6-25DB-4B99-BFDB-24C14172886E}"/>
              </a:ext>
            </a:extLst>
          </p:cNvPr>
          <p:cNvSpPr/>
          <p:nvPr/>
        </p:nvSpPr>
        <p:spPr>
          <a:xfrm>
            <a:off x="6804325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D3F01-76F7-4A02-862A-6705D3806CFC}"/>
              </a:ext>
            </a:extLst>
          </p:cNvPr>
          <p:cNvSpPr/>
          <p:nvPr/>
        </p:nvSpPr>
        <p:spPr>
          <a:xfrm>
            <a:off x="7092346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8F5BB-E2CA-4839-9DE9-6346600818DC}"/>
              </a:ext>
            </a:extLst>
          </p:cNvPr>
          <p:cNvSpPr/>
          <p:nvPr/>
        </p:nvSpPr>
        <p:spPr>
          <a:xfrm>
            <a:off x="7380367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226FE5-09DA-4843-A417-E5B1B6A80E27}"/>
              </a:ext>
            </a:extLst>
          </p:cNvPr>
          <p:cNvSpPr/>
          <p:nvPr/>
        </p:nvSpPr>
        <p:spPr>
          <a:xfrm>
            <a:off x="7668388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A39266-9DD9-498D-8076-4A231A65E0CA}"/>
              </a:ext>
            </a:extLst>
          </p:cNvPr>
          <p:cNvSpPr/>
          <p:nvPr/>
        </p:nvSpPr>
        <p:spPr>
          <a:xfrm>
            <a:off x="7956409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6191BC-58B9-4F3C-A826-B200AD7ACB30}"/>
              </a:ext>
            </a:extLst>
          </p:cNvPr>
          <p:cNvSpPr/>
          <p:nvPr/>
        </p:nvSpPr>
        <p:spPr>
          <a:xfrm>
            <a:off x="824443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C83B18-4E9E-41A6-897A-52C6AFFDF432}"/>
              </a:ext>
            </a:extLst>
          </p:cNvPr>
          <p:cNvSpPr/>
          <p:nvPr/>
        </p:nvSpPr>
        <p:spPr>
          <a:xfrm>
            <a:off x="853244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D4DB5B-C3C4-4226-AC4F-F8D7225C61E6}"/>
              </a:ext>
            </a:extLst>
          </p:cNvPr>
          <p:cNvSpPr txBox="1"/>
          <p:nvPr/>
        </p:nvSpPr>
        <p:spPr>
          <a:xfrm>
            <a:off x="5266587" y="429309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state&lt;&lt;1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4E24FC-32A7-4DA4-9871-E67BE2899D05}"/>
              </a:ext>
            </a:extLst>
          </p:cNvPr>
          <p:cNvSpPr/>
          <p:nvPr/>
        </p:nvSpPr>
        <p:spPr>
          <a:xfrm>
            <a:off x="6511711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77C012-A255-4D66-A3BA-6E499FA28558}"/>
              </a:ext>
            </a:extLst>
          </p:cNvPr>
          <p:cNvSpPr/>
          <p:nvPr/>
        </p:nvSpPr>
        <p:spPr>
          <a:xfrm>
            <a:off x="6799732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AF6568-CEF7-4ACE-BA98-BF49FD753102}"/>
              </a:ext>
            </a:extLst>
          </p:cNvPr>
          <p:cNvSpPr/>
          <p:nvPr/>
        </p:nvSpPr>
        <p:spPr>
          <a:xfrm>
            <a:off x="7087753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8F2CF1-1D01-4D95-9477-CF5D5149C41B}"/>
              </a:ext>
            </a:extLst>
          </p:cNvPr>
          <p:cNvSpPr/>
          <p:nvPr/>
        </p:nvSpPr>
        <p:spPr>
          <a:xfrm>
            <a:off x="7375774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5ECD19-ADFE-43D1-9495-6B80267992D7}"/>
              </a:ext>
            </a:extLst>
          </p:cNvPr>
          <p:cNvSpPr/>
          <p:nvPr/>
        </p:nvSpPr>
        <p:spPr>
          <a:xfrm>
            <a:off x="7663795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5A18CC-82C2-41A7-B915-FA347D194CC8}"/>
              </a:ext>
            </a:extLst>
          </p:cNvPr>
          <p:cNvSpPr/>
          <p:nvPr/>
        </p:nvSpPr>
        <p:spPr>
          <a:xfrm>
            <a:off x="7951816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A5C637-B8F1-4D02-9212-4B1084B92098}"/>
              </a:ext>
            </a:extLst>
          </p:cNvPr>
          <p:cNvSpPr/>
          <p:nvPr/>
        </p:nvSpPr>
        <p:spPr>
          <a:xfrm>
            <a:off x="823983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D11A5-F7E5-4ACF-8969-CC0A992298E9}"/>
              </a:ext>
            </a:extLst>
          </p:cNvPr>
          <p:cNvSpPr/>
          <p:nvPr/>
        </p:nvSpPr>
        <p:spPr>
          <a:xfrm>
            <a:off x="852784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BE704-6B83-4664-9CB1-8B7D0D65E753}"/>
              </a:ext>
            </a:extLst>
          </p:cNvPr>
          <p:cNvSpPr txBox="1"/>
          <p:nvPr/>
        </p:nvSpPr>
        <p:spPr>
          <a:xfrm>
            <a:off x="8833333" y="4782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1232105" y="3068960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preMp(char *x, int m, int 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mpNext[++i] = ++j;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0 - (-1)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1 - 0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0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59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60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6125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619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626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63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64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64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2 - 0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3 - 1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4 - 1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0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5 - 1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4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6 - 2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7 - 3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8 - 4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3B351F-A0E5-448F-84F0-6C46A35EEBFF}"/>
              </a:ext>
            </a:extLst>
          </p:cNvPr>
          <p:cNvSpPr/>
          <p:nvPr/>
        </p:nvSpPr>
        <p:spPr>
          <a:xfrm>
            <a:off x="659282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15492" y="85717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67795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11846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47937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388008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28079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68151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08222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48293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588364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012160" y="100136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6762381" y="2523372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70918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10989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51060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391131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31202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71274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20923" y="143311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40085" y="1434688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658022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722029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7860365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8500436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9140507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9780579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10420650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11060721" y="20193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323528" y="2996952"/>
            <a:ext cx="52629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/* Searching */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j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(j &lt; n)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(i &gt; -1 &amp;&amp; x[i] != y[j])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(i &gt;=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OUTPUT(j - i);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DB0AA5-0B8F-4E20-B975-A2B93D53842C}"/>
              </a:ext>
            </a:extLst>
          </p:cNvPr>
          <p:cNvSpPr txBox="1"/>
          <p:nvPr/>
        </p:nvSpPr>
        <p:spPr>
          <a:xfrm>
            <a:off x="6219197" y="20382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6CFD2E-BC13-44ED-B5B0-78506CA01EE3}"/>
              </a:ext>
            </a:extLst>
          </p:cNvPr>
          <p:cNvSpPr txBox="1"/>
          <p:nvPr/>
        </p:nvSpPr>
        <p:spPr>
          <a:xfrm>
            <a:off x="1115616" y="146197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D51420-5A79-4510-81DE-416D3045A493}"/>
              </a:ext>
            </a:extLst>
          </p:cNvPr>
          <p:cNvSpPr txBox="1"/>
          <p:nvPr/>
        </p:nvSpPr>
        <p:spPr>
          <a:xfrm>
            <a:off x="5968164" y="3429000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shift = 7 - mpNext[7]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7 - 3 = 4;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971600" y="2780928"/>
            <a:ext cx="63914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preKmp(char *x, int m, int kmpNext[])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kmpNext[0]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(x[i] ==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3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53188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176054" y="2150939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3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7 - kmpNext[7] = 7 - 1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42297" y="166132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6 - kmpNext[6] = 6 + 1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9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5292080" y="-3698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data=10;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fa,100,&amp;data, 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fa[100] = 10;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-331323" y="22758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14124-881F-4E83-B411-1F78180643B3}"/>
              </a:ext>
            </a:extLst>
          </p:cNvPr>
          <p:cNvSpPr/>
          <p:nvPr/>
        </p:nvSpPr>
        <p:spPr>
          <a:xfrm>
            <a:off x="5940152" y="1466615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D1DB4-78D1-413E-B3C2-2B674ACA78C2}"/>
              </a:ext>
            </a:extLst>
          </p:cNvPr>
          <p:cNvSpPr txBox="1"/>
          <p:nvPr/>
        </p:nvSpPr>
        <p:spPr>
          <a:xfrm>
            <a:off x="6849511" y="14188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546D7-B454-4F39-BAC8-6F9936736119}"/>
              </a:ext>
            </a:extLst>
          </p:cNvPr>
          <p:cNvSpPr/>
          <p:nvPr/>
        </p:nvSpPr>
        <p:spPr>
          <a:xfrm>
            <a:off x="5940152" y="2020583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74B88-3EFB-44BB-8BF6-D915B2952A1C}"/>
              </a:ext>
            </a:extLst>
          </p:cNvPr>
          <p:cNvSpPr txBox="1"/>
          <p:nvPr/>
        </p:nvSpPr>
        <p:spPr>
          <a:xfrm>
            <a:off x="6849511" y="19728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E283B-0E8A-4107-988C-E40770C69344}"/>
              </a:ext>
            </a:extLst>
          </p:cNvPr>
          <p:cNvSpPr/>
          <p:nvPr/>
        </p:nvSpPr>
        <p:spPr>
          <a:xfrm>
            <a:off x="5956290" y="2529441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C5B90-D300-4C4A-896C-2BCD8EB99A0D}"/>
              </a:ext>
            </a:extLst>
          </p:cNvPr>
          <p:cNvSpPr txBox="1"/>
          <p:nvPr/>
        </p:nvSpPr>
        <p:spPr>
          <a:xfrm>
            <a:off x="6865649" y="24816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41B91F-E7F0-408E-8E87-C1E4FB6488A4}"/>
              </a:ext>
            </a:extLst>
          </p:cNvPr>
          <p:cNvSpPr/>
          <p:nvPr/>
        </p:nvSpPr>
        <p:spPr>
          <a:xfrm>
            <a:off x="5979047" y="309281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369A-3DF2-4A3B-865B-2B51294B084B}"/>
              </a:ext>
            </a:extLst>
          </p:cNvPr>
          <p:cNvSpPr txBox="1"/>
          <p:nvPr/>
        </p:nvSpPr>
        <p:spPr>
          <a:xfrm>
            <a:off x="6888406" y="30450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55573A-2B83-4A5B-9256-F0657359B82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627784" y="2203507"/>
            <a:ext cx="3328506" cy="50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360446-50C1-4B18-9330-6E255CB23B80}"/>
              </a:ext>
            </a:extLst>
          </p:cNvPr>
          <p:cNvSpPr txBox="1"/>
          <p:nvPr/>
        </p:nvSpPr>
        <p:spPr>
          <a:xfrm>
            <a:off x="2626202" y="350597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C29A6C-A5CD-4C5D-8BAA-03CE9B477B03}"/>
              </a:ext>
            </a:extLst>
          </p:cNvPr>
          <p:cNvCxnSpPr/>
          <p:nvPr/>
        </p:nvCxnSpPr>
        <p:spPr>
          <a:xfrm>
            <a:off x="467544" y="350921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482D2-F332-4A1F-808E-E2AD7588A7D8}"/>
              </a:ext>
            </a:extLst>
          </p:cNvPr>
          <p:cNvCxnSpPr>
            <a:cxnSpLocks/>
          </p:cNvCxnSpPr>
          <p:nvPr/>
        </p:nvCxnSpPr>
        <p:spPr>
          <a:xfrm>
            <a:off x="827584" y="2204864"/>
            <a:ext cx="0" cy="13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805DCE-BF7C-496C-B530-B59AA1A4FD0C}"/>
              </a:ext>
            </a:extLst>
          </p:cNvPr>
          <p:cNvSpPr txBox="1"/>
          <p:nvPr/>
        </p:nvSpPr>
        <p:spPr>
          <a:xfrm>
            <a:off x="105406" y="28571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82C909-41C0-4E9A-A79F-59CCE3581C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626202" y="3275740"/>
            <a:ext cx="3352845" cy="22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981131" y="33265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981131" y="76334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981131" y="119675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981131" y="162880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975443" y="205949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981131" y="249289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981131" y="293274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981131" y="335699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981131" y="3789040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981131" y="422108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981131" y="46531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981131" y="508518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37315" y="33265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37314" y="764704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37314" y="11967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37315" y="15968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37315" y="202891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05067" y="33265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05067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21091" y="33265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-35736" y="9157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37315" y="50723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07407" y="42210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4F9FF-F69B-4842-81F1-3CB34A19718E}"/>
              </a:ext>
            </a:extLst>
          </p:cNvPr>
          <p:cNvSpPr txBox="1"/>
          <p:nvPr/>
        </p:nvSpPr>
        <p:spPr>
          <a:xfrm>
            <a:off x="5580112" y="260648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 1500, &amp;data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C456A0-A7CD-4D7A-A3F8-C65B372A7C7D}"/>
              </a:ext>
            </a:extLst>
          </p:cNvPr>
          <p:cNvSpPr/>
          <p:nvPr/>
        </p:nvSpPr>
        <p:spPr>
          <a:xfrm>
            <a:off x="7740352" y="107715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2E2B9-AB66-4E07-8943-56A20219E598}"/>
              </a:ext>
            </a:extLst>
          </p:cNvPr>
          <p:cNvSpPr txBox="1"/>
          <p:nvPr/>
        </p:nvSpPr>
        <p:spPr>
          <a:xfrm>
            <a:off x="8649711" y="1029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00BCA5-B5C5-4AB6-94B9-7B951114BE2D}"/>
              </a:ext>
            </a:extLst>
          </p:cNvPr>
          <p:cNvSpPr/>
          <p:nvPr/>
        </p:nvSpPr>
        <p:spPr>
          <a:xfrm>
            <a:off x="7729745" y="1631124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A0044-A07E-4D0A-9742-ADB2B2E642FB}"/>
              </a:ext>
            </a:extLst>
          </p:cNvPr>
          <p:cNvSpPr txBox="1"/>
          <p:nvPr/>
        </p:nvSpPr>
        <p:spPr>
          <a:xfrm>
            <a:off x="8649711" y="15833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75CA62-CEE6-499D-BD52-42E40F45B275}"/>
              </a:ext>
            </a:extLst>
          </p:cNvPr>
          <p:cNvSpPr/>
          <p:nvPr/>
        </p:nvSpPr>
        <p:spPr>
          <a:xfrm>
            <a:off x="7756490" y="2139982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74A10-D084-4703-A707-75C481820E61}"/>
              </a:ext>
            </a:extLst>
          </p:cNvPr>
          <p:cNvSpPr txBox="1"/>
          <p:nvPr/>
        </p:nvSpPr>
        <p:spPr>
          <a:xfrm>
            <a:off x="8665849" y="20922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79AE7-1166-466B-97C2-18FE10741510}"/>
              </a:ext>
            </a:extLst>
          </p:cNvPr>
          <p:cNvSpPr/>
          <p:nvPr/>
        </p:nvSpPr>
        <p:spPr>
          <a:xfrm>
            <a:off x="7779247" y="2703357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7971F-4C8E-420D-9830-C8CD5B55E4F4}"/>
              </a:ext>
            </a:extLst>
          </p:cNvPr>
          <p:cNvSpPr txBox="1"/>
          <p:nvPr/>
        </p:nvSpPr>
        <p:spPr>
          <a:xfrm>
            <a:off x="8688606" y="26556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4BFE6-3C6A-47AD-8E5A-922A1D1E414F}"/>
              </a:ext>
            </a:extLst>
          </p:cNvPr>
          <p:cNvSpPr txBox="1"/>
          <p:nvPr/>
        </p:nvSpPr>
        <p:spPr>
          <a:xfrm>
            <a:off x="2607407" y="2506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19638-7093-4EC4-923A-E62E3103C963}"/>
              </a:ext>
            </a:extLst>
          </p:cNvPr>
          <p:cNvSpPr/>
          <p:nvPr/>
        </p:nvSpPr>
        <p:spPr>
          <a:xfrm>
            <a:off x="4860032" y="213998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5EF5F-BA5B-4BA1-B8EF-0966D16C4AA6}"/>
              </a:ext>
            </a:extLst>
          </p:cNvPr>
          <p:cNvSpPr/>
          <p:nvPr/>
        </p:nvSpPr>
        <p:spPr>
          <a:xfrm>
            <a:off x="4860032" y="257203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5C1007-1522-46F2-ADBF-FE240B461102}"/>
              </a:ext>
            </a:extLst>
          </p:cNvPr>
          <p:cNvSpPr/>
          <p:nvPr/>
        </p:nvSpPr>
        <p:spPr>
          <a:xfrm>
            <a:off x="4860032" y="301188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42DDD-C268-42AC-9C48-1F57602810C7}"/>
              </a:ext>
            </a:extLst>
          </p:cNvPr>
          <p:cNvSpPr/>
          <p:nvPr/>
        </p:nvSpPr>
        <p:spPr>
          <a:xfrm>
            <a:off x="4860032" y="343612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B249A-DFE3-4A5B-AB1B-B33D6ADF4941}"/>
              </a:ext>
            </a:extLst>
          </p:cNvPr>
          <p:cNvSpPr/>
          <p:nvPr/>
        </p:nvSpPr>
        <p:spPr>
          <a:xfrm>
            <a:off x="4860032" y="3868175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FE79FF-25F6-41E7-BBBC-63C4903CE220}"/>
              </a:ext>
            </a:extLst>
          </p:cNvPr>
          <p:cNvSpPr/>
          <p:nvPr/>
        </p:nvSpPr>
        <p:spPr>
          <a:xfrm>
            <a:off x="4860032" y="4300223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5AF27-2F98-40DF-BBF4-4E882FAF21B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444208" y="2139982"/>
            <a:ext cx="1312282" cy="18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9F1B9F-DB35-44BB-86F0-005C9BDDDFAE}"/>
              </a:ext>
            </a:extLst>
          </p:cNvPr>
          <p:cNvSpPr txBox="1"/>
          <p:nvPr/>
        </p:nvSpPr>
        <p:spPr>
          <a:xfrm>
            <a:off x="6462437" y="21399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B02E6-DBEA-4E3B-9027-BD84F55DB722}"/>
              </a:ext>
            </a:extLst>
          </p:cNvPr>
          <p:cNvSpPr txBox="1"/>
          <p:nvPr/>
        </p:nvSpPr>
        <p:spPr>
          <a:xfrm>
            <a:off x="6444208" y="4341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[1023]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51FC74-B871-4478-81E2-5EE52BD9BC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65307" y="2149220"/>
            <a:ext cx="2294725" cy="55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7786C2-F1AA-4FF5-8C71-5F85E920BFD1}"/>
              </a:ext>
            </a:extLst>
          </p:cNvPr>
          <p:cNvSpPr txBox="1"/>
          <p:nvPr/>
        </p:nvSpPr>
        <p:spPr>
          <a:xfrm>
            <a:off x="6444208" y="34227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[476]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1FDCA8-3186-41DA-B49B-73AE9D6DDD5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444209" y="2886281"/>
            <a:ext cx="1335038" cy="55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582723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int hx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for (hy = hx = i = 0; i &lt; m; ++i)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hx = ((hx&lt;&lt;1) + x[i]);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((hy&lt;&lt;1) + y[i]);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hx = (hx&lt;&lt;1)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'h'*2^4+'e'*2^3+'l'*2^2+'l'*2^1+'o'*2^0;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681468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/* Searching */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j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while (j &lt;= n-m)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if (hx == hy &amp;&amp; memcmp(x, y + j, m) == 0)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   OUTPUT(j);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REHASH(y[j], y[j + m], hy);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++j;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(hy -</a:t>
            </a:r>
            <a:r>
              <a:rPr lang="nn-NO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2000">
                <a:latin typeface="Consolas" pitchFamily="49" charset="0"/>
                <a:cs typeface="Consolas" pitchFamily="49" charset="0"/>
              </a:rPr>
              <a:t>'T'*2^4) &lt;&lt;1 + 'a';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REHASH('T', 'a', hy);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#define REHASH(a, b, h)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((hy - 'T'*2^4) &lt;&lt; 1) + 'a'</a:t>
            </a:r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2082</Words>
  <Application>Microsoft Office PowerPoint</Application>
  <PresentationFormat>화면 슬라이드 쇼(4:3)</PresentationFormat>
  <Paragraphs>969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269</cp:revision>
  <dcterms:created xsi:type="dcterms:W3CDTF">2016-12-04T23:13:07Z</dcterms:created>
  <dcterms:modified xsi:type="dcterms:W3CDTF">2017-08-10T05:07:47Z</dcterms:modified>
</cp:coreProperties>
</file>