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1" autoAdjust="0"/>
    <p:restoredTop sz="94660"/>
  </p:normalViewPr>
  <p:slideViewPr>
    <p:cSldViewPr>
      <p:cViewPr varScale="1">
        <p:scale>
          <a:sx n="124" d="100"/>
          <a:sy n="124" d="100"/>
        </p:scale>
        <p:origin x="90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oacademy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8064"/>
            <a:ext cx="895777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김정인 강사 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ko-KR" altLang="en-US" sz="2400"/>
              <a:t> </a:t>
            </a:r>
            <a:r>
              <a:rPr lang="en-US" altLang="ko-KR" sz="2400">
                <a:hlinkClick r:id="rId2"/>
              </a:rPr>
              <a:t>jikim@ioacademy.co.kr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ftp server : 156.147.178.24</a:t>
            </a:r>
          </a:p>
          <a:p>
            <a:r>
              <a:rPr lang="en-US" altLang="ko-KR" sz="2400"/>
              <a:t>          id : </a:t>
            </a:r>
            <a:r>
              <a:rPr lang="en-US" altLang="ko-KR" sz="2400" err="1"/>
              <a:t>linux</a:t>
            </a:r>
            <a:r>
              <a:rPr lang="en-US" altLang="ko-KR" sz="2400"/>
              <a:t> </a:t>
            </a:r>
          </a:p>
          <a:p>
            <a:r>
              <a:rPr lang="en-US" altLang="ko-KR" sz="2400"/>
              <a:t>        </a:t>
            </a:r>
            <a:r>
              <a:rPr lang="en-US" altLang="ko-KR" sz="2400" err="1"/>
              <a:t>passwd</a:t>
            </a:r>
            <a:r>
              <a:rPr lang="en-US" altLang="ko-KR" sz="2400"/>
              <a:t> </a:t>
            </a:r>
            <a:r>
              <a:rPr lang="ko-KR" altLang="en-US" sz="2400"/>
              <a:t>없음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공유 파일 </a:t>
            </a:r>
            <a:r>
              <a:rPr lang="en-US" altLang="ko-KR" sz="2400"/>
              <a:t>: 01_day.pptx , 01_day </a:t>
            </a:r>
            <a:r>
              <a:rPr lang="ko-KR" altLang="en-US" sz="2400"/>
              <a:t>폴더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 환경 </a:t>
            </a:r>
            <a:r>
              <a:rPr lang="en-US" altLang="ko-KR" sz="2400"/>
              <a:t>: gcc =&gt; mingw-get-setup.exe : mingw.org </a:t>
            </a:r>
            <a:r>
              <a:rPr lang="ko-KR" altLang="en-US" sz="2400"/>
              <a:t>다운로드</a:t>
            </a:r>
            <a:endParaRPr lang="en-US" altLang="ko-KR" sz="2400"/>
          </a:p>
          <a:p>
            <a:r>
              <a:rPr lang="en-US" altLang="ko-KR" sz="2400"/>
              <a:t>              gvim =&gt; vim.org </a:t>
            </a:r>
            <a:r>
              <a:rPr lang="ko-KR" altLang="en-US" sz="2400"/>
              <a:t>다운로드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수업시간 </a:t>
            </a:r>
            <a:r>
              <a:rPr lang="en-US" altLang="ko-KR" sz="2400"/>
              <a:t>: 40-45</a:t>
            </a:r>
            <a:r>
              <a:rPr lang="ko-KR" altLang="en-US" sz="2400"/>
              <a:t>분 쉬는시간 </a:t>
            </a:r>
            <a:r>
              <a:rPr lang="en-US" altLang="ko-KR" sz="2400"/>
              <a:t>: 20-15</a:t>
            </a:r>
          </a:p>
          <a:p>
            <a:r>
              <a:rPr lang="ko-KR" altLang="en-US" sz="2400"/>
              <a:t>점심시간 </a:t>
            </a:r>
            <a:r>
              <a:rPr lang="en-US" altLang="ko-KR" sz="2400"/>
              <a:t>: 12</a:t>
            </a:r>
            <a:r>
              <a:rPr lang="ko-KR" altLang="en-US" sz="2400"/>
              <a:t>시 </a:t>
            </a:r>
            <a:r>
              <a:rPr lang="en-US" altLang="ko-KR" sz="2400"/>
              <a:t>45</a:t>
            </a:r>
            <a:r>
              <a:rPr lang="ko-KR" altLang="en-US" sz="2400"/>
              <a:t>분 </a:t>
            </a:r>
            <a:r>
              <a:rPr lang="en-US" altLang="ko-KR" sz="2400"/>
              <a:t>- 14</a:t>
            </a:r>
            <a:r>
              <a:rPr lang="ko-KR" altLang="en-US" sz="2400"/>
              <a:t>시 </a:t>
            </a:r>
            <a:r>
              <a:rPr lang="en-US" altLang="ko-KR" sz="2400"/>
              <a:t>10</a:t>
            </a:r>
            <a:r>
              <a:rPr lang="ko-KR" altLang="en-US" sz="2400"/>
              <a:t>분</a:t>
            </a:r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837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FF86C64-BE7D-4FA3-B4E1-A6BDDAB11528}"/>
              </a:ext>
            </a:extLst>
          </p:cNvPr>
          <p:cNvSpPr txBox="1"/>
          <p:nvPr/>
        </p:nvSpPr>
        <p:spPr>
          <a:xfrm>
            <a:off x="6844415" y="1345130"/>
            <a:ext cx="494863" cy="26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F9816-455E-438B-90E6-D447ABF910BF}"/>
              </a:ext>
            </a:extLst>
          </p:cNvPr>
          <p:cNvSpPr/>
          <p:nvPr/>
        </p:nvSpPr>
        <p:spPr>
          <a:xfrm>
            <a:off x="5141450" y="3140847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184269-A4AC-472C-AA1F-1C5DAF56DBCF}"/>
              </a:ext>
            </a:extLst>
          </p:cNvPr>
          <p:cNvSpPr/>
          <p:nvPr/>
        </p:nvSpPr>
        <p:spPr>
          <a:xfrm>
            <a:off x="5141450" y="3397121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133532-A9FD-48EC-B19A-692D6C2A81EF}"/>
              </a:ext>
            </a:extLst>
          </p:cNvPr>
          <p:cNvSpPr/>
          <p:nvPr/>
        </p:nvSpPr>
        <p:spPr>
          <a:xfrm>
            <a:off x="5141450" y="3653395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610EDF-5C81-446B-9F9B-BA77C16B1B14}"/>
              </a:ext>
            </a:extLst>
          </p:cNvPr>
          <p:cNvSpPr/>
          <p:nvPr/>
        </p:nvSpPr>
        <p:spPr>
          <a:xfrm>
            <a:off x="5860665" y="3140847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A7E48-A0A2-4625-8047-08DB9C6640EE}"/>
              </a:ext>
            </a:extLst>
          </p:cNvPr>
          <p:cNvSpPr/>
          <p:nvPr/>
        </p:nvSpPr>
        <p:spPr>
          <a:xfrm>
            <a:off x="5141450" y="2885238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28D2A36-1C87-48BC-B754-A98D91CC2CB2}"/>
              </a:ext>
            </a:extLst>
          </p:cNvPr>
          <p:cNvSpPr/>
          <p:nvPr/>
        </p:nvSpPr>
        <p:spPr>
          <a:xfrm>
            <a:off x="6732240" y="1916832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F98A0F-22CF-4F24-97DA-182D610050B8}"/>
              </a:ext>
            </a:extLst>
          </p:cNvPr>
          <p:cNvSpPr/>
          <p:nvPr/>
        </p:nvSpPr>
        <p:spPr>
          <a:xfrm>
            <a:off x="6732240" y="2173105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11817B-1675-44FC-96D9-F2E911C6BFCC}"/>
              </a:ext>
            </a:extLst>
          </p:cNvPr>
          <p:cNvSpPr/>
          <p:nvPr/>
        </p:nvSpPr>
        <p:spPr>
          <a:xfrm>
            <a:off x="6732240" y="242937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CE79F9-0EEF-46CF-BBD0-C1F38928A27F}"/>
              </a:ext>
            </a:extLst>
          </p:cNvPr>
          <p:cNvSpPr/>
          <p:nvPr/>
        </p:nvSpPr>
        <p:spPr>
          <a:xfrm>
            <a:off x="7451455" y="1916832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B47706-5399-4095-9F51-CF9F827FA3B8}"/>
              </a:ext>
            </a:extLst>
          </p:cNvPr>
          <p:cNvSpPr/>
          <p:nvPr/>
        </p:nvSpPr>
        <p:spPr>
          <a:xfrm>
            <a:off x="6732240" y="1661222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67EC28-D07F-47D4-94FA-B78DCABF0B24}"/>
              </a:ext>
            </a:extLst>
          </p:cNvPr>
          <p:cNvSpPr/>
          <p:nvPr/>
        </p:nvSpPr>
        <p:spPr>
          <a:xfrm>
            <a:off x="8269660" y="3140508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E22180-0810-464B-AFF2-D9D876EF0CB5}"/>
              </a:ext>
            </a:extLst>
          </p:cNvPr>
          <p:cNvSpPr/>
          <p:nvPr/>
        </p:nvSpPr>
        <p:spPr>
          <a:xfrm>
            <a:off x="8269660" y="3396781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0C3AEA-EC97-44E4-8326-FA3BF05CC66F}"/>
              </a:ext>
            </a:extLst>
          </p:cNvPr>
          <p:cNvSpPr/>
          <p:nvPr/>
        </p:nvSpPr>
        <p:spPr>
          <a:xfrm>
            <a:off x="8269660" y="3653055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4D49714-8BF4-42A5-8FB2-4B9E4AA762FA}"/>
              </a:ext>
            </a:extLst>
          </p:cNvPr>
          <p:cNvSpPr/>
          <p:nvPr/>
        </p:nvSpPr>
        <p:spPr>
          <a:xfrm>
            <a:off x="8988875" y="3140508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20C7A46-7500-4932-A484-A819237E653A}"/>
              </a:ext>
            </a:extLst>
          </p:cNvPr>
          <p:cNvSpPr/>
          <p:nvPr/>
        </p:nvSpPr>
        <p:spPr>
          <a:xfrm>
            <a:off x="8269660" y="2884233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AB691D6A-C29D-42B2-BD39-E4E926FD5BF8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7543774" y="2301242"/>
            <a:ext cx="725886" cy="96740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167AABA1-CCB0-4BE9-A1D8-892386D93FC3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rot="10800000">
            <a:off x="7543774" y="2044969"/>
            <a:ext cx="725886" cy="122367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7FB645B-6D1D-4DDA-9247-7771A5296DEC}"/>
              </a:ext>
            </a:extLst>
          </p:cNvPr>
          <p:cNvSpPr txBox="1"/>
          <p:nvPr/>
        </p:nvSpPr>
        <p:spPr>
          <a:xfrm>
            <a:off x="5974137" y="293042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9D263B-6822-45B5-AC9D-CFE7DA3CD846}"/>
              </a:ext>
            </a:extLst>
          </p:cNvPr>
          <p:cNvSpPr txBox="1"/>
          <p:nvPr/>
        </p:nvSpPr>
        <p:spPr>
          <a:xfrm>
            <a:off x="-1580400" y="54163"/>
            <a:ext cx="747832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void __rb_rotate_left(struct rb_node *node, struct rb_root *root)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struct rb_node *right = node-&gt;rb_right;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struct rb_node *parent = rb_parent(node);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if ((node-&gt;rb_right = right-&gt;rb_left))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rb_set_parent(right-&gt;rb_left, node);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right-&gt;rb_left = node;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rb_set_parent(right, parent);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if (parent)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if (node == parent-&gt;rb_left)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parent-&gt;rb_left = right;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else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parent-&gt;rb_right = right;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else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root-&gt;rb_node = right;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rb_set_parent(node, right);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C74BA7-50E6-4962-8D57-696936830901}"/>
              </a:ext>
            </a:extLst>
          </p:cNvPr>
          <p:cNvSpPr txBox="1"/>
          <p:nvPr/>
        </p:nvSpPr>
        <p:spPr>
          <a:xfrm>
            <a:off x="7728472" y="178869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right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E9FAE5-905E-40AA-B84B-50127DDAACDA}"/>
              </a:ext>
            </a:extLst>
          </p:cNvPr>
          <p:cNvSpPr txBox="1"/>
          <p:nvPr/>
        </p:nvSpPr>
        <p:spPr>
          <a:xfrm>
            <a:off x="7227020" y="416102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parent=0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ACC3A206-A9F5-42EA-B609-2A9B13275342}"/>
              </a:ext>
            </a:extLst>
          </p:cNvPr>
          <p:cNvCxnSpPr>
            <a:cxnSpLocks/>
            <a:stCxn id="33" idx="1"/>
            <a:endCxn id="14" idx="3"/>
          </p:cNvCxnSpPr>
          <p:nvPr/>
        </p:nvCxnSpPr>
        <p:spPr>
          <a:xfrm rot="10800000" flipV="1">
            <a:off x="5952984" y="2557516"/>
            <a:ext cx="779256" cy="7114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310CFA68-783B-4E33-8290-3C29FF3A5933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 flipV="1">
            <a:off x="5952984" y="2044969"/>
            <a:ext cx="779256" cy="12240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34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7382D-04EF-4A1E-8302-8884CF5755BB}"/>
              </a:ext>
            </a:extLst>
          </p:cNvPr>
          <p:cNvSpPr txBox="1"/>
          <p:nvPr/>
        </p:nvSpPr>
        <p:spPr>
          <a:xfrm>
            <a:off x="2019879" y="184511"/>
            <a:ext cx="494863" cy="26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A6D0E6-57F6-4A7B-8907-B76E0BC849B5}"/>
              </a:ext>
            </a:extLst>
          </p:cNvPr>
          <p:cNvSpPr/>
          <p:nvPr/>
        </p:nvSpPr>
        <p:spPr>
          <a:xfrm>
            <a:off x="316914" y="1980228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BB9849-DF96-4316-8CCD-5BDA010955A4}"/>
              </a:ext>
            </a:extLst>
          </p:cNvPr>
          <p:cNvSpPr/>
          <p:nvPr/>
        </p:nvSpPr>
        <p:spPr>
          <a:xfrm>
            <a:off x="316914" y="2236502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E516B-410D-4D90-AEE3-C135CB02EE6A}"/>
              </a:ext>
            </a:extLst>
          </p:cNvPr>
          <p:cNvSpPr/>
          <p:nvPr/>
        </p:nvSpPr>
        <p:spPr>
          <a:xfrm>
            <a:off x="316914" y="249277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FFCD4-7EFF-4E08-86C8-7B74793F935E}"/>
              </a:ext>
            </a:extLst>
          </p:cNvPr>
          <p:cNvSpPr/>
          <p:nvPr/>
        </p:nvSpPr>
        <p:spPr>
          <a:xfrm>
            <a:off x="1036129" y="1980228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4AB69-3E4C-48CD-9E15-28965CBEC7D2}"/>
              </a:ext>
            </a:extLst>
          </p:cNvPr>
          <p:cNvSpPr/>
          <p:nvPr/>
        </p:nvSpPr>
        <p:spPr>
          <a:xfrm>
            <a:off x="316914" y="1724619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29976D-0AB7-455F-9672-651F9401E542}"/>
              </a:ext>
            </a:extLst>
          </p:cNvPr>
          <p:cNvSpPr/>
          <p:nvPr/>
        </p:nvSpPr>
        <p:spPr>
          <a:xfrm>
            <a:off x="1907704" y="756213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99AE7D-F7AF-4AEB-BFF1-CDDA902BEC86}"/>
              </a:ext>
            </a:extLst>
          </p:cNvPr>
          <p:cNvSpPr/>
          <p:nvPr/>
        </p:nvSpPr>
        <p:spPr>
          <a:xfrm>
            <a:off x="1907704" y="101248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209F1E-C642-483F-841D-2212BA2297B5}"/>
              </a:ext>
            </a:extLst>
          </p:cNvPr>
          <p:cNvSpPr/>
          <p:nvPr/>
        </p:nvSpPr>
        <p:spPr>
          <a:xfrm>
            <a:off x="1907704" y="1268760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29C1A8-C91E-4E03-83C8-3F0443878B94}"/>
              </a:ext>
            </a:extLst>
          </p:cNvPr>
          <p:cNvSpPr/>
          <p:nvPr/>
        </p:nvSpPr>
        <p:spPr>
          <a:xfrm>
            <a:off x="2626919" y="756213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3D8924-526C-4E61-BBA6-A20652EE5653}"/>
              </a:ext>
            </a:extLst>
          </p:cNvPr>
          <p:cNvSpPr/>
          <p:nvPr/>
        </p:nvSpPr>
        <p:spPr>
          <a:xfrm>
            <a:off x="1907704" y="500603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79006-6734-4C71-ABA6-894CC29B0443}"/>
              </a:ext>
            </a:extLst>
          </p:cNvPr>
          <p:cNvSpPr/>
          <p:nvPr/>
        </p:nvSpPr>
        <p:spPr>
          <a:xfrm>
            <a:off x="3445124" y="1979889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B6C0D3-F694-422D-BA62-1BF0912A91F6}"/>
              </a:ext>
            </a:extLst>
          </p:cNvPr>
          <p:cNvSpPr/>
          <p:nvPr/>
        </p:nvSpPr>
        <p:spPr>
          <a:xfrm>
            <a:off x="3445124" y="2236162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854C91-CF7C-4DB8-8F7A-81F00EDCF08B}"/>
              </a:ext>
            </a:extLst>
          </p:cNvPr>
          <p:cNvSpPr/>
          <p:nvPr/>
        </p:nvSpPr>
        <p:spPr>
          <a:xfrm>
            <a:off x="3445124" y="249243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A225BE-5F58-4510-ADB1-F0863FF870BC}"/>
              </a:ext>
            </a:extLst>
          </p:cNvPr>
          <p:cNvSpPr/>
          <p:nvPr/>
        </p:nvSpPr>
        <p:spPr>
          <a:xfrm>
            <a:off x="4164339" y="1979889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AB38ED-38B8-4583-9D8E-A6962B858BE2}"/>
              </a:ext>
            </a:extLst>
          </p:cNvPr>
          <p:cNvSpPr/>
          <p:nvPr/>
        </p:nvSpPr>
        <p:spPr>
          <a:xfrm>
            <a:off x="3445124" y="1723614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EB20E83D-8720-4AFB-92D5-8E55334F213E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719238" y="1140623"/>
            <a:ext cx="725886" cy="96740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A8F63AC3-F76F-4D66-8B3E-257F86C97F0D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2719238" y="884350"/>
            <a:ext cx="725886" cy="122367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6AE2AD-79A1-487C-8F55-B67C671196EB}"/>
              </a:ext>
            </a:extLst>
          </p:cNvPr>
          <p:cNvSpPr txBox="1"/>
          <p:nvPr/>
        </p:nvSpPr>
        <p:spPr>
          <a:xfrm>
            <a:off x="1149601" y="176981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uncle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3F36FF-1324-48E4-8A6A-3DD834946C3A}"/>
              </a:ext>
            </a:extLst>
          </p:cNvPr>
          <p:cNvSpPr txBox="1"/>
          <p:nvPr/>
        </p:nvSpPr>
        <p:spPr>
          <a:xfrm>
            <a:off x="5814245" y="3009137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79D8D429-1330-4B9B-9874-F8982516834A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 flipV="1">
            <a:off x="1128448" y="1396897"/>
            <a:ext cx="779256" cy="7114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08C3DF2-9B22-41D4-9354-D7E025D6FD0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1128448" y="884350"/>
            <a:ext cx="779256" cy="12240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CBB26F-70AF-42B8-BA0B-6DA0853309CC}"/>
              </a:ext>
            </a:extLst>
          </p:cNvPr>
          <p:cNvSpPr/>
          <p:nvPr/>
        </p:nvSpPr>
        <p:spPr>
          <a:xfrm>
            <a:off x="5004048" y="321297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4E4A1B-48F7-4213-988C-D26CB9BC74C8}"/>
              </a:ext>
            </a:extLst>
          </p:cNvPr>
          <p:cNvSpPr/>
          <p:nvPr/>
        </p:nvSpPr>
        <p:spPr>
          <a:xfrm>
            <a:off x="5004048" y="346924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9A9A24-D144-4329-A564-908FD6DEFC7C}"/>
              </a:ext>
            </a:extLst>
          </p:cNvPr>
          <p:cNvSpPr/>
          <p:nvPr/>
        </p:nvSpPr>
        <p:spPr>
          <a:xfrm>
            <a:off x="5004048" y="372552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6F117F-D568-42DA-AE13-1588DD112ED0}"/>
              </a:ext>
            </a:extLst>
          </p:cNvPr>
          <p:cNvSpPr/>
          <p:nvPr/>
        </p:nvSpPr>
        <p:spPr>
          <a:xfrm>
            <a:off x="5723263" y="3212976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D43268-117C-45BC-BB96-F24F8D05B82A}"/>
              </a:ext>
            </a:extLst>
          </p:cNvPr>
          <p:cNvSpPr/>
          <p:nvPr/>
        </p:nvSpPr>
        <p:spPr>
          <a:xfrm>
            <a:off x="5004048" y="295670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13F23A3A-716B-42DA-B6E9-68A848EC4CC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>
            <a:off x="4256658" y="2364299"/>
            <a:ext cx="747390" cy="97681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B2283611-D0DA-43DB-9779-26A13BFEA51C}"/>
              </a:ext>
            </a:extLst>
          </p:cNvPr>
          <p:cNvCxnSpPr>
            <a:cxnSpLocks/>
            <a:stCxn id="28" idx="1"/>
            <a:endCxn id="18" idx="3"/>
          </p:cNvCxnSpPr>
          <p:nvPr/>
        </p:nvCxnSpPr>
        <p:spPr>
          <a:xfrm rot="10800000">
            <a:off x="4256658" y="2108027"/>
            <a:ext cx="747390" cy="12330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18EE0AB-C62F-42B4-92A3-A2F18F5418E9}"/>
              </a:ext>
            </a:extLst>
          </p:cNvPr>
          <p:cNvSpPr txBox="1"/>
          <p:nvPr/>
        </p:nvSpPr>
        <p:spPr>
          <a:xfrm>
            <a:off x="4351681" y="182482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D37BFB-AFDB-4BDC-913E-4905F66B50B6}"/>
              </a:ext>
            </a:extLst>
          </p:cNvPr>
          <p:cNvSpPr txBox="1"/>
          <p:nvPr/>
        </p:nvSpPr>
        <p:spPr>
          <a:xfrm>
            <a:off x="2771800" y="53747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gparent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00171D-DD2F-4CDA-B05C-DBDEF6DB7100}"/>
              </a:ext>
            </a:extLst>
          </p:cNvPr>
          <p:cNvSpPr txBox="1"/>
          <p:nvPr/>
        </p:nvSpPr>
        <p:spPr>
          <a:xfrm>
            <a:off x="-3033029" y="4005307"/>
            <a:ext cx="724429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if (uncle &amp;&amp; rb_is_red(uncle))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	rb_set_black(uncle);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	rb_set_black(parent);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	rb_set_red(gparent);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	node = gparent;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	continue;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}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AC585A-D003-4C96-A756-E8F44E814384}"/>
              </a:ext>
            </a:extLst>
          </p:cNvPr>
          <p:cNvSpPr txBox="1"/>
          <p:nvPr/>
        </p:nvSpPr>
        <p:spPr>
          <a:xfrm>
            <a:off x="1231343" y="55696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208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7382D-04EF-4A1E-8302-8884CF5755BB}"/>
              </a:ext>
            </a:extLst>
          </p:cNvPr>
          <p:cNvSpPr txBox="1"/>
          <p:nvPr/>
        </p:nvSpPr>
        <p:spPr>
          <a:xfrm>
            <a:off x="2019879" y="184511"/>
            <a:ext cx="494863" cy="26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A6D0E6-57F6-4A7B-8907-B76E0BC849B5}"/>
              </a:ext>
            </a:extLst>
          </p:cNvPr>
          <p:cNvSpPr/>
          <p:nvPr/>
        </p:nvSpPr>
        <p:spPr>
          <a:xfrm>
            <a:off x="316914" y="1980228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BB9849-DF96-4316-8CCD-5BDA010955A4}"/>
              </a:ext>
            </a:extLst>
          </p:cNvPr>
          <p:cNvSpPr/>
          <p:nvPr/>
        </p:nvSpPr>
        <p:spPr>
          <a:xfrm>
            <a:off x="316914" y="2236502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E516B-410D-4D90-AEE3-C135CB02EE6A}"/>
              </a:ext>
            </a:extLst>
          </p:cNvPr>
          <p:cNvSpPr/>
          <p:nvPr/>
        </p:nvSpPr>
        <p:spPr>
          <a:xfrm>
            <a:off x="316914" y="249277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FFCD4-7EFF-4E08-86C8-7B74793F935E}"/>
              </a:ext>
            </a:extLst>
          </p:cNvPr>
          <p:cNvSpPr/>
          <p:nvPr/>
        </p:nvSpPr>
        <p:spPr>
          <a:xfrm>
            <a:off x="1036129" y="1980228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4AB69-3E4C-48CD-9E15-28965CBEC7D2}"/>
              </a:ext>
            </a:extLst>
          </p:cNvPr>
          <p:cNvSpPr/>
          <p:nvPr/>
        </p:nvSpPr>
        <p:spPr>
          <a:xfrm>
            <a:off x="316914" y="1724619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29976D-0AB7-455F-9672-651F9401E542}"/>
              </a:ext>
            </a:extLst>
          </p:cNvPr>
          <p:cNvSpPr/>
          <p:nvPr/>
        </p:nvSpPr>
        <p:spPr>
          <a:xfrm>
            <a:off x="1907704" y="756213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99AE7D-F7AF-4AEB-BFF1-CDDA902BEC86}"/>
              </a:ext>
            </a:extLst>
          </p:cNvPr>
          <p:cNvSpPr/>
          <p:nvPr/>
        </p:nvSpPr>
        <p:spPr>
          <a:xfrm>
            <a:off x="1907704" y="101248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209F1E-C642-483F-841D-2212BA2297B5}"/>
              </a:ext>
            </a:extLst>
          </p:cNvPr>
          <p:cNvSpPr/>
          <p:nvPr/>
        </p:nvSpPr>
        <p:spPr>
          <a:xfrm>
            <a:off x="1907704" y="1268760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29C1A8-C91E-4E03-83C8-3F0443878B94}"/>
              </a:ext>
            </a:extLst>
          </p:cNvPr>
          <p:cNvSpPr/>
          <p:nvPr/>
        </p:nvSpPr>
        <p:spPr>
          <a:xfrm>
            <a:off x="2626919" y="756213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3D8924-526C-4E61-BBA6-A20652EE5653}"/>
              </a:ext>
            </a:extLst>
          </p:cNvPr>
          <p:cNvSpPr/>
          <p:nvPr/>
        </p:nvSpPr>
        <p:spPr>
          <a:xfrm>
            <a:off x="1907704" y="500603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79006-6734-4C71-ABA6-894CC29B0443}"/>
              </a:ext>
            </a:extLst>
          </p:cNvPr>
          <p:cNvSpPr/>
          <p:nvPr/>
        </p:nvSpPr>
        <p:spPr>
          <a:xfrm>
            <a:off x="2680346" y="310512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B6C0D3-F694-422D-BA62-1BF0912A91F6}"/>
              </a:ext>
            </a:extLst>
          </p:cNvPr>
          <p:cNvSpPr/>
          <p:nvPr/>
        </p:nvSpPr>
        <p:spPr>
          <a:xfrm>
            <a:off x="2680346" y="33613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854C91-CF7C-4DB8-8F7A-81F00EDCF08B}"/>
              </a:ext>
            </a:extLst>
          </p:cNvPr>
          <p:cNvSpPr/>
          <p:nvPr/>
        </p:nvSpPr>
        <p:spPr>
          <a:xfrm>
            <a:off x="2680346" y="361767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A225BE-5F58-4510-ADB1-F0863FF870BC}"/>
              </a:ext>
            </a:extLst>
          </p:cNvPr>
          <p:cNvSpPr/>
          <p:nvPr/>
        </p:nvSpPr>
        <p:spPr>
          <a:xfrm>
            <a:off x="3399561" y="3105126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AB38ED-38B8-4583-9D8E-A6962B858BE2}"/>
              </a:ext>
            </a:extLst>
          </p:cNvPr>
          <p:cNvSpPr/>
          <p:nvPr/>
        </p:nvSpPr>
        <p:spPr>
          <a:xfrm>
            <a:off x="2680346" y="284885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EB20E83D-8720-4AFB-92D5-8E55334F213E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2719238" y="1140623"/>
            <a:ext cx="1473276" cy="10125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A8F63AC3-F76F-4D66-8B3E-257F86C97F0D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 flipV="1">
            <a:off x="3491880" y="2153143"/>
            <a:ext cx="700634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79D8D429-1330-4B9B-9874-F8982516834A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 flipV="1">
            <a:off x="1128448" y="1396897"/>
            <a:ext cx="779256" cy="7114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08C3DF2-9B22-41D4-9354-D7E025D6FD0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1128448" y="884350"/>
            <a:ext cx="779256" cy="12240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CBB26F-70AF-42B8-BA0B-6DA0853309CC}"/>
              </a:ext>
            </a:extLst>
          </p:cNvPr>
          <p:cNvSpPr/>
          <p:nvPr/>
        </p:nvSpPr>
        <p:spPr>
          <a:xfrm>
            <a:off x="4192514" y="202500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4E4A1B-48F7-4213-988C-D26CB9BC74C8}"/>
              </a:ext>
            </a:extLst>
          </p:cNvPr>
          <p:cNvSpPr/>
          <p:nvPr/>
        </p:nvSpPr>
        <p:spPr>
          <a:xfrm>
            <a:off x="4192514" y="228127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9A9A24-D144-4329-A564-908FD6DEFC7C}"/>
              </a:ext>
            </a:extLst>
          </p:cNvPr>
          <p:cNvSpPr/>
          <p:nvPr/>
        </p:nvSpPr>
        <p:spPr>
          <a:xfrm>
            <a:off x="4192514" y="253755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6F117F-D568-42DA-AE13-1588DD112ED0}"/>
              </a:ext>
            </a:extLst>
          </p:cNvPr>
          <p:cNvSpPr/>
          <p:nvPr/>
        </p:nvSpPr>
        <p:spPr>
          <a:xfrm>
            <a:off x="4911729" y="2025006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D43268-117C-45BC-BB96-F24F8D05B82A}"/>
              </a:ext>
            </a:extLst>
          </p:cNvPr>
          <p:cNvSpPr/>
          <p:nvPr/>
        </p:nvSpPr>
        <p:spPr>
          <a:xfrm>
            <a:off x="4192514" y="176873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B2283611-D0DA-43DB-9779-26A13BFEA51C}"/>
              </a:ext>
            </a:extLst>
          </p:cNvPr>
          <p:cNvCxnSpPr>
            <a:cxnSpLocks/>
            <a:stCxn id="28" idx="1"/>
            <a:endCxn id="13" idx="3"/>
          </p:cNvCxnSpPr>
          <p:nvPr/>
        </p:nvCxnSpPr>
        <p:spPr>
          <a:xfrm rot="10800000">
            <a:off x="2719238" y="884351"/>
            <a:ext cx="1473276" cy="12687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29E652-8464-44F8-B10A-D3107F467868}"/>
              </a:ext>
            </a:extLst>
          </p:cNvPr>
          <p:cNvSpPr/>
          <p:nvPr/>
        </p:nvSpPr>
        <p:spPr>
          <a:xfrm>
            <a:off x="5632674" y="310512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E66717B-5C9C-4A2A-8F59-C3D5FD67A701}"/>
              </a:ext>
            </a:extLst>
          </p:cNvPr>
          <p:cNvSpPr/>
          <p:nvPr/>
        </p:nvSpPr>
        <p:spPr>
          <a:xfrm>
            <a:off x="5632674" y="33613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6C955B-FA91-46DA-89DB-81505E372027}"/>
              </a:ext>
            </a:extLst>
          </p:cNvPr>
          <p:cNvSpPr/>
          <p:nvPr/>
        </p:nvSpPr>
        <p:spPr>
          <a:xfrm>
            <a:off x="5632674" y="361767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172825-FEEB-45F2-BC74-515D95AA473A}"/>
              </a:ext>
            </a:extLst>
          </p:cNvPr>
          <p:cNvSpPr/>
          <p:nvPr/>
        </p:nvSpPr>
        <p:spPr>
          <a:xfrm>
            <a:off x="6351889" y="3105126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0D7DD6-B0B5-483C-A6F0-5D064A8C3C5E}"/>
              </a:ext>
            </a:extLst>
          </p:cNvPr>
          <p:cNvSpPr/>
          <p:nvPr/>
        </p:nvSpPr>
        <p:spPr>
          <a:xfrm>
            <a:off x="5632674" y="284885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E8AD9EE5-32CB-4A78-BE34-884B5E1FE974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5004048" y="2409416"/>
            <a:ext cx="628626" cy="8238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48819EED-B3AD-4821-AACB-74AB7AB35651}"/>
              </a:ext>
            </a:extLst>
          </p:cNvPr>
          <p:cNvCxnSpPr>
            <a:cxnSpLocks/>
            <a:stCxn id="37" idx="1"/>
            <a:endCxn id="31" idx="3"/>
          </p:cNvCxnSpPr>
          <p:nvPr/>
        </p:nvCxnSpPr>
        <p:spPr>
          <a:xfrm rot="10800000">
            <a:off x="5004048" y="2153143"/>
            <a:ext cx="628626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5AD18976-5456-4FF8-BE9F-DC2B7A3CF205}"/>
              </a:ext>
            </a:extLst>
          </p:cNvPr>
          <p:cNvCxnSpPr>
            <a:cxnSpLocks/>
            <a:stCxn id="30" idx="1"/>
            <a:endCxn id="18" idx="3"/>
          </p:cNvCxnSpPr>
          <p:nvPr/>
        </p:nvCxnSpPr>
        <p:spPr>
          <a:xfrm rot="10800000" flipV="1">
            <a:off x="3491880" y="2665689"/>
            <a:ext cx="700634" cy="567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644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7382D-04EF-4A1E-8302-8884CF5755BB}"/>
              </a:ext>
            </a:extLst>
          </p:cNvPr>
          <p:cNvSpPr txBox="1"/>
          <p:nvPr/>
        </p:nvSpPr>
        <p:spPr>
          <a:xfrm>
            <a:off x="2019879" y="184511"/>
            <a:ext cx="494863" cy="26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A6D0E6-57F6-4A7B-8907-B76E0BC849B5}"/>
              </a:ext>
            </a:extLst>
          </p:cNvPr>
          <p:cNvSpPr/>
          <p:nvPr/>
        </p:nvSpPr>
        <p:spPr>
          <a:xfrm>
            <a:off x="316914" y="1980228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BB9849-DF96-4316-8CCD-5BDA010955A4}"/>
              </a:ext>
            </a:extLst>
          </p:cNvPr>
          <p:cNvSpPr/>
          <p:nvPr/>
        </p:nvSpPr>
        <p:spPr>
          <a:xfrm>
            <a:off x="316914" y="2236502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E516B-410D-4D90-AEE3-C135CB02EE6A}"/>
              </a:ext>
            </a:extLst>
          </p:cNvPr>
          <p:cNvSpPr/>
          <p:nvPr/>
        </p:nvSpPr>
        <p:spPr>
          <a:xfrm>
            <a:off x="316914" y="249277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FFCD4-7EFF-4E08-86C8-7B74793F935E}"/>
              </a:ext>
            </a:extLst>
          </p:cNvPr>
          <p:cNvSpPr/>
          <p:nvPr/>
        </p:nvSpPr>
        <p:spPr>
          <a:xfrm>
            <a:off x="1036129" y="1980228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4AB69-3E4C-48CD-9E15-28965CBEC7D2}"/>
              </a:ext>
            </a:extLst>
          </p:cNvPr>
          <p:cNvSpPr/>
          <p:nvPr/>
        </p:nvSpPr>
        <p:spPr>
          <a:xfrm>
            <a:off x="316914" y="1724619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29976D-0AB7-455F-9672-651F9401E542}"/>
              </a:ext>
            </a:extLst>
          </p:cNvPr>
          <p:cNvSpPr/>
          <p:nvPr/>
        </p:nvSpPr>
        <p:spPr>
          <a:xfrm>
            <a:off x="1907704" y="756213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99AE7D-F7AF-4AEB-BFF1-CDDA902BEC86}"/>
              </a:ext>
            </a:extLst>
          </p:cNvPr>
          <p:cNvSpPr/>
          <p:nvPr/>
        </p:nvSpPr>
        <p:spPr>
          <a:xfrm>
            <a:off x="1907704" y="101248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209F1E-C642-483F-841D-2212BA2297B5}"/>
              </a:ext>
            </a:extLst>
          </p:cNvPr>
          <p:cNvSpPr/>
          <p:nvPr/>
        </p:nvSpPr>
        <p:spPr>
          <a:xfrm>
            <a:off x="1907704" y="1268760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29C1A8-C91E-4E03-83C8-3F0443878B94}"/>
              </a:ext>
            </a:extLst>
          </p:cNvPr>
          <p:cNvSpPr/>
          <p:nvPr/>
        </p:nvSpPr>
        <p:spPr>
          <a:xfrm>
            <a:off x="2626919" y="756213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3D8924-526C-4E61-BBA6-A20652EE5653}"/>
              </a:ext>
            </a:extLst>
          </p:cNvPr>
          <p:cNvSpPr/>
          <p:nvPr/>
        </p:nvSpPr>
        <p:spPr>
          <a:xfrm>
            <a:off x="1907704" y="500603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79006-6734-4C71-ABA6-894CC29B0443}"/>
              </a:ext>
            </a:extLst>
          </p:cNvPr>
          <p:cNvSpPr/>
          <p:nvPr/>
        </p:nvSpPr>
        <p:spPr>
          <a:xfrm>
            <a:off x="2680346" y="310512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B6C0D3-F694-422D-BA62-1BF0912A91F6}"/>
              </a:ext>
            </a:extLst>
          </p:cNvPr>
          <p:cNvSpPr/>
          <p:nvPr/>
        </p:nvSpPr>
        <p:spPr>
          <a:xfrm>
            <a:off x="2680346" y="33613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854C91-CF7C-4DB8-8F7A-81F00EDCF08B}"/>
              </a:ext>
            </a:extLst>
          </p:cNvPr>
          <p:cNvSpPr/>
          <p:nvPr/>
        </p:nvSpPr>
        <p:spPr>
          <a:xfrm>
            <a:off x="2680346" y="361767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A225BE-5F58-4510-ADB1-F0863FF870BC}"/>
              </a:ext>
            </a:extLst>
          </p:cNvPr>
          <p:cNvSpPr/>
          <p:nvPr/>
        </p:nvSpPr>
        <p:spPr>
          <a:xfrm>
            <a:off x="3399561" y="3105126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AB38ED-38B8-4583-9D8E-A6962B858BE2}"/>
              </a:ext>
            </a:extLst>
          </p:cNvPr>
          <p:cNvSpPr/>
          <p:nvPr/>
        </p:nvSpPr>
        <p:spPr>
          <a:xfrm>
            <a:off x="2680346" y="284885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EB20E83D-8720-4AFB-92D5-8E55334F213E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2719238" y="1140623"/>
            <a:ext cx="1473276" cy="10125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A8F63AC3-F76F-4D66-8B3E-257F86C97F0D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 flipV="1">
            <a:off x="3491880" y="2153143"/>
            <a:ext cx="700634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79D8D429-1330-4B9B-9874-F8982516834A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 flipV="1">
            <a:off x="1128448" y="1396897"/>
            <a:ext cx="779256" cy="7114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08C3DF2-9B22-41D4-9354-D7E025D6FD0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1128448" y="884350"/>
            <a:ext cx="779256" cy="12240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CBB26F-70AF-42B8-BA0B-6DA0853309CC}"/>
              </a:ext>
            </a:extLst>
          </p:cNvPr>
          <p:cNvSpPr/>
          <p:nvPr/>
        </p:nvSpPr>
        <p:spPr>
          <a:xfrm>
            <a:off x="4192514" y="202500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4E4A1B-48F7-4213-988C-D26CB9BC74C8}"/>
              </a:ext>
            </a:extLst>
          </p:cNvPr>
          <p:cNvSpPr/>
          <p:nvPr/>
        </p:nvSpPr>
        <p:spPr>
          <a:xfrm>
            <a:off x="4192514" y="228127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9A9A24-D144-4329-A564-908FD6DEFC7C}"/>
              </a:ext>
            </a:extLst>
          </p:cNvPr>
          <p:cNvSpPr/>
          <p:nvPr/>
        </p:nvSpPr>
        <p:spPr>
          <a:xfrm>
            <a:off x="4192514" y="253755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6F117F-D568-42DA-AE13-1588DD112ED0}"/>
              </a:ext>
            </a:extLst>
          </p:cNvPr>
          <p:cNvSpPr/>
          <p:nvPr/>
        </p:nvSpPr>
        <p:spPr>
          <a:xfrm>
            <a:off x="4911729" y="2025006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D43268-117C-45BC-BB96-F24F8D05B82A}"/>
              </a:ext>
            </a:extLst>
          </p:cNvPr>
          <p:cNvSpPr/>
          <p:nvPr/>
        </p:nvSpPr>
        <p:spPr>
          <a:xfrm>
            <a:off x="4192514" y="176873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B2283611-D0DA-43DB-9779-26A13BFEA51C}"/>
              </a:ext>
            </a:extLst>
          </p:cNvPr>
          <p:cNvCxnSpPr>
            <a:cxnSpLocks/>
            <a:stCxn id="28" idx="1"/>
            <a:endCxn id="13" idx="3"/>
          </p:cNvCxnSpPr>
          <p:nvPr/>
        </p:nvCxnSpPr>
        <p:spPr>
          <a:xfrm rot="10800000">
            <a:off x="2719238" y="884351"/>
            <a:ext cx="1473276" cy="12687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29E652-8464-44F8-B10A-D3107F467868}"/>
              </a:ext>
            </a:extLst>
          </p:cNvPr>
          <p:cNvSpPr/>
          <p:nvPr/>
        </p:nvSpPr>
        <p:spPr>
          <a:xfrm>
            <a:off x="5632674" y="310512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E66717B-5C9C-4A2A-8F59-C3D5FD67A701}"/>
              </a:ext>
            </a:extLst>
          </p:cNvPr>
          <p:cNvSpPr/>
          <p:nvPr/>
        </p:nvSpPr>
        <p:spPr>
          <a:xfrm>
            <a:off x="5632674" y="33613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6C955B-FA91-46DA-89DB-81505E372027}"/>
              </a:ext>
            </a:extLst>
          </p:cNvPr>
          <p:cNvSpPr/>
          <p:nvPr/>
        </p:nvSpPr>
        <p:spPr>
          <a:xfrm>
            <a:off x="5632674" y="361767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172825-FEEB-45F2-BC74-515D95AA473A}"/>
              </a:ext>
            </a:extLst>
          </p:cNvPr>
          <p:cNvSpPr/>
          <p:nvPr/>
        </p:nvSpPr>
        <p:spPr>
          <a:xfrm>
            <a:off x="6351889" y="3105126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0D7DD6-B0B5-483C-A6F0-5D064A8C3C5E}"/>
              </a:ext>
            </a:extLst>
          </p:cNvPr>
          <p:cNvSpPr/>
          <p:nvPr/>
        </p:nvSpPr>
        <p:spPr>
          <a:xfrm>
            <a:off x="5632674" y="284885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E8AD9EE5-32CB-4A78-BE34-884B5E1FE974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5004048" y="2409416"/>
            <a:ext cx="628626" cy="8238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48819EED-B3AD-4821-AACB-74AB7AB35651}"/>
              </a:ext>
            </a:extLst>
          </p:cNvPr>
          <p:cNvCxnSpPr>
            <a:cxnSpLocks/>
            <a:stCxn id="37" idx="1"/>
            <a:endCxn id="31" idx="3"/>
          </p:cNvCxnSpPr>
          <p:nvPr/>
        </p:nvCxnSpPr>
        <p:spPr>
          <a:xfrm rot="10800000">
            <a:off x="5004048" y="2153143"/>
            <a:ext cx="628626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5AD18976-5456-4FF8-BE9F-DC2B7A3CF205}"/>
              </a:ext>
            </a:extLst>
          </p:cNvPr>
          <p:cNvCxnSpPr>
            <a:cxnSpLocks/>
            <a:stCxn id="30" idx="1"/>
            <a:endCxn id="18" idx="3"/>
          </p:cNvCxnSpPr>
          <p:nvPr/>
        </p:nvCxnSpPr>
        <p:spPr>
          <a:xfrm rot="10800000" flipV="1">
            <a:off x="3491880" y="2665689"/>
            <a:ext cx="700634" cy="567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53F7BC9-22EB-42E2-AD68-4D9A17C191FE}"/>
              </a:ext>
            </a:extLst>
          </p:cNvPr>
          <p:cNvSpPr/>
          <p:nvPr/>
        </p:nvSpPr>
        <p:spPr>
          <a:xfrm>
            <a:off x="7071104" y="4155902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5FE41F-E74D-4871-AA06-DA62C6CD0639}"/>
              </a:ext>
            </a:extLst>
          </p:cNvPr>
          <p:cNvSpPr/>
          <p:nvPr/>
        </p:nvSpPr>
        <p:spPr>
          <a:xfrm>
            <a:off x="7071104" y="4412175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FF762F-B901-4405-BB7D-6B428333F5FE}"/>
              </a:ext>
            </a:extLst>
          </p:cNvPr>
          <p:cNvSpPr/>
          <p:nvPr/>
        </p:nvSpPr>
        <p:spPr>
          <a:xfrm>
            <a:off x="7071104" y="466844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1E0749-F039-45EA-8062-053191F7048E}"/>
              </a:ext>
            </a:extLst>
          </p:cNvPr>
          <p:cNvSpPr/>
          <p:nvPr/>
        </p:nvSpPr>
        <p:spPr>
          <a:xfrm>
            <a:off x="7790319" y="4155902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BBF7B6-FA2E-44FF-B8D9-354BEB0BC888}"/>
              </a:ext>
            </a:extLst>
          </p:cNvPr>
          <p:cNvSpPr/>
          <p:nvPr/>
        </p:nvSpPr>
        <p:spPr>
          <a:xfrm>
            <a:off x="7071104" y="3899627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FD096A75-0AE8-47EA-B204-F892DB62260B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442478" y="3460192"/>
            <a:ext cx="628626" cy="8238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40A9DBAE-E74A-4094-949B-6FEE9C0FCFAC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>
            <a:off x="6442478" y="3203919"/>
            <a:ext cx="628626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8CD3F80-DD1B-4DCB-9BE8-132F4CCE97D7}"/>
              </a:ext>
            </a:extLst>
          </p:cNvPr>
          <p:cNvSpPr txBox="1"/>
          <p:nvPr/>
        </p:nvSpPr>
        <p:spPr>
          <a:xfrm>
            <a:off x="5070929" y="187459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38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7382D-04EF-4A1E-8302-8884CF5755BB}"/>
              </a:ext>
            </a:extLst>
          </p:cNvPr>
          <p:cNvSpPr txBox="1"/>
          <p:nvPr/>
        </p:nvSpPr>
        <p:spPr>
          <a:xfrm>
            <a:off x="2019879" y="184511"/>
            <a:ext cx="494863" cy="26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A6D0E6-57F6-4A7B-8907-B76E0BC849B5}"/>
              </a:ext>
            </a:extLst>
          </p:cNvPr>
          <p:cNvSpPr/>
          <p:nvPr/>
        </p:nvSpPr>
        <p:spPr>
          <a:xfrm>
            <a:off x="316914" y="1980228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BB9849-DF96-4316-8CCD-5BDA010955A4}"/>
              </a:ext>
            </a:extLst>
          </p:cNvPr>
          <p:cNvSpPr/>
          <p:nvPr/>
        </p:nvSpPr>
        <p:spPr>
          <a:xfrm>
            <a:off x="316914" y="2236502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E516B-410D-4D90-AEE3-C135CB02EE6A}"/>
              </a:ext>
            </a:extLst>
          </p:cNvPr>
          <p:cNvSpPr/>
          <p:nvPr/>
        </p:nvSpPr>
        <p:spPr>
          <a:xfrm>
            <a:off x="316914" y="249277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FFCD4-7EFF-4E08-86C8-7B74793F935E}"/>
              </a:ext>
            </a:extLst>
          </p:cNvPr>
          <p:cNvSpPr/>
          <p:nvPr/>
        </p:nvSpPr>
        <p:spPr>
          <a:xfrm>
            <a:off x="1036129" y="1980228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4AB69-3E4C-48CD-9E15-28965CBEC7D2}"/>
              </a:ext>
            </a:extLst>
          </p:cNvPr>
          <p:cNvSpPr/>
          <p:nvPr/>
        </p:nvSpPr>
        <p:spPr>
          <a:xfrm>
            <a:off x="316914" y="1724619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29976D-0AB7-455F-9672-651F9401E542}"/>
              </a:ext>
            </a:extLst>
          </p:cNvPr>
          <p:cNvSpPr/>
          <p:nvPr/>
        </p:nvSpPr>
        <p:spPr>
          <a:xfrm>
            <a:off x="1907704" y="756213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99AE7D-F7AF-4AEB-BFF1-CDDA902BEC86}"/>
              </a:ext>
            </a:extLst>
          </p:cNvPr>
          <p:cNvSpPr/>
          <p:nvPr/>
        </p:nvSpPr>
        <p:spPr>
          <a:xfrm>
            <a:off x="1907704" y="101248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209F1E-C642-483F-841D-2212BA2297B5}"/>
              </a:ext>
            </a:extLst>
          </p:cNvPr>
          <p:cNvSpPr/>
          <p:nvPr/>
        </p:nvSpPr>
        <p:spPr>
          <a:xfrm>
            <a:off x="1907704" y="1268760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29C1A8-C91E-4E03-83C8-3F0443878B94}"/>
              </a:ext>
            </a:extLst>
          </p:cNvPr>
          <p:cNvSpPr/>
          <p:nvPr/>
        </p:nvSpPr>
        <p:spPr>
          <a:xfrm>
            <a:off x="2626919" y="756213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3D8924-526C-4E61-BBA6-A20652EE5653}"/>
              </a:ext>
            </a:extLst>
          </p:cNvPr>
          <p:cNvSpPr/>
          <p:nvPr/>
        </p:nvSpPr>
        <p:spPr>
          <a:xfrm>
            <a:off x="1907704" y="500603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79006-6734-4C71-ABA6-894CC29B0443}"/>
              </a:ext>
            </a:extLst>
          </p:cNvPr>
          <p:cNvSpPr/>
          <p:nvPr/>
        </p:nvSpPr>
        <p:spPr>
          <a:xfrm>
            <a:off x="2680346" y="310512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B6C0D3-F694-422D-BA62-1BF0912A91F6}"/>
              </a:ext>
            </a:extLst>
          </p:cNvPr>
          <p:cNvSpPr/>
          <p:nvPr/>
        </p:nvSpPr>
        <p:spPr>
          <a:xfrm>
            <a:off x="2680346" y="33613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854C91-CF7C-4DB8-8F7A-81F00EDCF08B}"/>
              </a:ext>
            </a:extLst>
          </p:cNvPr>
          <p:cNvSpPr/>
          <p:nvPr/>
        </p:nvSpPr>
        <p:spPr>
          <a:xfrm>
            <a:off x="2680346" y="361767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A225BE-5F58-4510-ADB1-F0863FF870BC}"/>
              </a:ext>
            </a:extLst>
          </p:cNvPr>
          <p:cNvSpPr/>
          <p:nvPr/>
        </p:nvSpPr>
        <p:spPr>
          <a:xfrm>
            <a:off x="3399561" y="3105126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AB38ED-38B8-4583-9D8E-A6962B858BE2}"/>
              </a:ext>
            </a:extLst>
          </p:cNvPr>
          <p:cNvSpPr/>
          <p:nvPr/>
        </p:nvSpPr>
        <p:spPr>
          <a:xfrm>
            <a:off x="2680346" y="284885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EB20E83D-8720-4AFB-92D5-8E55334F213E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2719238" y="1140623"/>
            <a:ext cx="1473276" cy="10125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A8F63AC3-F76F-4D66-8B3E-257F86C97F0D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 flipV="1">
            <a:off x="3491880" y="2153143"/>
            <a:ext cx="700634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79D8D429-1330-4B9B-9874-F8982516834A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 flipV="1">
            <a:off x="1128448" y="1396897"/>
            <a:ext cx="779256" cy="7114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08C3DF2-9B22-41D4-9354-D7E025D6FD0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1128448" y="884350"/>
            <a:ext cx="779256" cy="12240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CBB26F-70AF-42B8-BA0B-6DA0853309CC}"/>
              </a:ext>
            </a:extLst>
          </p:cNvPr>
          <p:cNvSpPr/>
          <p:nvPr/>
        </p:nvSpPr>
        <p:spPr>
          <a:xfrm>
            <a:off x="4192514" y="202500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4E4A1B-48F7-4213-988C-D26CB9BC74C8}"/>
              </a:ext>
            </a:extLst>
          </p:cNvPr>
          <p:cNvSpPr/>
          <p:nvPr/>
        </p:nvSpPr>
        <p:spPr>
          <a:xfrm>
            <a:off x="4192514" y="228127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9A9A24-D144-4329-A564-908FD6DEFC7C}"/>
              </a:ext>
            </a:extLst>
          </p:cNvPr>
          <p:cNvSpPr/>
          <p:nvPr/>
        </p:nvSpPr>
        <p:spPr>
          <a:xfrm>
            <a:off x="4192514" y="253755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6F117F-D568-42DA-AE13-1588DD112ED0}"/>
              </a:ext>
            </a:extLst>
          </p:cNvPr>
          <p:cNvSpPr/>
          <p:nvPr/>
        </p:nvSpPr>
        <p:spPr>
          <a:xfrm>
            <a:off x="4911729" y="2025006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D43268-117C-45BC-BB96-F24F8D05B82A}"/>
              </a:ext>
            </a:extLst>
          </p:cNvPr>
          <p:cNvSpPr/>
          <p:nvPr/>
        </p:nvSpPr>
        <p:spPr>
          <a:xfrm>
            <a:off x="4192514" y="176873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B2283611-D0DA-43DB-9779-26A13BFEA51C}"/>
              </a:ext>
            </a:extLst>
          </p:cNvPr>
          <p:cNvCxnSpPr>
            <a:cxnSpLocks/>
            <a:stCxn id="28" idx="1"/>
            <a:endCxn id="13" idx="3"/>
          </p:cNvCxnSpPr>
          <p:nvPr/>
        </p:nvCxnSpPr>
        <p:spPr>
          <a:xfrm rot="10800000">
            <a:off x="2719238" y="884351"/>
            <a:ext cx="1473276" cy="12687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29E652-8464-44F8-B10A-D3107F467868}"/>
              </a:ext>
            </a:extLst>
          </p:cNvPr>
          <p:cNvSpPr/>
          <p:nvPr/>
        </p:nvSpPr>
        <p:spPr>
          <a:xfrm>
            <a:off x="4918545" y="4111147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E66717B-5C9C-4A2A-8F59-C3D5FD67A701}"/>
              </a:ext>
            </a:extLst>
          </p:cNvPr>
          <p:cNvSpPr/>
          <p:nvPr/>
        </p:nvSpPr>
        <p:spPr>
          <a:xfrm>
            <a:off x="4918545" y="4367420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6C955B-FA91-46DA-89DB-81505E372027}"/>
              </a:ext>
            </a:extLst>
          </p:cNvPr>
          <p:cNvSpPr/>
          <p:nvPr/>
        </p:nvSpPr>
        <p:spPr>
          <a:xfrm>
            <a:off x="4918545" y="4623694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172825-FEEB-45F2-BC74-515D95AA473A}"/>
              </a:ext>
            </a:extLst>
          </p:cNvPr>
          <p:cNvSpPr/>
          <p:nvPr/>
        </p:nvSpPr>
        <p:spPr>
          <a:xfrm>
            <a:off x="5637760" y="4111147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0D7DD6-B0B5-483C-A6F0-5D064A8C3C5E}"/>
              </a:ext>
            </a:extLst>
          </p:cNvPr>
          <p:cNvSpPr/>
          <p:nvPr/>
        </p:nvSpPr>
        <p:spPr>
          <a:xfrm>
            <a:off x="4918545" y="3854872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E8AD9EE5-32CB-4A78-BE34-884B5E1FE974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>
            <a:off x="5004048" y="2409416"/>
            <a:ext cx="1335043" cy="8238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48819EED-B3AD-4821-AACB-74AB7AB35651}"/>
              </a:ext>
            </a:extLst>
          </p:cNvPr>
          <p:cNvCxnSpPr>
            <a:cxnSpLocks/>
            <a:stCxn id="44" idx="3"/>
            <a:endCxn id="39" idx="1"/>
          </p:cNvCxnSpPr>
          <p:nvPr/>
        </p:nvCxnSpPr>
        <p:spPr>
          <a:xfrm flipV="1">
            <a:off x="5730079" y="3233263"/>
            <a:ext cx="609012" cy="100602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5AD18976-5456-4FF8-BE9F-DC2B7A3CF205}"/>
              </a:ext>
            </a:extLst>
          </p:cNvPr>
          <p:cNvCxnSpPr>
            <a:cxnSpLocks/>
            <a:stCxn id="30" idx="1"/>
            <a:endCxn id="18" idx="3"/>
          </p:cNvCxnSpPr>
          <p:nvPr/>
        </p:nvCxnSpPr>
        <p:spPr>
          <a:xfrm rot="10800000" flipV="1">
            <a:off x="3491880" y="2665689"/>
            <a:ext cx="700634" cy="567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53F7BC9-22EB-42E2-AD68-4D9A17C191FE}"/>
              </a:ext>
            </a:extLst>
          </p:cNvPr>
          <p:cNvSpPr/>
          <p:nvPr/>
        </p:nvSpPr>
        <p:spPr>
          <a:xfrm>
            <a:off x="6339091" y="310512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5FE41F-E74D-4871-AA06-DA62C6CD0639}"/>
              </a:ext>
            </a:extLst>
          </p:cNvPr>
          <p:cNvSpPr/>
          <p:nvPr/>
        </p:nvSpPr>
        <p:spPr>
          <a:xfrm>
            <a:off x="6339091" y="33613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FF762F-B901-4405-BB7D-6B428333F5FE}"/>
              </a:ext>
            </a:extLst>
          </p:cNvPr>
          <p:cNvSpPr/>
          <p:nvPr/>
        </p:nvSpPr>
        <p:spPr>
          <a:xfrm>
            <a:off x="6339091" y="361767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1E0749-F039-45EA-8062-053191F7048E}"/>
              </a:ext>
            </a:extLst>
          </p:cNvPr>
          <p:cNvSpPr/>
          <p:nvPr/>
        </p:nvSpPr>
        <p:spPr>
          <a:xfrm>
            <a:off x="7058306" y="3105126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BBF7B6-FA2E-44FF-B8D9-354BEB0BC888}"/>
              </a:ext>
            </a:extLst>
          </p:cNvPr>
          <p:cNvSpPr/>
          <p:nvPr/>
        </p:nvSpPr>
        <p:spPr>
          <a:xfrm>
            <a:off x="6339091" y="284885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FD096A75-0AE8-47EA-B204-F892DB62260B}"/>
              </a:ext>
            </a:extLst>
          </p:cNvPr>
          <p:cNvCxnSpPr>
            <a:cxnSpLocks/>
            <a:stCxn id="41" idx="1"/>
            <a:endCxn id="44" idx="3"/>
          </p:cNvCxnSpPr>
          <p:nvPr/>
        </p:nvCxnSpPr>
        <p:spPr>
          <a:xfrm rot="10800000" flipV="1">
            <a:off x="5730079" y="3745810"/>
            <a:ext cx="609012" cy="4934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40A9DBAE-E74A-4094-949B-6FEE9C0FCFAC}"/>
              </a:ext>
            </a:extLst>
          </p:cNvPr>
          <p:cNvCxnSpPr>
            <a:cxnSpLocks/>
            <a:stCxn id="39" idx="1"/>
            <a:endCxn id="31" idx="3"/>
          </p:cNvCxnSpPr>
          <p:nvPr/>
        </p:nvCxnSpPr>
        <p:spPr>
          <a:xfrm rot="10800000">
            <a:off x="5004049" y="2153143"/>
            <a:ext cx="1335043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8CD3F80-DD1B-4DCB-9BE8-132F4CCE97D7}"/>
              </a:ext>
            </a:extLst>
          </p:cNvPr>
          <p:cNvSpPr txBox="1"/>
          <p:nvPr/>
        </p:nvSpPr>
        <p:spPr>
          <a:xfrm>
            <a:off x="5070929" y="187459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D63FE7-8960-4545-91A7-D483CB2E40F1}"/>
              </a:ext>
            </a:extLst>
          </p:cNvPr>
          <p:cNvSpPr/>
          <p:nvPr/>
        </p:nvSpPr>
        <p:spPr>
          <a:xfrm>
            <a:off x="7656411" y="4134394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D637907-5EF7-4CE9-A1D9-0548B435921D}"/>
              </a:ext>
            </a:extLst>
          </p:cNvPr>
          <p:cNvSpPr/>
          <p:nvPr/>
        </p:nvSpPr>
        <p:spPr>
          <a:xfrm>
            <a:off x="7656411" y="4390667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18B37A8-8A2F-4735-A642-C099C3DEBDD0}"/>
              </a:ext>
            </a:extLst>
          </p:cNvPr>
          <p:cNvSpPr/>
          <p:nvPr/>
        </p:nvSpPr>
        <p:spPr>
          <a:xfrm>
            <a:off x="7656411" y="4646941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7CE9204-5EDC-4B37-A9EC-AF5413564290}"/>
              </a:ext>
            </a:extLst>
          </p:cNvPr>
          <p:cNvSpPr/>
          <p:nvPr/>
        </p:nvSpPr>
        <p:spPr>
          <a:xfrm>
            <a:off x="8375626" y="4134394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69ED8F4-EB35-4ECD-83FC-7242AFE26309}"/>
              </a:ext>
            </a:extLst>
          </p:cNvPr>
          <p:cNvSpPr/>
          <p:nvPr/>
        </p:nvSpPr>
        <p:spPr>
          <a:xfrm>
            <a:off x="7656411" y="3878119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1E1910EE-586A-4AC6-B4DE-71561B2A92B1}"/>
              </a:ext>
            </a:extLst>
          </p:cNvPr>
          <p:cNvCxnSpPr>
            <a:cxnSpLocks/>
            <a:stCxn id="40" idx="3"/>
            <a:endCxn id="53" idx="1"/>
          </p:cNvCxnSpPr>
          <p:nvPr/>
        </p:nvCxnSpPr>
        <p:spPr>
          <a:xfrm>
            <a:off x="7150625" y="3489536"/>
            <a:ext cx="505786" cy="7729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20620F0E-2E11-4EF9-B1A2-AF9F653DE7FE}"/>
              </a:ext>
            </a:extLst>
          </p:cNvPr>
          <p:cNvCxnSpPr>
            <a:cxnSpLocks/>
            <a:stCxn id="53" idx="1"/>
            <a:endCxn id="42" idx="3"/>
          </p:cNvCxnSpPr>
          <p:nvPr/>
        </p:nvCxnSpPr>
        <p:spPr>
          <a:xfrm rot="10800000">
            <a:off x="7150625" y="3233263"/>
            <a:ext cx="505786" cy="10292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742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7382D-04EF-4A1E-8302-8884CF5755BB}"/>
              </a:ext>
            </a:extLst>
          </p:cNvPr>
          <p:cNvSpPr txBox="1"/>
          <p:nvPr/>
        </p:nvSpPr>
        <p:spPr>
          <a:xfrm>
            <a:off x="1607853" y="1225377"/>
            <a:ext cx="400672" cy="214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A6D0E6-57F6-4A7B-8907-B76E0BC849B5}"/>
              </a:ext>
            </a:extLst>
          </p:cNvPr>
          <p:cNvSpPr/>
          <p:nvPr/>
        </p:nvSpPr>
        <p:spPr>
          <a:xfrm>
            <a:off x="229028" y="2679300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BB9849-DF96-4316-8CCD-5BDA010955A4}"/>
              </a:ext>
            </a:extLst>
          </p:cNvPr>
          <p:cNvSpPr/>
          <p:nvPr/>
        </p:nvSpPr>
        <p:spPr>
          <a:xfrm>
            <a:off x="229028" y="2886795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E516B-410D-4D90-AEE3-C135CB02EE6A}"/>
              </a:ext>
            </a:extLst>
          </p:cNvPr>
          <p:cNvSpPr/>
          <p:nvPr/>
        </p:nvSpPr>
        <p:spPr>
          <a:xfrm>
            <a:off x="229028" y="3094290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FFCD4-7EFF-4E08-86C8-7B74793F935E}"/>
              </a:ext>
            </a:extLst>
          </p:cNvPr>
          <p:cNvSpPr/>
          <p:nvPr/>
        </p:nvSpPr>
        <p:spPr>
          <a:xfrm>
            <a:off x="811349" y="2679300"/>
            <a:ext cx="74747" cy="207495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4AB69-3E4C-48CD-9E15-28965CBEC7D2}"/>
              </a:ext>
            </a:extLst>
          </p:cNvPr>
          <p:cNvSpPr/>
          <p:nvPr/>
        </p:nvSpPr>
        <p:spPr>
          <a:xfrm>
            <a:off x="229028" y="2472343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29976D-0AB7-455F-9672-651F9401E542}"/>
              </a:ext>
            </a:extLst>
          </p:cNvPr>
          <p:cNvSpPr/>
          <p:nvPr/>
        </p:nvSpPr>
        <p:spPr>
          <a:xfrm>
            <a:off x="1517029" y="1688262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99AE7D-F7AF-4AEB-BFF1-CDDA902BEC86}"/>
              </a:ext>
            </a:extLst>
          </p:cNvPr>
          <p:cNvSpPr/>
          <p:nvPr/>
        </p:nvSpPr>
        <p:spPr>
          <a:xfrm>
            <a:off x="1517029" y="1895756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209F1E-C642-483F-841D-2212BA2297B5}"/>
              </a:ext>
            </a:extLst>
          </p:cNvPr>
          <p:cNvSpPr/>
          <p:nvPr/>
        </p:nvSpPr>
        <p:spPr>
          <a:xfrm>
            <a:off x="1517029" y="2103252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29C1A8-C91E-4E03-83C8-3F0443878B94}"/>
              </a:ext>
            </a:extLst>
          </p:cNvPr>
          <p:cNvSpPr/>
          <p:nvPr/>
        </p:nvSpPr>
        <p:spPr>
          <a:xfrm>
            <a:off x="2099350" y="1688262"/>
            <a:ext cx="74747" cy="207495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3D8924-526C-4E61-BBA6-A20652EE5653}"/>
              </a:ext>
            </a:extLst>
          </p:cNvPr>
          <p:cNvSpPr/>
          <p:nvPr/>
        </p:nvSpPr>
        <p:spPr>
          <a:xfrm>
            <a:off x="1517029" y="1481305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79006-6734-4C71-ABA6-894CC29B0443}"/>
              </a:ext>
            </a:extLst>
          </p:cNvPr>
          <p:cNvSpPr/>
          <p:nvPr/>
        </p:nvSpPr>
        <p:spPr>
          <a:xfrm>
            <a:off x="2780657" y="2679299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B6C0D3-F694-422D-BA62-1BF0912A91F6}"/>
              </a:ext>
            </a:extLst>
          </p:cNvPr>
          <p:cNvSpPr/>
          <p:nvPr/>
        </p:nvSpPr>
        <p:spPr>
          <a:xfrm>
            <a:off x="2780657" y="2886793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854C91-CF7C-4DB8-8F7A-81F00EDCF08B}"/>
              </a:ext>
            </a:extLst>
          </p:cNvPr>
          <p:cNvSpPr/>
          <p:nvPr/>
        </p:nvSpPr>
        <p:spPr>
          <a:xfrm>
            <a:off x="2780657" y="3094288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A225BE-5F58-4510-ADB1-F0863FF870BC}"/>
              </a:ext>
            </a:extLst>
          </p:cNvPr>
          <p:cNvSpPr/>
          <p:nvPr/>
        </p:nvSpPr>
        <p:spPr>
          <a:xfrm>
            <a:off x="3362978" y="2679299"/>
            <a:ext cx="74747" cy="207495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AB38ED-38B8-4583-9D8E-A6962B858BE2}"/>
              </a:ext>
            </a:extLst>
          </p:cNvPr>
          <p:cNvSpPr/>
          <p:nvPr/>
        </p:nvSpPr>
        <p:spPr>
          <a:xfrm>
            <a:off x="2780657" y="2471803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EB20E83D-8720-4AFB-92D5-8E55334F213E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174097" y="1999504"/>
            <a:ext cx="606560" cy="78354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A8F63AC3-F76F-4D66-8B3E-257F86C97F0D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2174097" y="1792011"/>
            <a:ext cx="606560" cy="99103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79D8D429-1330-4B9B-9874-F8982516834A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 flipV="1">
            <a:off x="886096" y="2206999"/>
            <a:ext cx="630934" cy="57604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08C3DF2-9B22-41D4-9354-D7E025D6FD0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886096" y="1792010"/>
            <a:ext cx="630934" cy="99103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CBB26F-70AF-42B8-BA0B-6DA0853309CC}"/>
              </a:ext>
            </a:extLst>
          </p:cNvPr>
          <p:cNvSpPr/>
          <p:nvPr/>
        </p:nvSpPr>
        <p:spPr>
          <a:xfrm>
            <a:off x="3626391" y="813731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4E4A1B-48F7-4213-988C-D26CB9BC74C8}"/>
              </a:ext>
            </a:extLst>
          </p:cNvPr>
          <p:cNvSpPr/>
          <p:nvPr/>
        </p:nvSpPr>
        <p:spPr>
          <a:xfrm>
            <a:off x="3626391" y="1021225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9A9A24-D144-4329-A564-908FD6DEFC7C}"/>
              </a:ext>
            </a:extLst>
          </p:cNvPr>
          <p:cNvSpPr/>
          <p:nvPr/>
        </p:nvSpPr>
        <p:spPr>
          <a:xfrm>
            <a:off x="3626391" y="1228721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6F117F-D568-42DA-AE13-1588DD112ED0}"/>
              </a:ext>
            </a:extLst>
          </p:cNvPr>
          <p:cNvSpPr/>
          <p:nvPr/>
        </p:nvSpPr>
        <p:spPr>
          <a:xfrm>
            <a:off x="4208712" y="813731"/>
            <a:ext cx="74747" cy="207495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D43268-117C-45BC-BB96-F24F8D05B82A}"/>
              </a:ext>
            </a:extLst>
          </p:cNvPr>
          <p:cNvSpPr/>
          <p:nvPr/>
        </p:nvSpPr>
        <p:spPr>
          <a:xfrm>
            <a:off x="3626391" y="606235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B2283611-D0DA-43DB-9779-26A13BFEA51C}"/>
              </a:ext>
            </a:extLst>
          </p:cNvPr>
          <p:cNvCxnSpPr>
            <a:cxnSpLocks/>
            <a:stCxn id="30" idx="1"/>
            <a:endCxn id="13" idx="3"/>
          </p:cNvCxnSpPr>
          <p:nvPr/>
        </p:nvCxnSpPr>
        <p:spPr>
          <a:xfrm rot="10800000" flipV="1">
            <a:off x="2174097" y="1332468"/>
            <a:ext cx="1452294" cy="45954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29E652-8464-44F8-B10A-D3107F467868}"/>
              </a:ext>
            </a:extLst>
          </p:cNvPr>
          <p:cNvSpPr/>
          <p:nvPr/>
        </p:nvSpPr>
        <p:spPr>
          <a:xfrm>
            <a:off x="4572000" y="2725978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E66717B-5C9C-4A2A-8F59-C3D5FD67A701}"/>
              </a:ext>
            </a:extLst>
          </p:cNvPr>
          <p:cNvSpPr/>
          <p:nvPr/>
        </p:nvSpPr>
        <p:spPr>
          <a:xfrm>
            <a:off x="4572000" y="2933472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6C955B-FA91-46DA-89DB-81505E372027}"/>
              </a:ext>
            </a:extLst>
          </p:cNvPr>
          <p:cNvSpPr/>
          <p:nvPr/>
        </p:nvSpPr>
        <p:spPr>
          <a:xfrm>
            <a:off x="4572000" y="3140968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172825-FEEB-45F2-BC74-515D95AA473A}"/>
              </a:ext>
            </a:extLst>
          </p:cNvPr>
          <p:cNvSpPr/>
          <p:nvPr/>
        </p:nvSpPr>
        <p:spPr>
          <a:xfrm>
            <a:off x="5154321" y="2725978"/>
            <a:ext cx="74747" cy="207495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0D7DD6-B0B5-483C-A6F0-5D064A8C3C5E}"/>
              </a:ext>
            </a:extLst>
          </p:cNvPr>
          <p:cNvSpPr/>
          <p:nvPr/>
        </p:nvSpPr>
        <p:spPr>
          <a:xfrm>
            <a:off x="4572000" y="2518482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E8AD9EE5-32CB-4A78-BE34-884B5E1FE974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>
            <a:off x="4283459" y="1124973"/>
            <a:ext cx="1438703" cy="89021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48819EED-B3AD-4821-AACB-74AB7AB35651}"/>
              </a:ext>
            </a:extLst>
          </p:cNvPr>
          <p:cNvCxnSpPr>
            <a:cxnSpLocks/>
            <a:stCxn id="44" idx="3"/>
            <a:endCxn id="39" idx="1"/>
          </p:cNvCxnSpPr>
          <p:nvPr/>
        </p:nvCxnSpPr>
        <p:spPr>
          <a:xfrm flipV="1">
            <a:off x="5229068" y="2015189"/>
            <a:ext cx="493094" cy="81453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53F7BC9-22EB-42E2-AD68-4D9A17C191FE}"/>
              </a:ext>
            </a:extLst>
          </p:cNvPr>
          <p:cNvSpPr/>
          <p:nvPr/>
        </p:nvSpPr>
        <p:spPr>
          <a:xfrm>
            <a:off x="5722162" y="1911442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5FE41F-E74D-4871-AA06-DA62C6CD0639}"/>
              </a:ext>
            </a:extLst>
          </p:cNvPr>
          <p:cNvSpPr/>
          <p:nvPr/>
        </p:nvSpPr>
        <p:spPr>
          <a:xfrm>
            <a:off x="5722162" y="2118936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FF762F-B901-4405-BB7D-6B428333F5FE}"/>
              </a:ext>
            </a:extLst>
          </p:cNvPr>
          <p:cNvSpPr/>
          <p:nvPr/>
        </p:nvSpPr>
        <p:spPr>
          <a:xfrm>
            <a:off x="5722162" y="2326431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1E0749-F039-45EA-8062-053191F7048E}"/>
              </a:ext>
            </a:extLst>
          </p:cNvPr>
          <p:cNvSpPr/>
          <p:nvPr/>
        </p:nvSpPr>
        <p:spPr>
          <a:xfrm>
            <a:off x="6304483" y="1911442"/>
            <a:ext cx="74747" cy="207495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BBF7B6-FA2E-44FF-B8D9-354BEB0BC888}"/>
              </a:ext>
            </a:extLst>
          </p:cNvPr>
          <p:cNvSpPr/>
          <p:nvPr/>
        </p:nvSpPr>
        <p:spPr>
          <a:xfrm>
            <a:off x="5722162" y="1703946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FD096A75-0AE8-47EA-B204-F892DB62260B}"/>
              </a:ext>
            </a:extLst>
          </p:cNvPr>
          <p:cNvCxnSpPr>
            <a:cxnSpLocks/>
            <a:stCxn id="41" idx="1"/>
            <a:endCxn id="44" idx="3"/>
          </p:cNvCxnSpPr>
          <p:nvPr/>
        </p:nvCxnSpPr>
        <p:spPr>
          <a:xfrm rot="10800000" flipV="1">
            <a:off x="5229068" y="2430179"/>
            <a:ext cx="493094" cy="3995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40A9DBAE-E74A-4094-949B-6FEE9C0FCFAC}"/>
              </a:ext>
            </a:extLst>
          </p:cNvPr>
          <p:cNvCxnSpPr>
            <a:cxnSpLocks/>
            <a:stCxn id="39" idx="1"/>
            <a:endCxn id="31" idx="3"/>
          </p:cNvCxnSpPr>
          <p:nvPr/>
        </p:nvCxnSpPr>
        <p:spPr>
          <a:xfrm rot="10800000">
            <a:off x="4283460" y="917480"/>
            <a:ext cx="1438703" cy="109771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8CD3F80-DD1B-4DCB-9BE8-132F4CCE97D7}"/>
              </a:ext>
            </a:extLst>
          </p:cNvPr>
          <p:cNvSpPr txBox="1"/>
          <p:nvPr/>
        </p:nvSpPr>
        <p:spPr>
          <a:xfrm>
            <a:off x="6327524" y="1719388"/>
            <a:ext cx="512926" cy="274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D63FE7-8960-4545-91A7-D483CB2E40F1}"/>
              </a:ext>
            </a:extLst>
          </p:cNvPr>
          <p:cNvSpPr/>
          <p:nvPr/>
        </p:nvSpPr>
        <p:spPr>
          <a:xfrm>
            <a:off x="6788745" y="2744800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D637907-5EF7-4CE9-A1D9-0548B435921D}"/>
              </a:ext>
            </a:extLst>
          </p:cNvPr>
          <p:cNvSpPr/>
          <p:nvPr/>
        </p:nvSpPr>
        <p:spPr>
          <a:xfrm>
            <a:off x="6788745" y="2952295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18B37A8-8A2F-4735-A642-C099C3DEBDD0}"/>
              </a:ext>
            </a:extLst>
          </p:cNvPr>
          <p:cNvSpPr/>
          <p:nvPr/>
        </p:nvSpPr>
        <p:spPr>
          <a:xfrm>
            <a:off x="6788745" y="3159790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7CE9204-5EDC-4B37-A9EC-AF5413564290}"/>
              </a:ext>
            </a:extLst>
          </p:cNvPr>
          <p:cNvSpPr/>
          <p:nvPr/>
        </p:nvSpPr>
        <p:spPr>
          <a:xfrm>
            <a:off x="7371066" y="2744800"/>
            <a:ext cx="74747" cy="207495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69ED8F4-EB35-4ECD-83FC-7242AFE26309}"/>
              </a:ext>
            </a:extLst>
          </p:cNvPr>
          <p:cNvSpPr/>
          <p:nvPr/>
        </p:nvSpPr>
        <p:spPr>
          <a:xfrm>
            <a:off x="6788745" y="2537304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1E1910EE-586A-4AC6-B4DE-71561B2A92B1}"/>
              </a:ext>
            </a:extLst>
          </p:cNvPr>
          <p:cNvCxnSpPr>
            <a:cxnSpLocks/>
            <a:stCxn id="40" idx="3"/>
            <a:endCxn id="53" idx="1"/>
          </p:cNvCxnSpPr>
          <p:nvPr/>
        </p:nvCxnSpPr>
        <p:spPr>
          <a:xfrm>
            <a:off x="6379230" y="2222684"/>
            <a:ext cx="409515" cy="62586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20620F0E-2E11-4EF9-B1A2-AF9F653DE7FE}"/>
              </a:ext>
            </a:extLst>
          </p:cNvPr>
          <p:cNvCxnSpPr>
            <a:cxnSpLocks/>
            <a:stCxn id="53" idx="1"/>
            <a:endCxn id="42" idx="3"/>
          </p:cNvCxnSpPr>
          <p:nvPr/>
        </p:nvCxnSpPr>
        <p:spPr>
          <a:xfrm rot="10800000">
            <a:off x="6379230" y="2015189"/>
            <a:ext cx="409515" cy="8333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20651FE-F9E6-427D-9213-2F5620961A99}"/>
              </a:ext>
            </a:extLst>
          </p:cNvPr>
          <p:cNvSpPr/>
          <p:nvPr/>
        </p:nvSpPr>
        <p:spPr>
          <a:xfrm>
            <a:off x="7830900" y="3574781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8500881-4BEA-4AFA-853F-561741DB00A3}"/>
              </a:ext>
            </a:extLst>
          </p:cNvPr>
          <p:cNvSpPr/>
          <p:nvPr/>
        </p:nvSpPr>
        <p:spPr>
          <a:xfrm>
            <a:off x="7830900" y="3782276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965A6E1-62BF-4232-B876-F79AE34FAC1D}"/>
              </a:ext>
            </a:extLst>
          </p:cNvPr>
          <p:cNvSpPr/>
          <p:nvPr/>
        </p:nvSpPr>
        <p:spPr>
          <a:xfrm>
            <a:off x="7830900" y="3989771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CC18803-4D3D-411F-8FF4-C02876F491DE}"/>
              </a:ext>
            </a:extLst>
          </p:cNvPr>
          <p:cNvSpPr/>
          <p:nvPr/>
        </p:nvSpPr>
        <p:spPr>
          <a:xfrm>
            <a:off x="8413221" y="3574781"/>
            <a:ext cx="74747" cy="207495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9753BC2-CB73-41B6-B507-FCF32073666E}"/>
              </a:ext>
            </a:extLst>
          </p:cNvPr>
          <p:cNvSpPr/>
          <p:nvPr/>
        </p:nvSpPr>
        <p:spPr>
          <a:xfrm>
            <a:off x="7830900" y="3367285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A539C7A3-7734-4D09-9827-09DDC622D816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7421385" y="3052665"/>
            <a:ext cx="409515" cy="62586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FC0016A7-F5A7-4CF5-9DE6-0AC835DCD6C9}"/>
              </a:ext>
            </a:extLst>
          </p:cNvPr>
          <p:cNvCxnSpPr>
            <a:cxnSpLocks/>
            <a:stCxn id="60" idx="1"/>
          </p:cNvCxnSpPr>
          <p:nvPr/>
        </p:nvCxnSpPr>
        <p:spPr>
          <a:xfrm rot="10800000">
            <a:off x="7421385" y="2845170"/>
            <a:ext cx="409515" cy="8333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AE37AE4-DE5D-4E0E-870A-6CBA84B595B3}"/>
              </a:ext>
            </a:extLst>
          </p:cNvPr>
          <p:cNvSpPr txBox="1"/>
          <p:nvPr/>
        </p:nvSpPr>
        <p:spPr>
          <a:xfrm>
            <a:off x="4401466" y="59016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DF2B35A-2F06-44AE-982D-50441D46D514}"/>
              </a:ext>
            </a:extLst>
          </p:cNvPr>
          <p:cNvSpPr txBox="1"/>
          <p:nvPr/>
        </p:nvSpPr>
        <p:spPr>
          <a:xfrm>
            <a:off x="2327453" y="1412441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gparent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DF4BFCA8-9B87-4D4A-B9B2-73D8258A8485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2174097" y="917479"/>
            <a:ext cx="1452294" cy="8745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84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AC6BED3-E839-4250-BC8B-C1639C0D939E}"/>
              </a:ext>
            </a:extLst>
          </p:cNvPr>
          <p:cNvSpPr/>
          <p:nvPr/>
        </p:nvSpPr>
        <p:spPr>
          <a:xfrm>
            <a:off x="1331640" y="40466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0CA741-1B82-438B-ADD8-7D4F9D5DAFD6}"/>
              </a:ext>
            </a:extLst>
          </p:cNvPr>
          <p:cNvSpPr/>
          <p:nvPr/>
        </p:nvSpPr>
        <p:spPr>
          <a:xfrm>
            <a:off x="2339752" y="1052736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B9E924-28A5-4B37-8D8F-495A29E37D4C}"/>
              </a:ext>
            </a:extLst>
          </p:cNvPr>
          <p:cNvSpPr/>
          <p:nvPr/>
        </p:nvSpPr>
        <p:spPr>
          <a:xfrm>
            <a:off x="1881094" y="170080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0E1C550-61AE-41CC-926E-EEF55EC962CD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1700416" y="773440"/>
            <a:ext cx="855360" cy="279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F292CA-E9B6-4632-8284-EA0ADCDF024A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097118" y="1421512"/>
            <a:ext cx="305906" cy="279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30E48F-A42F-4366-8772-7EAE2F42B963}"/>
              </a:ext>
            </a:extLst>
          </p:cNvPr>
          <p:cNvSpPr txBox="1"/>
          <p:nvPr/>
        </p:nvSpPr>
        <p:spPr>
          <a:xfrm>
            <a:off x="6444208" y="-12387"/>
            <a:ext cx="607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L-L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L-R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R-L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R-R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CA8A07E-4D28-489A-94F0-230FDD8B046B}"/>
              </a:ext>
            </a:extLst>
          </p:cNvPr>
          <p:cNvSpPr/>
          <p:nvPr/>
        </p:nvSpPr>
        <p:spPr>
          <a:xfrm>
            <a:off x="3059832" y="249977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3A6155-040E-43D3-816D-51B7672461AA}"/>
              </a:ext>
            </a:extLst>
          </p:cNvPr>
          <p:cNvSpPr/>
          <p:nvPr/>
        </p:nvSpPr>
        <p:spPr>
          <a:xfrm>
            <a:off x="4036760" y="1700808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5D0BADA-E6D1-4C7B-89AC-4D72992B5605}"/>
              </a:ext>
            </a:extLst>
          </p:cNvPr>
          <p:cNvSpPr/>
          <p:nvPr/>
        </p:nvSpPr>
        <p:spPr>
          <a:xfrm>
            <a:off x="3604712" y="308457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8A7676-0772-4A87-A2B2-2B79F359CFE7}"/>
              </a:ext>
            </a:extLst>
          </p:cNvPr>
          <p:cNvCxnSpPr>
            <a:cxnSpLocks/>
            <a:stCxn id="20" idx="0"/>
            <a:endCxn id="21" idx="3"/>
          </p:cNvCxnSpPr>
          <p:nvPr/>
        </p:nvCxnSpPr>
        <p:spPr>
          <a:xfrm flipV="1">
            <a:off x="3275856" y="2069584"/>
            <a:ext cx="824176" cy="430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D743D52-CB57-4854-AEB3-FF46554DC5A5}"/>
              </a:ext>
            </a:extLst>
          </p:cNvPr>
          <p:cNvCxnSpPr>
            <a:cxnSpLocks/>
            <a:stCxn id="20" idx="5"/>
            <a:endCxn id="22" idx="0"/>
          </p:cNvCxnSpPr>
          <p:nvPr/>
        </p:nvCxnSpPr>
        <p:spPr>
          <a:xfrm>
            <a:off x="3428608" y="2868548"/>
            <a:ext cx="392128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96081ED8-8A39-48CA-B93A-FEF9744B29BF}"/>
              </a:ext>
            </a:extLst>
          </p:cNvPr>
          <p:cNvSpPr/>
          <p:nvPr/>
        </p:nvSpPr>
        <p:spPr>
          <a:xfrm>
            <a:off x="5067320" y="35307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2C1B23-2D6F-46BB-9F89-A2830E80C6C6}"/>
              </a:ext>
            </a:extLst>
          </p:cNvPr>
          <p:cNvSpPr/>
          <p:nvPr/>
        </p:nvSpPr>
        <p:spPr>
          <a:xfrm>
            <a:off x="6104756" y="417078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0CA8D2B-330A-4D50-8FE1-3C94A79EA066}"/>
              </a:ext>
            </a:extLst>
          </p:cNvPr>
          <p:cNvSpPr/>
          <p:nvPr/>
        </p:nvSpPr>
        <p:spPr>
          <a:xfrm>
            <a:off x="5672708" y="4877856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42CC43E-784A-4824-9CAB-A48EC6801D35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5436096" y="3899480"/>
            <a:ext cx="884684" cy="27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2C1FDF6-F297-4E3C-90E7-A6E9C4182A40}"/>
              </a:ext>
            </a:extLst>
          </p:cNvPr>
          <p:cNvCxnSpPr>
            <a:cxnSpLocks/>
            <a:stCxn id="33" idx="3"/>
            <a:endCxn id="34" idx="0"/>
          </p:cNvCxnSpPr>
          <p:nvPr/>
        </p:nvCxnSpPr>
        <p:spPr>
          <a:xfrm flipH="1">
            <a:off x="5888732" y="4539560"/>
            <a:ext cx="279296" cy="338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6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AC6BED3-E839-4250-BC8B-C1639C0D939E}"/>
              </a:ext>
            </a:extLst>
          </p:cNvPr>
          <p:cNvSpPr/>
          <p:nvPr/>
        </p:nvSpPr>
        <p:spPr>
          <a:xfrm>
            <a:off x="1331640" y="40466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0CA741-1B82-438B-ADD8-7D4F9D5DAFD6}"/>
              </a:ext>
            </a:extLst>
          </p:cNvPr>
          <p:cNvSpPr/>
          <p:nvPr/>
        </p:nvSpPr>
        <p:spPr>
          <a:xfrm>
            <a:off x="2339752" y="1052736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B9E924-28A5-4B37-8D8F-495A29E37D4C}"/>
              </a:ext>
            </a:extLst>
          </p:cNvPr>
          <p:cNvSpPr/>
          <p:nvPr/>
        </p:nvSpPr>
        <p:spPr>
          <a:xfrm>
            <a:off x="1881094" y="170080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0E1C550-61AE-41CC-926E-EEF55EC962CD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1700416" y="773440"/>
            <a:ext cx="855360" cy="279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F292CA-E9B6-4632-8284-EA0ADCDF024A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097118" y="1421512"/>
            <a:ext cx="305906" cy="279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30E48F-A42F-4366-8772-7EAE2F42B963}"/>
              </a:ext>
            </a:extLst>
          </p:cNvPr>
          <p:cNvSpPr txBox="1"/>
          <p:nvPr/>
        </p:nvSpPr>
        <p:spPr>
          <a:xfrm>
            <a:off x="4932040" y="65554"/>
            <a:ext cx="1454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1 - 3 - 2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1 - 2 - 3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2 - 1 - 3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877A57-BE2E-40B1-BADE-BB3459E69824}"/>
              </a:ext>
            </a:extLst>
          </p:cNvPr>
          <p:cNvSpPr txBox="1"/>
          <p:nvPr/>
        </p:nvSpPr>
        <p:spPr>
          <a:xfrm>
            <a:off x="2843808" y="113084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B2F078B-90BB-45B0-895C-FCC1DB7D60D7}"/>
              </a:ext>
            </a:extLst>
          </p:cNvPr>
          <p:cNvSpPr/>
          <p:nvPr/>
        </p:nvSpPr>
        <p:spPr>
          <a:xfrm>
            <a:off x="3491880" y="2276872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2D07F83-04E3-4904-91F9-ED0721520F4A}"/>
              </a:ext>
            </a:extLst>
          </p:cNvPr>
          <p:cNvSpPr/>
          <p:nvPr/>
        </p:nvSpPr>
        <p:spPr>
          <a:xfrm>
            <a:off x="4860032" y="3573016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F71505F-EB0D-4153-B005-AE843D98F0C4}"/>
              </a:ext>
            </a:extLst>
          </p:cNvPr>
          <p:cNvSpPr/>
          <p:nvPr/>
        </p:nvSpPr>
        <p:spPr>
          <a:xfrm>
            <a:off x="4189060" y="296938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C847ABB-F5E7-419A-A193-216E7F64DB18}"/>
              </a:ext>
            </a:extLst>
          </p:cNvPr>
          <p:cNvCxnSpPr>
            <a:cxnSpLocks/>
            <a:stCxn id="19" idx="5"/>
            <a:endCxn id="26" idx="0"/>
          </p:cNvCxnSpPr>
          <p:nvPr/>
        </p:nvCxnSpPr>
        <p:spPr>
          <a:xfrm>
            <a:off x="3860656" y="2645648"/>
            <a:ext cx="544428" cy="323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102D021-10DB-4110-82CB-F93263F1F382}"/>
              </a:ext>
            </a:extLst>
          </p:cNvPr>
          <p:cNvCxnSpPr>
            <a:cxnSpLocks/>
            <a:stCxn id="25" idx="0"/>
            <a:endCxn id="26" idx="5"/>
          </p:cNvCxnSpPr>
          <p:nvPr/>
        </p:nvCxnSpPr>
        <p:spPr>
          <a:xfrm flipH="1" flipV="1">
            <a:off x="4557836" y="3338158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35E468E-42D1-4121-855E-8AFA1908A049}"/>
              </a:ext>
            </a:extLst>
          </p:cNvPr>
          <p:cNvSpPr txBox="1"/>
          <p:nvPr/>
        </p:nvSpPr>
        <p:spPr>
          <a:xfrm>
            <a:off x="5377708" y="2781672"/>
            <a:ext cx="342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rb_rotate_right(parent)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105849A-74E3-4C5F-A698-880311B1D59F}"/>
              </a:ext>
            </a:extLst>
          </p:cNvPr>
          <p:cNvSpPr/>
          <p:nvPr/>
        </p:nvSpPr>
        <p:spPr>
          <a:xfrm>
            <a:off x="5983932" y="560479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35DA3A9-F9A2-41D8-B851-7681AE45CF07}"/>
              </a:ext>
            </a:extLst>
          </p:cNvPr>
          <p:cNvSpPr/>
          <p:nvPr/>
        </p:nvSpPr>
        <p:spPr>
          <a:xfrm>
            <a:off x="7394476" y="560807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F6E2CB3-DA02-44E7-A65F-3F2607C226E2}"/>
              </a:ext>
            </a:extLst>
          </p:cNvPr>
          <p:cNvSpPr/>
          <p:nvPr/>
        </p:nvSpPr>
        <p:spPr>
          <a:xfrm>
            <a:off x="6723504" y="5004440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41EEF66-CF8E-49EE-838B-8A62045A206F}"/>
              </a:ext>
            </a:extLst>
          </p:cNvPr>
          <p:cNvCxnSpPr>
            <a:cxnSpLocks/>
            <a:stCxn id="37" idx="0"/>
            <a:endCxn id="39" idx="3"/>
          </p:cNvCxnSpPr>
          <p:nvPr/>
        </p:nvCxnSpPr>
        <p:spPr>
          <a:xfrm flipV="1">
            <a:off x="6199956" y="5373216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E89C7A4-2FFD-4C5E-BCB8-2A24BD787E3F}"/>
              </a:ext>
            </a:extLst>
          </p:cNvPr>
          <p:cNvCxnSpPr>
            <a:cxnSpLocks/>
            <a:stCxn id="38" idx="0"/>
            <a:endCxn id="39" idx="5"/>
          </p:cNvCxnSpPr>
          <p:nvPr/>
        </p:nvCxnSpPr>
        <p:spPr>
          <a:xfrm flipH="1" flipV="1">
            <a:off x="7092280" y="5373216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34643F-630C-4291-9C0F-02A4E4844F13}"/>
              </a:ext>
            </a:extLst>
          </p:cNvPr>
          <p:cNvSpPr txBox="1"/>
          <p:nvPr/>
        </p:nvSpPr>
        <p:spPr>
          <a:xfrm>
            <a:off x="7155552" y="4274458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rb_rotate_left(gparent)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3D6B02-480C-4118-86C3-4ACEBCD1CCDD}"/>
              </a:ext>
            </a:extLst>
          </p:cNvPr>
          <p:cNvSpPr txBox="1"/>
          <p:nvPr/>
        </p:nvSpPr>
        <p:spPr>
          <a:xfrm>
            <a:off x="3040473" y="293689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70A20B-C369-4AFB-A737-90D8361D9FEE}"/>
              </a:ext>
            </a:extLst>
          </p:cNvPr>
          <p:cNvSpPr txBox="1"/>
          <p:nvPr/>
        </p:nvSpPr>
        <p:spPr>
          <a:xfrm>
            <a:off x="4183117" y="363186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335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AC6BED3-E839-4250-BC8B-C1639C0D939E}"/>
              </a:ext>
            </a:extLst>
          </p:cNvPr>
          <p:cNvSpPr/>
          <p:nvPr/>
        </p:nvSpPr>
        <p:spPr>
          <a:xfrm>
            <a:off x="1331640" y="40466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0CA741-1B82-438B-ADD8-7D4F9D5DAFD6}"/>
              </a:ext>
            </a:extLst>
          </p:cNvPr>
          <p:cNvSpPr/>
          <p:nvPr/>
        </p:nvSpPr>
        <p:spPr>
          <a:xfrm>
            <a:off x="395536" y="1130841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B9E924-28A5-4B37-8D8F-495A29E37D4C}"/>
              </a:ext>
            </a:extLst>
          </p:cNvPr>
          <p:cNvSpPr/>
          <p:nvPr/>
        </p:nvSpPr>
        <p:spPr>
          <a:xfrm>
            <a:off x="939964" y="170080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0E1C550-61AE-41CC-926E-EEF55EC962C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611560" y="773440"/>
            <a:ext cx="783352" cy="357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F292CA-E9B6-4632-8284-EA0ADCDF024A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764312" y="1499617"/>
            <a:ext cx="391676" cy="201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30E48F-A42F-4366-8772-7EAE2F42B963}"/>
              </a:ext>
            </a:extLst>
          </p:cNvPr>
          <p:cNvSpPr txBox="1"/>
          <p:nvPr/>
        </p:nvSpPr>
        <p:spPr>
          <a:xfrm>
            <a:off x="4932040" y="65554"/>
            <a:ext cx="1454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3 - 1 - 2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3 - 2 - 1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2 - 1 - 3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877A57-BE2E-40B1-BADE-BB3459E69824}"/>
              </a:ext>
            </a:extLst>
          </p:cNvPr>
          <p:cNvSpPr txBox="1"/>
          <p:nvPr/>
        </p:nvSpPr>
        <p:spPr>
          <a:xfrm>
            <a:off x="939964" y="101571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5E468E-42D1-4121-855E-8AFA1908A049}"/>
              </a:ext>
            </a:extLst>
          </p:cNvPr>
          <p:cNvSpPr txBox="1"/>
          <p:nvPr/>
        </p:nvSpPr>
        <p:spPr>
          <a:xfrm>
            <a:off x="5377708" y="2781672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rb_rotate_left(parent)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105849A-74E3-4C5F-A698-880311B1D59F}"/>
              </a:ext>
            </a:extLst>
          </p:cNvPr>
          <p:cNvSpPr/>
          <p:nvPr/>
        </p:nvSpPr>
        <p:spPr>
          <a:xfrm>
            <a:off x="5056564" y="533539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35DA3A9-F9A2-41D8-B851-7681AE45CF07}"/>
              </a:ext>
            </a:extLst>
          </p:cNvPr>
          <p:cNvSpPr/>
          <p:nvPr/>
        </p:nvSpPr>
        <p:spPr>
          <a:xfrm>
            <a:off x="6467108" y="533868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F6E2CB3-DA02-44E7-A65F-3F2607C226E2}"/>
              </a:ext>
            </a:extLst>
          </p:cNvPr>
          <p:cNvSpPr/>
          <p:nvPr/>
        </p:nvSpPr>
        <p:spPr>
          <a:xfrm>
            <a:off x="5796136" y="473504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41EEF66-CF8E-49EE-838B-8A62045A206F}"/>
              </a:ext>
            </a:extLst>
          </p:cNvPr>
          <p:cNvCxnSpPr>
            <a:cxnSpLocks/>
            <a:stCxn id="37" idx="0"/>
            <a:endCxn id="39" idx="3"/>
          </p:cNvCxnSpPr>
          <p:nvPr/>
        </p:nvCxnSpPr>
        <p:spPr>
          <a:xfrm flipV="1">
            <a:off x="5272588" y="5103822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E89C7A4-2FFD-4C5E-BCB8-2A24BD787E3F}"/>
              </a:ext>
            </a:extLst>
          </p:cNvPr>
          <p:cNvCxnSpPr>
            <a:cxnSpLocks/>
            <a:stCxn id="38" idx="0"/>
            <a:endCxn id="39" idx="5"/>
          </p:cNvCxnSpPr>
          <p:nvPr/>
        </p:nvCxnSpPr>
        <p:spPr>
          <a:xfrm flipH="1" flipV="1">
            <a:off x="6164912" y="5103822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34643F-630C-4291-9C0F-02A4E4844F13}"/>
              </a:ext>
            </a:extLst>
          </p:cNvPr>
          <p:cNvSpPr txBox="1"/>
          <p:nvPr/>
        </p:nvSpPr>
        <p:spPr>
          <a:xfrm>
            <a:off x="6228184" y="4005064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rb_rotate_right(gparent)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5A4D40F-B5E2-47E5-9960-918B700EE4E7}"/>
              </a:ext>
            </a:extLst>
          </p:cNvPr>
          <p:cNvSpPr/>
          <p:nvPr/>
        </p:nvSpPr>
        <p:spPr>
          <a:xfrm>
            <a:off x="3791392" y="216145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45463EA-6A06-4436-A6C8-9C367178ED51}"/>
              </a:ext>
            </a:extLst>
          </p:cNvPr>
          <p:cNvSpPr/>
          <p:nvPr/>
        </p:nvSpPr>
        <p:spPr>
          <a:xfrm>
            <a:off x="2627784" y="342900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7AAE8A5-EFC4-475F-9E34-3A32936AE356}"/>
              </a:ext>
            </a:extLst>
          </p:cNvPr>
          <p:cNvSpPr/>
          <p:nvPr/>
        </p:nvSpPr>
        <p:spPr>
          <a:xfrm>
            <a:off x="3203848" y="278214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D995F81-576F-4A90-AFD6-274E1A189573}"/>
              </a:ext>
            </a:extLst>
          </p:cNvPr>
          <p:cNvCxnSpPr>
            <a:cxnSpLocks/>
            <a:stCxn id="30" idx="3"/>
            <a:endCxn id="32" idx="0"/>
          </p:cNvCxnSpPr>
          <p:nvPr/>
        </p:nvCxnSpPr>
        <p:spPr>
          <a:xfrm flipH="1">
            <a:off x="3419872" y="2530232"/>
            <a:ext cx="434792" cy="251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46A3A87-1ECA-4D0B-9F48-02326849E404}"/>
              </a:ext>
            </a:extLst>
          </p:cNvPr>
          <p:cNvCxnSpPr>
            <a:cxnSpLocks/>
            <a:stCxn id="31" idx="0"/>
            <a:endCxn id="32" idx="3"/>
          </p:cNvCxnSpPr>
          <p:nvPr/>
        </p:nvCxnSpPr>
        <p:spPr>
          <a:xfrm flipV="1">
            <a:off x="2843808" y="3150920"/>
            <a:ext cx="423312" cy="278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162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2C8E22A-5C53-467A-A1BF-318353F1B44C}"/>
              </a:ext>
            </a:extLst>
          </p:cNvPr>
          <p:cNvSpPr/>
          <p:nvPr/>
        </p:nvSpPr>
        <p:spPr>
          <a:xfrm>
            <a:off x="562986" y="14049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stCxn id="9" idx="0"/>
            <a:endCxn id="11" idx="3"/>
          </p:cNvCxnSpPr>
          <p:nvPr/>
        </p:nvCxnSpPr>
        <p:spPr>
          <a:xfrm flipV="1">
            <a:off x="779010" y="1173413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732403" y="266577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</p:cNvCxnSpPr>
          <p:nvPr/>
        </p:nvCxnSpPr>
        <p:spPr>
          <a:xfrm flipH="1" flipV="1">
            <a:off x="4874012" y="1910206"/>
            <a:ext cx="253776" cy="290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444208" y="419043"/>
            <a:ext cx="3762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8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검정으로 간주한다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73DCC99-1B41-485E-A430-4CF13118F0BD}"/>
              </a:ext>
            </a:extLst>
          </p:cNvPr>
          <p:cNvSpPr/>
          <p:nvPr/>
        </p:nvSpPr>
        <p:spPr>
          <a:xfrm>
            <a:off x="338278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C3A5F83-B2EE-433D-B454-4993C2AA4FD6}"/>
              </a:ext>
            </a:extLst>
          </p:cNvPr>
          <p:cNvSpPr/>
          <p:nvPr/>
        </p:nvSpPr>
        <p:spPr>
          <a:xfrm>
            <a:off x="1072420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4DB6813-FF32-4FC1-9088-566CC6A3B03D}"/>
              </a:ext>
            </a:extLst>
          </p:cNvPr>
          <p:cNvCxnSpPr>
            <a:cxnSpLocks/>
            <a:stCxn id="50" idx="0"/>
            <a:endCxn id="9" idx="3"/>
          </p:cNvCxnSpPr>
          <p:nvPr/>
        </p:nvCxnSpPr>
        <p:spPr>
          <a:xfrm flipV="1">
            <a:off x="434573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5FECBAA-E7F3-4AC7-9C93-5891BE325811}"/>
              </a:ext>
            </a:extLst>
          </p:cNvPr>
          <p:cNvCxnSpPr>
            <a:cxnSpLocks/>
            <a:stCxn id="9" idx="5"/>
            <a:endCxn id="51" idx="0"/>
          </p:cNvCxnSpPr>
          <p:nvPr/>
        </p:nvCxnSpPr>
        <p:spPr>
          <a:xfrm>
            <a:off x="931762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5533874" y="328366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6268016" y="326406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630169" y="3017616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127358" y="3017616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24628761-2B97-481D-8373-10F5F7447821}"/>
              </a:ext>
            </a:extLst>
          </p:cNvPr>
          <p:cNvSpPr/>
          <p:nvPr/>
        </p:nvSpPr>
        <p:spPr>
          <a:xfrm>
            <a:off x="4043596" y="380131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C0E9966-8BAF-429D-8486-F4B99832F4DF}"/>
              </a:ext>
            </a:extLst>
          </p:cNvPr>
          <p:cNvSpPr/>
          <p:nvPr/>
        </p:nvSpPr>
        <p:spPr>
          <a:xfrm>
            <a:off x="2835072" y="302382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A36E6B4-45CA-44FE-A499-CED4A4A712A2}"/>
              </a:ext>
            </a:extLst>
          </p:cNvPr>
          <p:cNvCxnSpPr>
            <a:cxnSpLocks/>
            <a:stCxn id="107" idx="0"/>
            <a:endCxn id="87" idx="3"/>
          </p:cNvCxnSpPr>
          <p:nvPr/>
        </p:nvCxnSpPr>
        <p:spPr>
          <a:xfrm flipV="1">
            <a:off x="1734606" y="3392603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B328C53-0FBF-4054-B657-57D7BBD71599}"/>
              </a:ext>
            </a:extLst>
          </p:cNvPr>
          <p:cNvCxnSpPr>
            <a:cxnSpLocks/>
            <a:stCxn id="76" idx="0"/>
            <a:endCxn id="87" idx="5"/>
          </p:cNvCxnSpPr>
          <p:nvPr/>
        </p:nvCxnSpPr>
        <p:spPr>
          <a:xfrm flipH="1" flipV="1">
            <a:off x="3203848" y="3392603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1A1032AB-A749-4F1B-A070-BC520DB0D216}"/>
              </a:ext>
            </a:extLst>
          </p:cNvPr>
          <p:cNvSpPr/>
          <p:nvPr/>
        </p:nvSpPr>
        <p:spPr>
          <a:xfrm>
            <a:off x="779010" y="4248912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3F63165-E712-49D7-A549-87B6E8D33E86}"/>
              </a:ext>
            </a:extLst>
          </p:cNvPr>
          <p:cNvSpPr/>
          <p:nvPr/>
        </p:nvSpPr>
        <p:spPr>
          <a:xfrm>
            <a:off x="2189554" y="425219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590C7E08-B5BD-4B95-83C5-FFBE3DAA4BC8}"/>
              </a:ext>
            </a:extLst>
          </p:cNvPr>
          <p:cNvSpPr/>
          <p:nvPr/>
        </p:nvSpPr>
        <p:spPr>
          <a:xfrm>
            <a:off x="1518582" y="364856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2460204-494F-459D-ABAF-F43C76699A1F}"/>
              </a:ext>
            </a:extLst>
          </p:cNvPr>
          <p:cNvCxnSpPr>
            <a:cxnSpLocks/>
            <a:stCxn id="105" idx="0"/>
            <a:endCxn id="107" idx="3"/>
          </p:cNvCxnSpPr>
          <p:nvPr/>
        </p:nvCxnSpPr>
        <p:spPr>
          <a:xfrm flipV="1">
            <a:off x="995034" y="4017336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AA5C80E-2AB7-424C-8E8A-40436AD944EB}"/>
              </a:ext>
            </a:extLst>
          </p:cNvPr>
          <p:cNvCxnSpPr>
            <a:cxnSpLocks/>
            <a:stCxn id="106" idx="0"/>
            <a:endCxn id="107" idx="5"/>
          </p:cNvCxnSpPr>
          <p:nvPr/>
        </p:nvCxnSpPr>
        <p:spPr>
          <a:xfrm flipH="1" flipV="1">
            <a:off x="1887358" y="4017336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473AE93D-49C5-4533-B4CC-0FF313A66C2F}"/>
              </a:ext>
            </a:extLst>
          </p:cNvPr>
          <p:cNvSpPr/>
          <p:nvPr/>
        </p:nvSpPr>
        <p:spPr>
          <a:xfrm>
            <a:off x="3285196" y="440166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D8E82308-ECCD-44DC-9293-ADC4222ED0C6}"/>
              </a:ext>
            </a:extLst>
          </p:cNvPr>
          <p:cNvSpPr/>
          <p:nvPr/>
        </p:nvSpPr>
        <p:spPr>
          <a:xfrm>
            <a:off x="4695740" y="440494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7E14018E-51BB-43D5-B474-C6E640F55942}"/>
              </a:ext>
            </a:extLst>
          </p:cNvPr>
          <p:cNvCxnSpPr>
            <a:cxnSpLocks/>
            <a:stCxn id="110" idx="0"/>
          </p:cNvCxnSpPr>
          <p:nvPr/>
        </p:nvCxnSpPr>
        <p:spPr>
          <a:xfrm flipV="1">
            <a:off x="3501220" y="4170088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A0916CF4-2CC2-4680-A585-06751B0D2424}"/>
              </a:ext>
            </a:extLst>
          </p:cNvPr>
          <p:cNvCxnSpPr>
            <a:cxnSpLocks/>
            <a:stCxn id="111" idx="0"/>
          </p:cNvCxnSpPr>
          <p:nvPr/>
        </p:nvCxnSpPr>
        <p:spPr>
          <a:xfrm flipH="1" flipV="1">
            <a:off x="4393544" y="4170088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76E0118-2A32-4835-93B9-DC9DE01C6B3D}"/>
              </a:ext>
            </a:extLst>
          </p:cNvPr>
          <p:cNvCxnSpPr>
            <a:cxnSpLocks/>
            <a:stCxn id="129" idx="1"/>
            <a:endCxn id="111" idx="5"/>
          </p:cNvCxnSpPr>
          <p:nvPr/>
        </p:nvCxnSpPr>
        <p:spPr>
          <a:xfrm flipH="1" flipV="1">
            <a:off x="5064516" y="4773722"/>
            <a:ext cx="368091" cy="235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431622DE-1345-4289-B0E4-3E35163228A5}"/>
              </a:ext>
            </a:extLst>
          </p:cNvPr>
          <p:cNvSpPr/>
          <p:nvPr/>
        </p:nvSpPr>
        <p:spPr>
          <a:xfrm>
            <a:off x="554302" y="488373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4D97D15E-F2B5-4A69-ADAB-5A856488D2CA}"/>
              </a:ext>
            </a:extLst>
          </p:cNvPr>
          <p:cNvSpPr/>
          <p:nvPr/>
        </p:nvSpPr>
        <p:spPr>
          <a:xfrm>
            <a:off x="1288444" y="486413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9A86877A-73F8-4A6C-882D-A4B1C91D014A}"/>
              </a:ext>
            </a:extLst>
          </p:cNvPr>
          <p:cNvCxnSpPr>
            <a:cxnSpLocks/>
            <a:stCxn id="116" idx="0"/>
            <a:endCxn id="105" idx="3"/>
          </p:cNvCxnSpPr>
          <p:nvPr/>
        </p:nvCxnSpPr>
        <p:spPr>
          <a:xfrm flipV="1">
            <a:off x="650597" y="461768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AAC49C6-6469-4EA8-AA7B-77D7EA6937DC}"/>
              </a:ext>
            </a:extLst>
          </p:cNvPr>
          <p:cNvCxnSpPr>
            <a:cxnSpLocks/>
            <a:stCxn id="105" idx="5"/>
            <a:endCxn id="117" idx="0"/>
          </p:cNvCxnSpPr>
          <p:nvPr/>
        </p:nvCxnSpPr>
        <p:spPr>
          <a:xfrm>
            <a:off x="1147786" y="4617688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5C3A4EEB-FD6D-40E8-9453-697C1CA32697}"/>
              </a:ext>
            </a:extLst>
          </p:cNvPr>
          <p:cNvSpPr/>
          <p:nvPr/>
        </p:nvSpPr>
        <p:spPr>
          <a:xfrm>
            <a:off x="1945324" y="488373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B06DD122-B450-48F1-82F1-527AF5BCC55C}"/>
              </a:ext>
            </a:extLst>
          </p:cNvPr>
          <p:cNvSpPr/>
          <p:nvPr/>
        </p:nvSpPr>
        <p:spPr>
          <a:xfrm>
            <a:off x="2679466" y="486413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A31E698B-DEDE-430D-B093-718761B6A053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2041619" y="461768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47A0BB2-9795-43E1-A307-02C9B8CFFBA6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2538808" y="4617688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4DADA8FC-E59A-4F4D-849A-54D394D76D2A}"/>
              </a:ext>
            </a:extLst>
          </p:cNvPr>
          <p:cNvSpPr/>
          <p:nvPr/>
        </p:nvSpPr>
        <p:spPr>
          <a:xfrm>
            <a:off x="3057828" y="504438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5BB5232F-36D2-43B7-811D-E93C98ED486B}"/>
              </a:ext>
            </a:extLst>
          </p:cNvPr>
          <p:cNvSpPr/>
          <p:nvPr/>
        </p:nvSpPr>
        <p:spPr>
          <a:xfrm>
            <a:off x="3791970" y="502478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E378177-F6B1-4D6E-9E75-B71026AC4D66}"/>
              </a:ext>
            </a:extLst>
          </p:cNvPr>
          <p:cNvCxnSpPr>
            <a:cxnSpLocks/>
            <a:stCxn id="124" idx="0"/>
          </p:cNvCxnSpPr>
          <p:nvPr/>
        </p:nvCxnSpPr>
        <p:spPr>
          <a:xfrm flipV="1">
            <a:off x="3154123" y="477833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CA97A6C1-C7EA-46D9-A7AD-E33FF6257AD9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3651312" y="4778338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>
            <a:extLst>
              <a:ext uri="{FF2B5EF4-FFF2-40B4-BE49-F238E27FC236}">
                <a16:creationId xmlns:a16="http://schemas.microsoft.com/office/drawing/2014/main" id="{2FEBE87A-E1D0-4BF8-8660-C7ADAD78BE51}"/>
              </a:ext>
            </a:extLst>
          </p:cNvPr>
          <p:cNvSpPr/>
          <p:nvPr/>
        </p:nvSpPr>
        <p:spPr>
          <a:xfrm>
            <a:off x="5404403" y="498142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2E14D38-4335-40DD-A531-0B977F62C4E7}"/>
              </a:ext>
            </a:extLst>
          </p:cNvPr>
          <p:cNvSpPr/>
          <p:nvPr/>
        </p:nvSpPr>
        <p:spPr>
          <a:xfrm>
            <a:off x="4478329" y="50096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2A434342-087F-4167-9BA0-E42BFC95B6D5}"/>
              </a:ext>
            </a:extLst>
          </p:cNvPr>
          <p:cNvCxnSpPr>
            <a:cxnSpLocks/>
            <a:stCxn id="132" idx="0"/>
          </p:cNvCxnSpPr>
          <p:nvPr/>
        </p:nvCxnSpPr>
        <p:spPr>
          <a:xfrm flipV="1">
            <a:off x="4574624" y="47435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5F6BD0-8E85-40C5-A6EA-E53F5440D91F}"/>
              </a:ext>
            </a:extLst>
          </p:cNvPr>
          <p:cNvSpPr txBox="1"/>
          <p:nvPr/>
        </p:nvSpPr>
        <p:spPr>
          <a:xfrm>
            <a:off x="2482130" y="-1363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B5CEA43-0CC0-43A9-8CAB-1F752A594BFD}"/>
              </a:ext>
            </a:extLst>
          </p:cNvPr>
          <p:cNvSpPr txBox="1"/>
          <p:nvPr/>
        </p:nvSpPr>
        <p:spPr>
          <a:xfrm>
            <a:off x="6164451" y="250416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3C97915-AFDE-409A-9D77-9F9645417194}"/>
              </a:ext>
            </a:extLst>
          </p:cNvPr>
          <p:cNvSpPr txBox="1"/>
          <p:nvPr/>
        </p:nvSpPr>
        <p:spPr>
          <a:xfrm>
            <a:off x="7178432" y="204065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child=0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F3336C8-B0DE-4208-88A9-EF31E7CEC39D}"/>
              </a:ext>
            </a:extLst>
          </p:cNvPr>
          <p:cNvSpPr txBox="1"/>
          <p:nvPr/>
        </p:nvSpPr>
        <p:spPr>
          <a:xfrm>
            <a:off x="4741719" y="120175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ABB11A5-4573-448C-B5A8-98D10EDA08E3}"/>
              </a:ext>
            </a:extLst>
          </p:cNvPr>
          <p:cNvSpPr txBox="1"/>
          <p:nvPr/>
        </p:nvSpPr>
        <p:spPr>
          <a:xfrm>
            <a:off x="7178432" y="25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color=RB_RED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DBE3C25-0C16-4EFE-8CBB-A4CC36126006}"/>
              </a:ext>
            </a:extLst>
          </p:cNvPr>
          <p:cNvSpPr/>
          <p:nvPr/>
        </p:nvSpPr>
        <p:spPr>
          <a:xfrm>
            <a:off x="5012222" y="215208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01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0"/>
            <a:ext cx="870462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수업 내용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오픈소스 자료구조를 보기 위한 고급 </a:t>
            </a:r>
            <a:r>
              <a:rPr lang="en-US" altLang="ko-KR" sz="2000" b="1">
                <a:solidFill>
                  <a:srgbClr val="FF0000"/>
                </a:solidFill>
              </a:rPr>
              <a:t>C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확장 </a:t>
            </a:r>
            <a:r>
              <a:rPr lang="en-US" altLang="ko-KR" sz="2000" b="1">
                <a:solidFill>
                  <a:srgbClr val="FF0000"/>
                </a:solidFill>
              </a:rPr>
              <a:t>bitmap </a:t>
            </a:r>
            <a:r>
              <a:rPr lang="ko-KR" altLang="en-US" sz="2000" b="1">
                <a:solidFill>
                  <a:srgbClr val="FF0000"/>
                </a:solidFill>
              </a:rPr>
              <a:t>라이브러리 만들기 </a:t>
            </a:r>
            <a:r>
              <a:rPr lang="en-US" altLang="ko-KR" sz="2000" b="1">
                <a:solidFill>
                  <a:srgbClr val="FF0000"/>
                </a:solidFill>
              </a:rPr>
              <a:t> : &amp;, | , ~ , &lt;&lt;, &gt;&gt; 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Generic linked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list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Generic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Hash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Red Black   Binary Search Tree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증강 </a:t>
            </a:r>
            <a:r>
              <a:rPr lang="en-US" altLang="ko-KR" sz="2000" b="1">
                <a:solidFill>
                  <a:srgbClr val="FF0000"/>
                </a:solidFill>
              </a:rPr>
              <a:t>Tree 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/>
              <a:t>- Interval</a:t>
            </a:r>
            <a:r>
              <a:rPr lang="ko-KR" altLang="en-US" sz="2000" b="1"/>
              <a:t> </a:t>
            </a:r>
            <a:r>
              <a:rPr lang="en-US" altLang="ko-KR" sz="2000" b="1"/>
              <a:t>Tree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Flexible Array</a:t>
            </a:r>
          </a:p>
          <a:p>
            <a:r>
              <a:rPr lang="en-US" altLang="ko-KR" sz="2000" b="1"/>
              <a:t>//-----------------------------------------------------------------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패턴매칭 </a:t>
            </a:r>
            <a:r>
              <a:rPr lang="en-US" altLang="ko-KR" sz="2000" b="1"/>
              <a:t>: BF, KR, SO, MP, KMP,</a:t>
            </a:r>
            <a:r>
              <a:rPr lang="ko-KR" altLang="en-US" sz="2000" b="1"/>
              <a:t> </a:t>
            </a:r>
            <a:r>
              <a:rPr lang="en-US" altLang="ko-KR" sz="2000" b="1"/>
              <a:t>BM ...</a:t>
            </a:r>
          </a:p>
          <a:p>
            <a:r>
              <a:rPr lang="en-US" altLang="ko-KR" sz="2000" b="1"/>
              <a:t>- Generic Algorithm ( swap, sort )</a:t>
            </a:r>
          </a:p>
          <a:p>
            <a:r>
              <a:rPr lang="en-US" altLang="ko-KR" sz="2000" b="1"/>
              <a:t>- Bit</a:t>
            </a:r>
            <a:r>
              <a:rPr lang="ko-KR" altLang="en-US" sz="2000" b="1"/>
              <a:t> </a:t>
            </a:r>
            <a:r>
              <a:rPr lang="en-US" altLang="ko-KR" sz="2000" b="1"/>
              <a:t>Search</a:t>
            </a:r>
            <a:r>
              <a:rPr lang="ko-KR" altLang="en-US" sz="2000" b="1"/>
              <a:t> </a:t>
            </a:r>
            <a:r>
              <a:rPr lang="en-US" altLang="ko-KR" sz="2000" b="1"/>
              <a:t>Algorithm : ffs,</a:t>
            </a:r>
            <a:r>
              <a:rPr lang="ko-KR" altLang="en-US" sz="2000" b="1"/>
              <a:t> </a:t>
            </a:r>
            <a:r>
              <a:rPr lang="en-US" altLang="ko-KR" sz="2000" b="1"/>
              <a:t>find_next_bit, hweight , bit_rev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무결성 검사 </a:t>
            </a:r>
            <a:r>
              <a:rPr lang="en-US" altLang="ko-KR" sz="2000" b="1"/>
              <a:t>:  Parity =&gt; Check Sum =&gt; CRC8</a:t>
            </a:r>
          </a:p>
          <a:p>
            <a:r>
              <a:rPr lang="en-US" altLang="ko-KR" sz="2000"/>
              <a:t>//-----------------------------------------------------------------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암호학 </a:t>
            </a:r>
            <a:r>
              <a:rPr lang="en-US" altLang="ko-KR" sz="2000"/>
              <a:t>: </a:t>
            </a:r>
            <a:r>
              <a:rPr lang="ko-KR" altLang="en-US" sz="2000"/>
              <a:t>단일키 암호화 알고리즘 </a:t>
            </a:r>
            <a:r>
              <a:rPr lang="en-US" altLang="ko-KR" sz="2000"/>
              <a:t>( DES ), </a:t>
            </a:r>
            <a:r>
              <a:rPr lang="ko-KR" altLang="en-US" sz="2000"/>
              <a:t>공개키 암호화 알고리즘</a:t>
            </a:r>
            <a:r>
              <a:rPr lang="en-US" altLang="ko-KR" sz="2000"/>
              <a:t>( RSA )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압축 </a:t>
            </a:r>
            <a:r>
              <a:rPr lang="en-US" altLang="ko-KR" sz="2000"/>
              <a:t>:  RLE, Lempel Zib ,  </a:t>
            </a:r>
            <a:r>
              <a:rPr lang="ko-KR" altLang="en-US" sz="2000"/>
              <a:t>허프만 인코딩 </a:t>
            </a:r>
            <a:endParaRPr lang="en-US" altLang="ko-KR" sz="2000"/>
          </a:p>
          <a:p>
            <a:r>
              <a:rPr lang="en-US" altLang="ko-KR" sz="2000"/>
              <a:t>- </a:t>
            </a:r>
            <a:r>
              <a:rPr lang="ko-KR" altLang="en-US" sz="2000"/>
              <a:t>기하학 </a:t>
            </a:r>
            <a:r>
              <a:rPr lang="en-US" altLang="ko-KR" sz="2000"/>
              <a:t>: </a:t>
            </a:r>
            <a:r>
              <a:rPr lang="ko-KR" altLang="en-US" sz="2000"/>
              <a:t>브레즌햄 알고리즘 </a:t>
            </a:r>
            <a:r>
              <a:rPr lang="en-US" altLang="ko-KR" sz="2000"/>
              <a:t> ( line </a:t>
            </a:r>
            <a:r>
              <a:rPr lang="ko-KR" altLang="en-US" sz="2000"/>
              <a:t>그리기 </a:t>
            </a:r>
            <a:r>
              <a:rPr lang="en-US" altLang="ko-KR" sz="2000"/>
              <a:t>, </a:t>
            </a:r>
            <a:r>
              <a:rPr lang="ko-KR" altLang="en-US" sz="2000"/>
              <a:t>원 그리기 </a:t>
            </a:r>
            <a:r>
              <a:rPr lang="en-US" altLang="ko-KR" sz="2000"/>
              <a:t>)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29001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2C8E22A-5C53-467A-A1BF-318353F1B44C}"/>
              </a:ext>
            </a:extLst>
          </p:cNvPr>
          <p:cNvSpPr/>
          <p:nvPr/>
        </p:nvSpPr>
        <p:spPr>
          <a:xfrm>
            <a:off x="-3586" y="1767328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185632" y="213610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4848492" y="1929799"/>
            <a:ext cx="553164" cy="20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444208" y="419043"/>
            <a:ext cx="3762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검정으로 간주한다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73DCC99-1B41-485E-A430-4CF13118F0BD}"/>
              </a:ext>
            </a:extLst>
          </p:cNvPr>
          <p:cNvSpPr/>
          <p:nvPr/>
        </p:nvSpPr>
        <p:spPr>
          <a:xfrm>
            <a:off x="-228294" y="240214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C3A5F83-B2EE-433D-B454-4993C2AA4FD6}"/>
              </a:ext>
            </a:extLst>
          </p:cNvPr>
          <p:cNvSpPr/>
          <p:nvPr/>
        </p:nvSpPr>
        <p:spPr>
          <a:xfrm>
            <a:off x="505848" y="238255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4DB6813-FF32-4FC1-9088-566CC6A3B03D}"/>
              </a:ext>
            </a:extLst>
          </p:cNvPr>
          <p:cNvCxnSpPr>
            <a:cxnSpLocks/>
            <a:stCxn id="50" idx="0"/>
            <a:endCxn id="9" idx="3"/>
          </p:cNvCxnSpPr>
          <p:nvPr/>
        </p:nvCxnSpPr>
        <p:spPr>
          <a:xfrm flipV="1">
            <a:off x="-131999" y="2136104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5FECBAA-E7F3-4AC7-9C93-5891BE325811}"/>
              </a:ext>
            </a:extLst>
          </p:cNvPr>
          <p:cNvCxnSpPr>
            <a:cxnSpLocks/>
            <a:stCxn id="9" idx="5"/>
            <a:endCxn id="51" idx="0"/>
          </p:cNvCxnSpPr>
          <p:nvPr/>
        </p:nvCxnSpPr>
        <p:spPr>
          <a:xfrm>
            <a:off x="365190" y="2136104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4987103" y="275399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5721245" y="273440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83398" y="248795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5580587" y="2487950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84BE36A8-C459-47E5-A215-427E851AF16A}"/>
              </a:ext>
            </a:extLst>
          </p:cNvPr>
          <p:cNvSpPr txBox="1"/>
          <p:nvPr/>
        </p:nvSpPr>
        <p:spPr>
          <a:xfrm>
            <a:off x="-532820" y="143025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B4AA69C-1171-48A7-9E0B-2CD1235DF81A}"/>
              </a:ext>
            </a:extLst>
          </p:cNvPr>
          <p:cNvSpPr txBox="1"/>
          <p:nvPr/>
        </p:nvSpPr>
        <p:spPr>
          <a:xfrm>
            <a:off x="986441" y="46569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F1783C7-2D1A-4A0F-8311-36374CC6ACCE}"/>
              </a:ext>
            </a:extLst>
          </p:cNvPr>
          <p:cNvSpPr txBox="1"/>
          <p:nvPr/>
        </p:nvSpPr>
        <p:spPr>
          <a:xfrm>
            <a:off x="-671570" y="6558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color=RB_BLACK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D7D54D4-F7FA-4081-A628-7097212167B1}"/>
              </a:ext>
            </a:extLst>
          </p:cNvPr>
          <p:cNvSpPr/>
          <p:nvPr/>
        </p:nvSpPr>
        <p:spPr>
          <a:xfrm>
            <a:off x="770143" y="138943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F22F9F4-99A6-43DC-9B53-615D0F97EEC5}"/>
              </a:ext>
            </a:extLst>
          </p:cNvPr>
          <p:cNvSpPr txBox="1"/>
          <p:nvPr/>
        </p:nvSpPr>
        <p:spPr>
          <a:xfrm>
            <a:off x="-901954" y="63727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child=0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1A8356-F497-455D-B39B-43254DD4E8C5}"/>
              </a:ext>
            </a:extLst>
          </p:cNvPr>
          <p:cNvSpPr txBox="1"/>
          <p:nvPr/>
        </p:nvSpPr>
        <p:spPr>
          <a:xfrm>
            <a:off x="4173670" y="9736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rb_erase(node)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91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185632" y="213610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4848492" y="1929799"/>
            <a:ext cx="553164" cy="20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7156195" y="1242120"/>
            <a:ext cx="3762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검정으로 간주한다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4987103" y="275399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5721245" y="273440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83398" y="248795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5580587" y="2487950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B4AA69C-1171-48A7-9E0B-2CD1235DF81A}"/>
              </a:ext>
            </a:extLst>
          </p:cNvPr>
          <p:cNvSpPr txBox="1"/>
          <p:nvPr/>
        </p:nvSpPr>
        <p:spPr>
          <a:xfrm>
            <a:off x="986441" y="46569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D7D54D4-F7FA-4081-A628-7097212167B1}"/>
              </a:ext>
            </a:extLst>
          </p:cNvPr>
          <p:cNvSpPr/>
          <p:nvPr/>
        </p:nvSpPr>
        <p:spPr>
          <a:xfrm>
            <a:off x="770143" y="138943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F22F9F4-99A6-43DC-9B53-615D0F97EEC5}"/>
              </a:ext>
            </a:extLst>
          </p:cNvPr>
          <p:cNvSpPr txBox="1"/>
          <p:nvPr/>
        </p:nvSpPr>
        <p:spPr>
          <a:xfrm>
            <a:off x="-215945" y="116625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1A8356-F497-455D-B39B-43254DD4E8C5}"/>
              </a:ext>
            </a:extLst>
          </p:cNvPr>
          <p:cNvSpPr txBox="1"/>
          <p:nvPr/>
        </p:nvSpPr>
        <p:spPr>
          <a:xfrm>
            <a:off x="4173670" y="97360"/>
            <a:ext cx="5262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rb_erase_color(child , parent, root)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B67F05-6227-4516-A541-4CF2B7CA0D1B}"/>
              </a:ext>
            </a:extLst>
          </p:cNvPr>
          <p:cNvSpPr txBox="1"/>
          <p:nvPr/>
        </p:nvSpPr>
        <p:spPr>
          <a:xfrm>
            <a:off x="2441260" y="-13593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5EF0DB-1381-40A8-97C2-1770393FF72A}"/>
              </a:ext>
            </a:extLst>
          </p:cNvPr>
          <p:cNvSpPr txBox="1"/>
          <p:nvPr/>
        </p:nvSpPr>
        <p:spPr>
          <a:xfrm>
            <a:off x="2086761" y="105751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9C3D667-A1D2-4C6D-8B5B-C8E468D428EA}"/>
              </a:ext>
            </a:extLst>
          </p:cNvPr>
          <p:cNvSpPr/>
          <p:nvPr/>
        </p:nvSpPr>
        <p:spPr>
          <a:xfrm>
            <a:off x="3957646" y="404344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6848FD5-2CB0-4856-9FB4-E17D22F9DC6B}"/>
              </a:ext>
            </a:extLst>
          </p:cNvPr>
          <p:cNvSpPr/>
          <p:nvPr/>
        </p:nvSpPr>
        <p:spPr>
          <a:xfrm>
            <a:off x="2749122" y="3265962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33AB80-AC0C-4012-BF42-EE9525CDBC91}"/>
              </a:ext>
            </a:extLst>
          </p:cNvPr>
          <p:cNvCxnSpPr>
            <a:cxnSpLocks/>
            <a:stCxn id="49" idx="0"/>
            <a:endCxn id="45" idx="3"/>
          </p:cNvCxnSpPr>
          <p:nvPr/>
        </p:nvCxnSpPr>
        <p:spPr>
          <a:xfrm flipV="1">
            <a:off x="1648656" y="3634738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5FE481E-AD5F-4522-8599-3C6354E624DA}"/>
              </a:ext>
            </a:extLst>
          </p:cNvPr>
          <p:cNvCxnSpPr>
            <a:cxnSpLocks/>
            <a:stCxn id="44" idx="0"/>
            <a:endCxn id="45" idx="5"/>
          </p:cNvCxnSpPr>
          <p:nvPr/>
        </p:nvCxnSpPr>
        <p:spPr>
          <a:xfrm flipH="1" flipV="1">
            <a:off x="3117898" y="3634738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872E3D45-AADF-4492-A571-DBE15D935B87}"/>
              </a:ext>
            </a:extLst>
          </p:cNvPr>
          <p:cNvSpPr/>
          <p:nvPr/>
        </p:nvSpPr>
        <p:spPr>
          <a:xfrm>
            <a:off x="2103604" y="449432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AD8E042-F14F-4876-8C77-02C89F51B9D2}"/>
              </a:ext>
            </a:extLst>
          </p:cNvPr>
          <p:cNvSpPr/>
          <p:nvPr/>
        </p:nvSpPr>
        <p:spPr>
          <a:xfrm>
            <a:off x="1432632" y="3890695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0634218-A469-4C40-A0AE-86351A09CAFF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1009771" y="4259471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8B501EA-0376-4048-B71F-018C632498D4}"/>
              </a:ext>
            </a:extLst>
          </p:cNvPr>
          <p:cNvCxnSpPr>
            <a:cxnSpLocks/>
            <a:stCxn id="48" idx="0"/>
            <a:endCxn id="49" idx="5"/>
          </p:cNvCxnSpPr>
          <p:nvPr/>
        </p:nvCxnSpPr>
        <p:spPr>
          <a:xfrm flipH="1" flipV="1">
            <a:off x="1801408" y="4259471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DB16A45-70F5-4A30-9020-1FF52B9E9F8A}"/>
              </a:ext>
            </a:extLst>
          </p:cNvPr>
          <p:cNvSpPr/>
          <p:nvPr/>
        </p:nvSpPr>
        <p:spPr>
          <a:xfrm>
            <a:off x="3199246" y="464379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666C4C6-DCB1-40DD-9EBF-DF80124A6191}"/>
              </a:ext>
            </a:extLst>
          </p:cNvPr>
          <p:cNvSpPr/>
          <p:nvPr/>
        </p:nvSpPr>
        <p:spPr>
          <a:xfrm>
            <a:off x="4609790" y="464708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C85BB01-E569-43CD-A0FC-7813BF6E310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3415270" y="4412223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D03CBA0-D5D7-49C5-8E56-5AB51BA582AC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4307594" y="441222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9EC6CCC5-451B-4F8D-A15A-9DA8BCDA445C}"/>
              </a:ext>
            </a:extLst>
          </p:cNvPr>
          <p:cNvSpPr/>
          <p:nvPr/>
        </p:nvSpPr>
        <p:spPr>
          <a:xfrm>
            <a:off x="5315706" y="522216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47EEF99-D84A-4835-B37E-CBDA3015B898}"/>
              </a:ext>
            </a:extLst>
          </p:cNvPr>
          <p:cNvCxnSpPr>
            <a:cxnSpLocks/>
            <a:stCxn id="74" idx="0"/>
            <a:endCxn id="57" idx="5"/>
          </p:cNvCxnSpPr>
          <p:nvPr/>
        </p:nvCxnSpPr>
        <p:spPr>
          <a:xfrm flipH="1" flipV="1">
            <a:off x="4978566" y="5015857"/>
            <a:ext cx="553164" cy="20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1BE360D4-0BF6-4E62-8876-5CF81C9D3AB4}"/>
              </a:ext>
            </a:extLst>
          </p:cNvPr>
          <p:cNvSpPr/>
          <p:nvPr/>
        </p:nvSpPr>
        <p:spPr>
          <a:xfrm>
            <a:off x="1859374" y="51258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BE6A9F7-39A2-4C0D-A3A3-27231CDA500F}"/>
              </a:ext>
            </a:extLst>
          </p:cNvPr>
          <p:cNvSpPr/>
          <p:nvPr/>
        </p:nvSpPr>
        <p:spPr>
          <a:xfrm>
            <a:off x="2593516" y="510627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CDC2456-58CA-44C2-BE3F-B1031D70051B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1955669" y="485982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52FDD88-3601-4B9F-9EC8-760BEBD716A8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2452858" y="4859823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B2E3D8D6-BD79-44AB-9AD6-844B7217E28C}"/>
              </a:ext>
            </a:extLst>
          </p:cNvPr>
          <p:cNvSpPr/>
          <p:nvPr/>
        </p:nvSpPr>
        <p:spPr>
          <a:xfrm>
            <a:off x="2971878" y="528651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C1039AA3-3097-4979-A0E3-38F299EC4367}"/>
              </a:ext>
            </a:extLst>
          </p:cNvPr>
          <p:cNvSpPr/>
          <p:nvPr/>
        </p:nvSpPr>
        <p:spPr>
          <a:xfrm>
            <a:off x="3706020" y="526692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02DDA9F-8D4F-4B31-A9DC-111D7C2E1F45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3068173" y="502047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3AAEAD2-922D-46B0-AD4E-7151DB661662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3565362" y="5020473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B7D3D02D-9938-4C3F-98B1-1728E7327633}"/>
              </a:ext>
            </a:extLst>
          </p:cNvPr>
          <p:cNvSpPr/>
          <p:nvPr/>
        </p:nvSpPr>
        <p:spPr>
          <a:xfrm>
            <a:off x="5117177" y="584005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D4090E6-FA9B-4EB9-9993-9D4929C89C71}"/>
              </a:ext>
            </a:extLst>
          </p:cNvPr>
          <p:cNvSpPr/>
          <p:nvPr/>
        </p:nvSpPr>
        <p:spPr>
          <a:xfrm>
            <a:off x="5851319" y="582045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33641B0-1531-4081-8691-53C258D51325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5213472" y="557400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56AD1E3-CC4A-41AA-B6BC-22AB3B7037F2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5710661" y="5574008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1ACE1DB3-A93B-400C-82F8-8215FB0069C1}"/>
              </a:ext>
            </a:extLst>
          </p:cNvPr>
          <p:cNvSpPr/>
          <p:nvPr/>
        </p:nvSpPr>
        <p:spPr>
          <a:xfrm>
            <a:off x="4392379" y="525174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61ADF29-0330-464D-AA08-ACE5C2C09A2E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4488674" y="498570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C6D8DDF-5854-4E44-8EE8-925AF8C73E76}"/>
              </a:ext>
            </a:extLst>
          </p:cNvPr>
          <p:cNvSpPr txBox="1"/>
          <p:nvPr/>
        </p:nvSpPr>
        <p:spPr>
          <a:xfrm>
            <a:off x="1647379" y="313276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E703C17D-AD78-4EC2-89A0-83B1023693FB}"/>
              </a:ext>
            </a:extLst>
          </p:cNvPr>
          <p:cNvSpPr/>
          <p:nvPr/>
        </p:nvSpPr>
        <p:spPr>
          <a:xfrm>
            <a:off x="900217" y="447549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572D73-D629-460C-B767-D175742FA1E1}"/>
              </a:ext>
            </a:extLst>
          </p:cNvPr>
          <p:cNvSpPr txBox="1"/>
          <p:nvPr/>
        </p:nvSpPr>
        <p:spPr>
          <a:xfrm>
            <a:off x="600587" y="382860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52E46B3-6D73-4E3F-A5AD-01F23D1F3DCE}"/>
              </a:ext>
            </a:extLst>
          </p:cNvPr>
          <p:cNvSpPr txBox="1"/>
          <p:nvPr/>
        </p:nvSpPr>
        <p:spPr>
          <a:xfrm>
            <a:off x="2571334" y="295011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FD8576-C722-49C2-AFB1-235856549DC0}"/>
              </a:ext>
            </a:extLst>
          </p:cNvPr>
          <p:cNvSpPr txBox="1"/>
          <p:nvPr/>
        </p:nvSpPr>
        <p:spPr>
          <a:xfrm>
            <a:off x="3935827" y="356266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359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185632" y="213610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4848492" y="1929799"/>
            <a:ext cx="553164" cy="20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373898" y="548680"/>
            <a:ext cx="3762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검정으로 간주한다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4987103" y="275399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5721245" y="273440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83398" y="248795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5580587" y="2487950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0D8E0319-594F-4EE1-A8F0-4FAF68EED3CE}"/>
              </a:ext>
            </a:extLst>
          </p:cNvPr>
          <p:cNvSpPr/>
          <p:nvPr/>
        </p:nvSpPr>
        <p:spPr>
          <a:xfrm>
            <a:off x="633658" y="14284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E7E6598-9FFD-4CEC-98E8-806747B2FC93}"/>
              </a:ext>
            </a:extLst>
          </p:cNvPr>
          <p:cNvSpPr/>
          <p:nvPr/>
        </p:nvSpPr>
        <p:spPr>
          <a:xfrm>
            <a:off x="389428" y="205996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8C683F9-BA53-4BE0-BD39-8E3C53D69D97}"/>
              </a:ext>
            </a:extLst>
          </p:cNvPr>
          <p:cNvSpPr/>
          <p:nvPr/>
        </p:nvSpPr>
        <p:spPr>
          <a:xfrm>
            <a:off x="1123570" y="20403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5BE91B8-C9E5-4AE3-8B67-F47B0ACDDAB0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485723" y="179391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0D20887-A44F-441B-8000-8E694EBFCE4C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82912" y="1793917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4C052D07-EACF-4383-9724-80BAF294F461}"/>
              </a:ext>
            </a:extLst>
          </p:cNvPr>
          <p:cNvSpPr/>
          <p:nvPr/>
        </p:nvSpPr>
        <p:spPr>
          <a:xfrm>
            <a:off x="3747150" y="386064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4E8BC5F2-0397-43CC-95A2-4C995E26C048}"/>
              </a:ext>
            </a:extLst>
          </p:cNvPr>
          <p:cNvSpPr/>
          <p:nvPr/>
        </p:nvSpPr>
        <p:spPr>
          <a:xfrm>
            <a:off x="2538626" y="308316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AE08B72-C10E-422D-9A5E-BE3A3F53304D}"/>
              </a:ext>
            </a:extLst>
          </p:cNvPr>
          <p:cNvCxnSpPr>
            <a:cxnSpLocks/>
            <a:stCxn id="105" idx="0"/>
            <a:endCxn id="101" idx="3"/>
          </p:cNvCxnSpPr>
          <p:nvPr/>
        </p:nvCxnSpPr>
        <p:spPr>
          <a:xfrm flipV="1">
            <a:off x="1438160" y="3451939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B090B4D0-C4CA-48E3-B737-588B106E7523}"/>
              </a:ext>
            </a:extLst>
          </p:cNvPr>
          <p:cNvCxnSpPr>
            <a:cxnSpLocks/>
            <a:stCxn id="100" idx="0"/>
            <a:endCxn id="101" idx="5"/>
          </p:cNvCxnSpPr>
          <p:nvPr/>
        </p:nvCxnSpPr>
        <p:spPr>
          <a:xfrm flipH="1" flipV="1">
            <a:off x="2907402" y="3451939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41D9E0D9-7952-4D60-8717-E07792214E12}"/>
              </a:ext>
            </a:extLst>
          </p:cNvPr>
          <p:cNvSpPr/>
          <p:nvPr/>
        </p:nvSpPr>
        <p:spPr>
          <a:xfrm>
            <a:off x="1893108" y="431153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AE72635-E934-4842-A3AA-D89B727995D0}"/>
              </a:ext>
            </a:extLst>
          </p:cNvPr>
          <p:cNvSpPr/>
          <p:nvPr/>
        </p:nvSpPr>
        <p:spPr>
          <a:xfrm>
            <a:off x="1222136" y="370789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8245B72-4D00-4B9B-BBCC-1B499C219939}"/>
              </a:ext>
            </a:extLst>
          </p:cNvPr>
          <p:cNvCxnSpPr>
            <a:cxnSpLocks/>
            <a:endCxn id="105" idx="3"/>
          </p:cNvCxnSpPr>
          <p:nvPr/>
        </p:nvCxnSpPr>
        <p:spPr>
          <a:xfrm flipV="1">
            <a:off x="799275" y="4076672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67FB1973-AA26-44D8-91BA-30C968D5FDD7}"/>
              </a:ext>
            </a:extLst>
          </p:cNvPr>
          <p:cNvCxnSpPr>
            <a:cxnSpLocks/>
            <a:stCxn id="104" idx="0"/>
            <a:endCxn id="105" idx="5"/>
          </p:cNvCxnSpPr>
          <p:nvPr/>
        </p:nvCxnSpPr>
        <p:spPr>
          <a:xfrm flipH="1" flipV="1">
            <a:off x="1590912" y="4076672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92BA5A05-EEF7-4C19-9D7D-B81472AF6386}"/>
              </a:ext>
            </a:extLst>
          </p:cNvPr>
          <p:cNvSpPr/>
          <p:nvPr/>
        </p:nvSpPr>
        <p:spPr>
          <a:xfrm>
            <a:off x="2988750" y="4461000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B7CA2736-4B5D-43EE-9F7B-3AAA10ED87E6}"/>
              </a:ext>
            </a:extLst>
          </p:cNvPr>
          <p:cNvSpPr/>
          <p:nvPr/>
        </p:nvSpPr>
        <p:spPr>
          <a:xfrm>
            <a:off x="4399294" y="4464282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F97F62A-865F-4F4B-B6DB-1A09CAF8BA7A}"/>
              </a:ext>
            </a:extLst>
          </p:cNvPr>
          <p:cNvCxnSpPr>
            <a:cxnSpLocks/>
            <a:stCxn id="109" idx="0"/>
          </p:cNvCxnSpPr>
          <p:nvPr/>
        </p:nvCxnSpPr>
        <p:spPr>
          <a:xfrm flipV="1">
            <a:off x="3204774" y="4229424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7C9DA003-5476-4BF4-8835-A7DE4AABD636}"/>
              </a:ext>
            </a:extLst>
          </p:cNvPr>
          <p:cNvCxnSpPr>
            <a:cxnSpLocks/>
            <a:stCxn id="113" idx="0"/>
          </p:cNvCxnSpPr>
          <p:nvPr/>
        </p:nvCxnSpPr>
        <p:spPr>
          <a:xfrm flipH="1" flipV="1">
            <a:off x="4097098" y="4229424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F34559A0-F99B-4DC0-9F57-D271C0AE048D}"/>
              </a:ext>
            </a:extLst>
          </p:cNvPr>
          <p:cNvSpPr/>
          <p:nvPr/>
        </p:nvSpPr>
        <p:spPr>
          <a:xfrm>
            <a:off x="5105210" y="5039363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C772CCF4-B86F-4713-BCDB-24DF9F5C1484}"/>
              </a:ext>
            </a:extLst>
          </p:cNvPr>
          <p:cNvCxnSpPr>
            <a:cxnSpLocks/>
            <a:stCxn id="116" idx="0"/>
            <a:endCxn id="113" idx="5"/>
          </p:cNvCxnSpPr>
          <p:nvPr/>
        </p:nvCxnSpPr>
        <p:spPr>
          <a:xfrm flipH="1" flipV="1">
            <a:off x="4768070" y="4833058"/>
            <a:ext cx="553164" cy="20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68DADEBE-5934-4AB6-8E4E-657DC41FEE01}"/>
              </a:ext>
            </a:extLst>
          </p:cNvPr>
          <p:cNvSpPr/>
          <p:nvPr/>
        </p:nvSpPr>
        <p:spPr>
          <a:xfrm>
            <a:off x="1648878" y="494306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674EE292-E465-4472-ACD2-6FEF1A938B1A}"/>
              </a:ext>
            </a:extLst>
          </p:cNvPr>
          <p:cNvSpPr/>
          <p:nvPr/>
        </p:nvSpPr>
        <p:spPr>
          <a:xfrm>
            <a:off x="2383020" y="492347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726CCE4-A25A-4AF4-A5BA-EF1D52837A42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1745173" y="4677024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562A187C-8874-498B-8BC4-AB3AE07E4507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2242362" y="4677024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69CDA0E3-C18B-4F70-9A8C-1F60FF5B5E2F}"/>
              </a:ext>
            </a:extLst>
          </p:cNvPr>
          <p:cNvSpPr/>
          <p:nvPr/>
        </p:nvSpPr>
        <p:spPr>
          <a:xfrm>
            <a:off x="2761382" y="510371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5326275-8C74-40F9-9095-B3F3703AD821}"/>
              </a:ext>
            </a:extLst>
          </p:cNvPr>
          <p:cNvSpPr/>
          <p:nvPr/>
        </p:nvSpPr>
        <p:spPr>
          <a:xfrm>
            <a:off x="3495524" y="508412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8993C2F-99AA-4EFD-BD29-034CB492BA10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2857677" y="4837674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0FED68D6-95CB-4F05-B871-46E7F3106CAD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3354866" y="4837674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24401CB0-39DA-4BAF-A542-11F244FED4A8}"/>
              </a:ext>
            </a:extLst>
          </p:cNvPr>
          <p:cNvSpPr/>
          <p:nvPr/>
        </p:nvSpPr>
        <p:spPr>
          <a:xfrm>
            <a:off x="4906681" y="565725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6743A6B4-2409-4961-809A-B6EA2DFEAC26}"/>
              </a:ext>
            </a:extLst>
          </p:cNvPr>
          <p:cNvSpPr/>
          <p:nvPr/>
        </p:nvSpPr>
        <p:spPr>
          <a:xfrm>
            <a:off x="5640823" y="56376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0FE9E134-5527-408D-9E4D-EDEF79526348}"/>
              </a:ext>
            </a:extLst>
          </p:cNvPr>
          <p:cNvCxnSpPr>
            <a:cxnSpLocks/>
            <a:stCxn id="126" idx="0"/>
          </p:cNvCxnSpPr>
          <p:nvPr/>
        </p:nvCxnSpPr>
        <p:spPr>
          <a:xfrm flipV="1">
            <a:off x="5002976" y="5391209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A2440FCC-BDFE-4275-9993-796E8C814643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5500165" y="5391209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77D479B4-1E85-4387-9D98-1B6384EBC5EF}"/>
              </a:ext>
            </a:extLst>
          </p:cNvPr>
          <p:cNvSpPr/>
          <p:nvPr/>
        </p:nvSpPr>
        <p:spPr>
          <a:xfrm>
            <a:off x="4181883" y="506894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AAC6832C-ECF7-4528-BC8D-2F5FEA44B419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4278178" y="4802901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D8EA75F5-DAC7-4DAA-9817-6475C24203BF}"/>
              </a:ext>
            </a:extLst>
          </p:cNvPr>
          <p:cNvSpPr/>
          <p:nvPr/>
        </p:nvSpPr>
        <p:spPr>
          <a:xfrm>
            <a:off x="688822" y="430493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20A3B43-967A-4158-ADDC-43AA7FE2285F}"/>
              </a:ext>
            </a:extLst>
          </p:cNvPr>
          <p:cNvSpPr txBox="1"/>
          <p:nvPr/>
        </p:nvSpPr>
        <p:spPr>
          <a:xfrm>
            <a:off x="6056140" y="3471458"/>
            <a:ext cx="4455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지울노드가 검정이고 단말 노드라면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해당 노드를 빨강으로 바꾼다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 seed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내린다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)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7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2C8E22A-5C53-467A-A1BF-318353F1B44C}"/>
              </a:ext>
            </a:extLst>
          </p:cNvPr>
          <p:cNvSpPr/>
          <p:nvPr/>
        </p:nvSpPr>
        <p:spPr>
          <a:xfrm>
            <a:off x="562986" y="14049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stCxn id="9" idx="0"/>
            <a:endCxn id="11" idx="3"/>
          </p:cNvCxnSpPr>
          <p:nvPr/>
        </p:nvCxnSpPr>
        <p:spPr>
          <a:xfrm flipV="1">
            <a:off x="779010" y="1173413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</p:cNvCxnSpPr>
          <p:nvPr/>
        </p:nvCxnSpPr>
        <p:spPr>
          <a:xfrm flipH="1" flipV="1">
            <a:off x="4874012" y="1910206"/>
            <a:ext cx="253776" cy="290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444208" y="419043"/>
            <a:ext cx="3762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검정으로 간주한다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73DCC99-1B41-485E-A430-4CF13118F0BD}"/>
              </a:ext>
            </a:extLst>
          </p:cNvPr>
          <p:cNvSpPr/>
          <p:nvPr/>
        </p:nvSpPr>
        <p:spPr>
          <a:xfrm>
            <a:off x="338278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C3A5F83-B2EE-433D-B454-4993C2AA4FD6}"/>
              </a:ext>
            </a:extLst>
          </p:cNvPr>
          <p:cNvSpPr/>
          <p:nvPr/>
        </p:nvSpPr>
        <p:spPr>
          <a:xfrm>
            <a:off x="1072420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4DB6813-FF32-4FC1-9088-566CC6A3B03D}"/>
              </a:ext>
            </a:extLst>
          </p:cNvPr>
          <p:cNvCxnSpPr>
            <a:cxnSpLocks/>
            <a:stCxn id="50" idx="0"/>
            <a:endCxn id="9" idx="3"/>
          </p:cNvCxnSpPr>
          <p:nvPr/>
        </p:nvCxnSpPr>
        <p:spPr>
          <a:xfrm flipV="1">
            <a:off x="434573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5FECBAA-E7F3-4AC7-9C93-5891BE325811}"/>
              </a:ext>
            </a:extLst>
          </p:cNvPr>
          <p:cNvCxnSpPr>
            <a:cxnSpLocks/>
            <a:stCxn id="9" idx="5"/>
            <a:endCxn id="51" idx="0"/>
          </p:cNvCxnSpPr>
          <p:nvPr/>
        </p:nvCxnSpPr>
        <p:spPr>
          <a:xfrm>
            <a:off x="931762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5F6BD0-8E85-40C5-A6EA-E53F5440D91F}"/>
              </a:ext>
            </a:extLst>
          </p:cNvPr>
          <p:cNvSpPr txBox="1"/>
          <p:nvPr/>
        </p:nvSpPr>
        <p:spPr>
          <a:xfrm>
            <a:off x="2482130" y="-1363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3C97915-AFDE-409A-9D77-9F9645417194}"/>
              </a:ext>
            </a:extLst>
          </p:cNvPr>
          <p:cNvSpPr txBox="1"/>
          <p:nvPr/>
        </p:nvSpPr>
        <p:spPr>
          <a:xfrm>
            <a:off x="7178432" y="204065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child=0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F3336C8-B0DE-4208-88A9-EF31E7CEC39D}"/>
              </a:ext>
            </a:extLst>
          </p:cNvPr>
          <p:cNvSpPr txBox="1"/>
          <p:nvPr/>
        </p:nvSpPr>
        <p:spPr>
          <a:xfrm>
            <a:off x="4741719" y="120175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ABB11A5-4573-448C-B5A8-98D10EDA08E3}"/>
              </a:ext>
            </a:extLst>
          </p:cNvPr>
          <p:cNvSpPr txBox="1"/>
          <p:nvPr/>
        </p:nvSpPr>
        <p:spPr>
          <a:xfrm>
            <a:off x="7178432" y="25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color=RB_RED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DBE3C25-0C16-4EFE-8CBB-A4CC36126006}"/>
              </a:ext>
            </a:extLst>
          </p:cNvPr>
          <p:cNvSpPr/>
          <p:nvPr/>
        </p:nvSpPr>
        <p:spPr>
          <a:xfrm>
            <a:off x="5012222" y="215208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459E4EFD-8BFB-45A9-8C21-81A1361A186B}"/>
              </a:ext>
            </a:extLst>
          </p:cNvPr>
          <p:cNvSpPr/>
          <p:nvPr/>
        </p:nvSpPr>
        <p:spPr>
          <a:xfrm>
            <a:off x="3874142" y="3820906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E5377FA-11CE-49DD-B9E1-2779B57CFF95}"/>
              </a:ext>
            </a:extLst>
          </p:cNvPr>
          <p:cNvSpPr/>
          <p:nvPr/>
        </p:nvSpPr>
        <p:spPr>
          <a:xfrm>
            <a:off x="2665618" y="304342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2D94A2F-6124-4082-9521-88E3754CA661}"/>
              </a:ext>
            </a:extLst>
          </p:cNvPr>
          <p:cNvCxnSpPr>
            <a:cxnSpLocks/>
            <a:stCxn id="79" idx="0"/>
            <a:endCxn id="73" idx="3"/>
          </p:cNvCxnSpPr>
          <p:nvPr/>
        </p:nvCxnSpPr>
        <p:spPr>
          <a:xfrm flipV="1">
            <a:off x="1565152" y="3412197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F8204A8-98D4-4BAA-8838-4E4A0BD566BC}"/>
              </a:ext>
            </a:extLst>
          </p:cNvPr>
          <p:cNvCxnSpPr>
            <a:cxnSpLocks/>
            <a:stCxn id="72" idx="0"/>
            <a:endCxn id="73" idx="5"/>
          </p:cNvCxnSpPr>
          <p:nvPr/>
        </p:nvCxnSpPr>
        <p:spPr>
          <a:xfrm flipH="1" flipV="1">
            <a:off x="3034394" y="3412197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9A875425-0BBB-48DA-B984-B9D172604AFB}"/>
              </a:ext>
            </a:extLst>
          </p:cNvPr>
          <p:cNvSpPr/>
          <p:nvPr/>
        </p:nvSpPr>
        <p:spPr>
          <a:xfrm>
            <a:off x="2020100" y="427178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76F2DD5-817C-47DE-A116-F40535CF43C1}"/>
              </a:ext>
            </a:extLst>
          </p:cNvPr>
          <p:cNvSpPr/>
          <p:nvPr/>
        </p:nvSpPr>
        <p:spPr>
          <a:xfrm>
            <a:off x="1349128" y="366815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ED1B515-45D1-4ED4-A855-13215EBA2D2D}"/>
              </a:ext>
            </a:extLst>
          </p:cNvPr>
          <p:cNvCxnSpPr>
            <a:cxnSpLocks/>
            <a:endCxn id="79" idx="3"/>
          </p:cNvCxnSpPr>
          <p:nvPr/>
        </p:nvCxnSpPr>
        <p:spPr>
          <a:xfrm flipV="1">
            <a:off x="825580" y="4036930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15BC219-0F6E-4B2A-9489-BEF52D4C97B8}"/>
              </a:ext>
            </a:extLst>
          </p:cNvPr>
          <p:cNvCxnSpPr>
            <a:cxnSpLocks/>
            <a:stCxn id="78" idx="0"/>
            <a:endCxn id="79" idx="5"/>
          </p:cNvCxnSpPr>
          <p:nvPr/>
        </p:nvCxnSpPr>
        <p:spPr>
          <a:xfrm flipH="1" flipV="1">
            <a:off x="1717904" y="4036930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C2E50208-770E-4E8E-AF5D-9B86DE3F40A5}"/>
              </a:ext>
            </a:extLst>
          </p:cNvPr>
          <p:cNvSpPr/>
          <p:nvPr/>
        </p:nvSpPr>
        <p:spPr>
          <a:xfrm>
            <a:off x="3115742" y="4421258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C76367C-EC01-4C60-B4E0-1D52798A9E7C}"/>
              </a:ext>
            </a:extLst>
          </p:cNvPr>
          <p:cNvSpPr/>
          <p:nvPr/>
        </p:nvSpPr>
        <p:spPr>
          <a:xfrm>
            <a:off x="4526286" y="4424540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FFF884D-D79F-4530-98CB-78D50E9B7F24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3331766" y="4189682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932BF37-0148-405C-8506-4524E0ADD670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4224090" y="4189682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97A636A-6920-4754-86F4-77D4A6B0B3B2}"/>
              </a:ext>
            </a:extLst>
          </p:cNvPr>
          <p:cNvCxnSpPr>
            <a:cxnSpLocks/>
          </p:cNvCxnSpPr>
          <p:nvPr/>
        </p:nvCxnSpPr>
        <p:spPr>
          <a:xfrm flipH="1" flipV="1">
            <a:off x="4920582" y="4773723"/>
            <a:ext cx="253776" cy="290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3D8C47FC-3905-47F8-8701-773C18FD3C5D}"/>
              </a:ext>
            </a:extLst>
          </p:cNvPr>
          <p:cNvSpPr/>
          <p:nvPr/>
        </p:nvSpPr>
        <p:spPr>
          <a:xfrm>
            <a:off x="692212" y="422866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B240AB5-1504-4F95-9742-E2162EA22945}"/>
              </a:ext>
            </a:extLst>
          </p:cNvPr>
          <p:cNvSpPr/>
          <p:nvPr/>
        </p:nvSpPr>
        <p:spPr>
          <a:xfrm>
            <a:off x="1799957" y="488373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3FE73253-1C59-42E2-ABC6-5085C85A2004}"/>
              </a:ext>
            </a:extLst>
          </p:cNvPr>
          <p:cNvSpPr/>
          <p:nvPr/>
        </p:nvSpPr>
        <p:spPr>
          <a:xfrm>
            <a:off x="2477865" y="490686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08567E9-1F96-43AE-AD46-0B5D99775022}"/>
              </a:ext>
            </a:extLst>
          </p:cNvPr>
          <p:cNvCxnSpPr>
            <a:cxnSpLocks/>
            <a:stCxn id="94" idx="0"/>
          </p:cNvCxnSpPr>
          <p:nvPr/>
        </p:nvCxnSpPr>
        <p:spPr>
          <a:xfrm flipV="1">
            <a:off x="1896252" y="461768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9A42232-48DA-4E8C-AC20-C7FBA168CEF5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2337207" y="4660414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58CCF750-CF5F-4ED8-8C85-FF7819B31573}"/>
              </a:ext>
            </a:extLst>
          </p:cNvPr>
          <p:cNvSpPr/>
          <p:nvPr/>
        </p:nvSpPr>
        <p:spPr>
          <a:xfrm>
            <a:off x="2888374" y="506397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6CE6896-C783-4E0D-B3A1-DE7398CBEF17}"/>
              </a:ext>
            </a:extLst>
          </p:cNvPr>
          <p:cNvSpPr/>
          <p:nvPr/>
        </p:nvSpPr>
        <p:spPr>
          <a:xfrm>
            <a:off x="3622516" y="504438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59F376D-F425-4A76-B395-F4C257793678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2984669" y="479793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8E8A5FD8-78A7-4762-A819-95B43F2FF5CD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3481858" y="4797932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521DBCFE-A2D0-43B1-A5FA-4428A29C4938}"/>
              </a:ext>
            </a:extLst>
          </p:cNvPr>
          <p:cNvSpPr/>
          <p:nvPr/>
        </p:nvSpPr>
        <p:spPr>
          <a:xfrm>
            <a:off x="4308875" y="502920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CCB314D-1CCF-42D5-A567-23D1A9ABCDEC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4405170" y="4763159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099559E-3633-4563-BEDC-A19E2DD7F3BD}"/>
              </a:ext>
            </a:extLst>
          </p:cNvPr>
          <p:cNvSpPr txBox="1"/>
          <p:nvPr/>
        </p:nvSpPr>
        <p:spPr>
          <a:xfrm>
            <a:off x="2641722" y="260568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780C7C9-2F4F-4D93-BFB8-D32605F9151F}"/>
              </a:ext>
            </a:extLst>
          </p:cNvPr>
          <p:cNvSpPr txBox="1"/>
          <p:nvPr/>
        </p:nvSpPr>
        <p:spPr>
          <a:xfrm>
            <a:off x="1880292" y="307902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30F01927-6A2D-4147-A756-234F92AF37B3}"/>
              </a:ext>
            </a:extLst>
          </p:cNvPr>
          <p:cNvSpPr/>
          <p:nvPr/>
        </p:nvSpPr>
        <p:spPr>
          <a:xfrm>
            <a:off x="5058792" y="501560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9B1783D-0AD7-40F0-85F9-63FCC48DBFD2}"/>
              </a:ext>
            </a:extLst>
          </p:cNvPr>
          <p:cNvSpPr txBox="1"/>
          <p:nvPr/>
        </p:nvSpPr>
        <p:spPr>
          <a:xfrm>
            <a:off x="3622516" y="250970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72E1C0A-13CC-4A3D-9433-BED2F028FF89}"/>
              </a:ext>
            </a:extLst>
          </p:cNvPr>
          <p:cNvSpPr txBox="1"/>
          <p:nvPr/>
        </p:nvSpPr>
        <p:spPr>
          <a:xfrm>
            <a:off x="4544455" y="287283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704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2C8E22A-5C53-467A-A1BF-318353F1B44C}"/>
              </a:ext>
            </a:extLst>
          </p:cNvPr>
          <p:cNvSpPr/>
          <p:nvPr/>
        </p:nvSpPr>
        <p:spPr>
          <a:xfrm>
            <a:off x="562986" y="14049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stCxn id="9" idx="0"/>
            <a:endCxn id="11" idx="3"/>
          </p:cNvCxnSpPr>
          <p:nvPr/>
        </p:nvCxnSpPr>
        <p:spPr>
          <a:xfrm flipV="1">
            <a:off x="779010" y="1173413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</p:cNvCxnSpPr>
          <p:nvPr/>
        </p:nvCxnSpPr>
        <p:spPr>
          <a:xfrm flipH="1" flipV="1">
            <a:off x="4874012" y="1910206"/>
            <a:ext cx="253776" cy="290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444208" y="419043"/>
            <a:ext cx="36471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검정으로 간주한다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빨강으로 바꾼다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73DCC99-1B41-485E-A430-4CF13118F0BD}"/>
              </a:ext>
            </a:extLst>
          </p:cNvPr>
          <p:cNvSpPr/>
          <p:nvPr/>
        </p:nvSpPr>
        <p:spPr>
          <a:xfrm>
            <a:off x="338278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C3A5F83-B2EE-433D-B454-4993C2AA4FD6}"/>
              </a:ext>
            </a:extLst>
          </p:cNvPr>
          <p:cNvSpPr/>
          <p:nvPr/>
        </p:nvSpPr>
        <p:spPr>
          <a:xfrm>
            <a:off x="1072420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4DB6813-FF32-4FC1-9088-566CC6A3B03D}"/>
              </a:ext>
            </a:extLst>
          </p:cNvPr>
          <p:cNvCxnSpPr>
            <a:cxnSpLocks/>
            <a:stCxn id="50" idx="0"/>
            <a:endCxn id="9" idx="3"/>
          </p:cNvCxnSpPr>
          <p:nvPr/>
        </p:nvCxnSpPr>
        <p:spPr>
          <a:xfrm flipV="1">
            <a:off x="434573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5FECBAA-E7F3-4AC7-9C93-5891BE325811}"/>
              </a:ext>
            </a:extLst>
          </p:cNvPr>
          <p:cNvCxnSpPr>
            <a:cxnSpLocks/>
            <a:stCxn id="9" idx="5"/>
            <a:endCxn id="51" idx="0"/>
          </p:cNvCxnSpPr>
          <p:nvPr/>
        </p:nvCxnSpPr>
        <p:spPr>
          <a:xfrm>
            <a:off x="931762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5F6BD0-8E85-40C5-A6EA-E53F5440D91F}"/>
              </a:ext>
            </a:extLst>
          </p:cNvPr>
          <p:cNvSpPr txBox="1"/>
          <p:nvPr/>
        </p:nvSpPr>
        <p:spPr>
          <a:xfrm>
            <a:off x="2482130" y="-1363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F3336C8-B0DE-4208-88A9-EF31E7CEC39D}"/>
              </a:ext>
            </a:extLst>
          </p:cNvPr>
          <p:cNvSpPr txBox="1"/>
          <p:nvPr/>
        </p:nvSpPr>
        <p:spPr>
          <a:xfrm>
            <a:off x="4741719" y="120175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DBE3C25-0C16-4EFE-8CBB-A4CC36126006}"/>
              </a:ext>
            </a:extLst>
          </p:cNvPr>
          <p:cNvSpPr/>
          <p:nvPr/>
        </p:nvSpPr>
        <p:spPr>
          <a:xfrm>
            <a:off x="5012222" y="215208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EB26CEE-AFBF-42D7-B459-CEC8DE081DE7}"/>
              </a:ext>
            </a:extLst>
          </p:cNvPr>
          <p:cNvSpPr/>
          <p:nvPr/>
        </p:nvSpPr>
        <p:spPr>
          <a:xfrm>
            <a:off x="3747150" y="402526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A9FF4581-3053-4C20-892E-CB9043F0D500}"/>
              </a:ext>
            </a:extLst>
          </p:cNvPr>
          <p:cNvSpPr/>
          <p:nvPr/>
        </p:nvSpPr>
        <p:spPr>
          <a:xfrm>
            <a:off x="2538626" y="3247775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916838D-E6FA-4665-97EC-815EF107E78E}"/>
              </a:ext>
            </a:extLst>
          </p:cNvPr>
          <p:cNvCxnSpPr>
            <a:cxnSpLocks/>
            <a:stCxn id="87" idx="0"/>
            <a:endCxn id="67" idx="3"/>
          </p:cNvCxnSpPr>
          <p:nvPr/>
        </p:nvCxnSpPr>
        <p:spPr>
          <a:xfrm flipV="1">
            <a:off x="1438160" y="3616551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D1B1846-91E3-485F-A69B-2BE1FF8AEAC8}"/>
              </a:ext>
            </a:extLst>
          </p:cNvPr>
          <p:cNvCxnSpPr>
            <a:cxnSpLocks/>
            <a:stCxn id="66" idx="0"/>
            <a:endCxn id="67" idx="5"/>
          </p:cNvCxnSpPr>
          <p:nvPr/>
        </p:nvCxnSpPr>
        <p:spPr>
          <a:xfrm flipH="1" flipV="1">
            <a:off x="2907402" y="3616551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6A41DB38-784C-4139-AEF4-BD07A4B97865}"/>
              </a:ext>
            </a:extLst>
          </p:cNvPr>
          <p:cNvSpPr/>
          <p:nvPr/>
        </p:nvSpPr>
        <p:spPr>
          <a:xfrm>
            <a:off x="1893108" y="447614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A8B954C5-56A4-47CD-A95E-FAE644A29607}"/>
              </a:ext>
            </a:extLst>
          </p:cNvPr>
          <p:cNvSpPr/>
          <p:nvPr/>
        </p:nvSpPr>
        <p:spPr>
          <a:xfrm>
            <a:off x="1222136" y="3872508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4B156E90-86E4-4316-942F-25AB2A47A54D}"/>
              </a:ext>
            </a:extLst>
          </p:cNvPr>
          <p:cNvCxnSpPr>
            <a:cxnSpLocks/>
            <a:endCxn id="87" idx="3"/>
          </p:cNvCxnSpPr>
          <p:nvPr/>
        </p:nvCxnSpPr>
        <p:spPr>
          <a:xfrm flipV="1">
            <a:off x="698588" y="4241284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EC34227-F35A-4D78-95B9-AE9EFF897AE2}"/>
              </a:ext>
            </a:extLst>
          </p:cNvPr>
          <p:cNvCxnSpPr>
            <a:cxnSpLocks/>
            <a:stCxn id="77" idx="0"/>
            <a:endCxn id="87" idx="5"/>
          </p:cNvCxnSpPr>
          <p:nvPr/>
        </p:nvCxnSpPr>
        <p:spPr>
          <a:xfrm flipH="1" flipV="1">
            <a:off x="1590912" y="4241284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50844D7E-6779-421A-996B-E89C049C645D}"/>
              </a:ext>
            </a:extLst>
          </p:cNvPr>
          <p:cNvSpPr/>
          <p:nvPr/>
        </p:nvSpPr>
        <p:spPr>
          <a:xfrm>
            <a:off x="2988750" y="4625612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949870ED-3EAE-4AD2-8E37-2611D2C61402}"/>
              </a:ext>
            </a:extLst>
          </p:cNvPr>
          <p:cNvSpPr/>
          <p:nvPr/>
        </p:nvSpPr>
        <p:spPr>
          <a:xfrm>
            <a:off x="4399294" y="462889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D3DF81E-2BEF-4532-A73D-99BE735C2810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3204774" y="4394036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0939704-9F23-435E-94ED-43B493CAFA92}"/>
              </a:ext>
            </a:extLst>
          </p:cNvPr>
          <p:cNvCxnSpPr>
            <a:cxnSpLocks/>
            <a:stCxn id="92" idx="0"/>
          </p:cNvCxnSpPr>
          <p:nvPr/>
        </p:nvCxnSpPr>
        <p:spPr>
          <a:xfrm flipH="1" flipV="1">
            <a:off x="4097098" y="4394036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2436866-6A0C-4807-B7DE-12C4D45CDB5D}"/>
              </a:ext>
            </a:extLst>
          </p:cNvPr>
          <p:cNvCxnSpPr>
            <a:cxnSpLocks/>
          </p:cNvCxnSpPr>
          <p:nvPr/>
        </p:nvCxnSpPr>
        <p:spPr>
          <a:xfrm flipH="1" flipV="1">
            <a:off x="4793590" y="4978077"/>
            <a:ext cx="253776" cy="290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C33C666A-5D45-4948-A793-934FD262BA7E}"/>
              </a:ext>
            </a:extLst>
          </p:cNvPr>
          <p:cNvSpPr/>
          <p:nvPr/>
        </p:nvSpPr>
        <p:spPr>
          <a:xfrm>
            <a:off x="597357" y="446433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8AF8FAA-D427-41DE-B090-0243CD9BF23E}"/>
              </a:ext>
            </a:extLst>
          </p:cNvPr>
          <p:cNvSpPr/>
          <p:nvPr/>
        </p:nvSpPr>
        <p:spPr>
          <a:xfrm>
            <a:off x="1648878" y="510768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803C62D2-421F-44CC-A6F4-924E0D79C8F4}"/>
              </a:ext>
            </a:extLst>
          </p:cNvPr>
          <p:cNvSpPr/>
          <p:nvPr/>
        </p:nvSpPr>
        <p:spPr>
          <a:xfrm>
            <a:off x="2383020" y="50880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584B473A-EBBD-4F96-A621-CC260A6AD818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1745173" y="4841636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5C73904-107D-4FA0-B842-B52DD0E6FD2A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2242362" y="4841636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36235A8D-CC7D-43FE-AF0D-098CC7F67D83}"/>
              </a:ext>
            </a:extLst>
          </p:cNvPr>
          <p:cNvSpPr/>
          <p:nvPr/>
        </p:nvSpPr>
        <p:spPr>
          <a:xfrm>
            <a:off x="2761382" y="526833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70A70E8-DDE8-4032-9BA3-281D15B5DF9B}"/>
              </a:ext>
            </a:extLst>
          </p:cNvPr>
          <p:cNvSpPr/>
          <p:nvPr/>
        </p:nvSpPr>
        <p:spPr>
          <a:xfrm>
            <a:off x="3495524" y="524873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F719BDE8-CB1C-4A43-8DB5-1EB5EA636CBE}"/>
              </a:ext>
            </a:extLst>
          </p:cNvPr>
          <p:cNvCxnSpPr>
            <a:cxnSpLocks/>
            <a:stCxn id="116" idx="0"/>
          </p:cNvCxnSpPr>
          <p:nvPr/>
        </p:nvCxnSpPr>
        <p:spPr>
          <a:xfrm flipV="1">
            <a:off x="2857677" y="5002286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D1714C4-B5B8-4BD3-8D2A-FE0F5206378C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3354866" y="5002286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89A6FF28-1C65-48AD-9A96-D6A61E67FB8C}"/>
              </a:ext>
            </a:extLst>
          </p:cNvPr>
          <p:cNvSpPr/>
          <p:nvPr/>
        </p:nvSpPr>
        <p:spPr>
          <a:xfrm>
            <a:off x="4181883" y="523355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58CFC761-B94E-4959-888C-0697C1078E9B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4278178" y="496751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FFBBC826-8B8A-4C01-8CD9-75C7A643DA02}"/>
              </a:ext>
            </a:extLst>
          </p:cNvPr>
          <p:cNvSpPr txBox="1"/>
          <p:nvPr/>
        </p:nvSpPr>
        <p:spPr>
          <a:xfrm>
            <a:off x="2401708" y="293151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EDABEDE-5834-4369-8DF2-2E9385734139}"/>
              </a:ext>
            </a:extLst>
          </p:cNvPr>
          <p:cNvSpPr txBox="1"/>
          <p:nvPr/>
        </p:nvSpPr>
        <p:spPr>
          <a:xfrm>
            <a:off x="4661297" y="426962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43F6744-A4E7-40BE-8A24-1145F1205457}"/>
              </a:ext>
            </a:extLst>
          </p:cNvPr>
          <p:cNvSpPr/>
          <p:nvPr/>
        </p:nvSpPr>
        <p:spPr>
          <a:xfrm>
            <a:off x="4931800" y="52199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604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2C8E22A-5C53-467A-A1BF-318353F1B44C}"/>
              </a:ext>
            </a:extLst>
          </p:cNvPr>
          <p:cNvSpPr/>
          <p:nvPr/>
        </p:nvSpPr>
        <p:spPr>
          <a:xfrm>
            <a:off x="562986" y="14049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stCxn id="9" idx="0"/>
            <a:endCxn id="11" idx="3"/>
          </p:cNvCxnSpPr>
          <p:nvPr/>
        </p:nvCxnSpPr>
        <p:spPr>
          <a:xfrm flipV="1">
            <a:off x="779010" y="1173413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444208" y="419043"/>
            <a:ext cx="32880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6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빨강인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회전한다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후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rotate_right(parent)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73DCC99-1B41-485E-A430-4CF13118F0BD}"/>
              </a:ext>
            </a:extLst>
          </p:cNvPr>
          <p:cNvSpPr/>
          <p:nvPr/>
        </p:nvSpPr>
        <p:spPr>
          <a:xfrm>
            <a:off x="338278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C3A5F83-B2EE-433D-B454-4993C2AA4FD6}"/>
              </a:ext>
            </a:extLst>
          </p:cNvPr>
          <p:cNvSpPr/>
          <p:nvPr/>
        </p:nvSpPr>
        <p:spPr>
          <a:xfrm>
            <a:off x="1072420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4DB6813-FF32-4FC1-9088-566CC6A3B03D}"/>
              </a:ext>
            </a:extLst>
          </p:cNvPr>
          <p:cNvCxnSpPr>
            <a:cxnSpLocks/>
            <a:stCxn id="50" idx="0"/>
            <a:endCxn id="9" idx="3"/>
          </p:cNvCxnSpPr>
          <p:nvPr/>
        </p:nvCxnSpPr>
        <p:spPr>
          <a:xfrm flipV="1">
            <a:off x="434573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5FECBAA-E7F3-4AC7-9C93-5891BE325811}"/>
              </a:ext>
            </a:extLst>
          </p:cNvPr>
          <p:cNvCxnSpPr>
            <a:cxnSpLocks/>
            <a:stCxn id="9" idx="5"/>
            <a:endCxn id="51" idx="0"/>
          </p:cNvCxnSpPr>
          <p:nvPr/>
        </p:nvCxnSpPr>
        <p:spPr>
          <a:xfrm>
            <a:off x="931762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49444" y="202349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83586" y="200390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45739" y="175745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42928" y="1757453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5F6BD0-8E85-40C5-A6EA-E53F5440D91F}"/>
              </a:ext>
            </a:extLst>
          </p:cNvPr>
          <p:cNvSpPr txBox="1"/>
          <p:nvPr/>
        </p:nvSpPr>
        <p:spPr>
          <a:xfrm>
            <a:off x="2482130" y="-1363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F3336C8-B0DE-4208-88A9-EF31E7CEC39D}"/>
              </a:ext>
            </a:extLst>
          </p:cNvPr>
          <p:cNvSpPr txBox="1"/>
          <p:nvPr/>
        </p:nvSpPr>
        <p:spPr>
          <a:xfrm>
            <a:off x="4388275" y="85294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A26D9B0-0FCF-4C04-A4E8-FE489905FD96}"/>
              </a:ext>
            </a:extLst>
          </p:cNvPr>
          <p:cNvSpPr/>
          <p:nvPr/>
        </p:nvSpPr>
        <p:spPr>
          <a:xfrm>
            <a:off x="3602622" y="159592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4F7984A-0B65-4E01-944A-40FE9BBE1F22}"/>
              </a:ext>
            </a:extLst>
          </p:cNvPr>
          <p:cNvSpPr/>
          <p:nvPr/>
        </p:nvSpPr>
        <p:spPr>
          <a:xfrm>
            <a:off x="4336764" y="157633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9D568F-E958-4578-AB86-2ECF0C976F7A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3698917" y="132988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E4F61B7-2062-4743-BAF8-1AEDCA6015DE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4196106" y="132988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F541285-DEC8-4FC2-9350-E68FD0A891C6}"/>
              </a:ext>
            </a:extLst>
          </p:cNvPr>
          <p:cNvSpPr txBox="1"/>
          <p:nvPr/>
        </p:nvSpPr>
        <p:spPr>
          <a:xfrm>
            <a:off x="3211267" y="7967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8758FD-E0AA-4D2C-AE9F-1B893F6CB3C7}"/>
              </a:ext>
            </a:extLst>
          </p:cNvPr>
          <p:cNvSpPr txBox="1"/>
          <p:nvPr/>
        </p:nvSpPr>
        <p:spPr>
          <a:xfrm>
            <a:off x="783724" y="41189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BCD0C9E-5EAA-456D-855E-2A6B7A66EB7F}"/>
              </a:ext>
            </a:extLst>
          </p:cNvPr>
          <p:cNvSpPr/>
          <p:nvPr/>
        </p:nvSpPr>
        <p:spPr>
          <a:xfrm>
            <a:off x="2779219" y="42443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31125B4F-4951-4CCF-95C2-B53274232283}"/>
              </a:ext>
            </a:extLst>
          </p:cNvPr>
          <p:cNvCxnSpPr>
            <a:cxnSpLocks/>
            <a:stCxn id="85" idx="5"/>
            <a:endCxn id="80" idx="0"/>
          </p:cNvCxnSpPr>
          <p:nvPr/>
        </p:nvCxnSpPr>
        <p:spPr>
          <a:xfrm>
            <a:off x="1910258" y="3912275"/>
            <a:ext cx="1084985" cy="3320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355B05C-7C7A-4343-BC4A-C3A4FC419044}"/>
              </a:ext>
            </a:extLst>
          </p:cNvPr>
          <p:cNvCxnSpPr>
            <a:cxnSpLocks/>
            <a:endCxn id="80" idx="5"/>
          </p:cNvCxnSpPr>
          <p:nvPr/>
        </p:nvCxnSpPr>
        <p:spPr>
          <a:xfrm flipH="1" flipV="1">
            <a:off x="3147995" y="4613080"/>
            <a:ext cx="888183" cy="419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FAB030BC-E084-4F94-ADB6-0A82FC25B388}"/>
              </a:ext>
            </a:extLst>
          </p:cNvPr>
          <p:cNvSpPr/>
          <p:nvPr/>
        </p:nvSpPr>
        <p:spPr>
          <a:xfrm>
            <a:off x="636594" y="417455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5CB2D410-74CE-4FF3-A32E-9936A3616FF1}"/>
              </a:ext>
            </a:extLst>
          </p:cNvPr>
          <p:cNvSpPr/>
          <p:nvPr/>
        </p:nvSpPr>
        <p:spPr>
          <a:xfrm>
            <a:off x="2058626" y="498146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00F79156-D95F-4ED6-BF3B-C387C0F613C6}"/>
              </a:ext>
            </a:extLst>
          </p:cNvPr>
          <p:cNvSpPr/>
          <p:nvPr/>
        </p:nvSpPr>
        <p:spPr>
          <a:xfrm>
            <a:off x="1541482" y="354349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22EF7DC-9AC5-4EE8-832F-9B1CC3CB3013}"/>
              </a:ext>
            </a:extLst>
          </p:cNvPr>
          <p:cNvCxnSpPr>
            <a:cxnSpLocks/>
            <a:stCxn id="83" idx="0"/>
            <a:endCxn id="85" idx="3"/>
          </p:cNvCxnSpPr>
          <p:nvPr/>
        </p:nvCxnSpPr>
        <p:spPr>
          <a:xfrm flipV="1">
            <a:off x="852618" y="3912275"/>
            <a:ext cx="752136" cy="2622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7FA7FD6-65B4-42E1-B2B9-FD8BEC3D4EBB}"/>
              </a:ext>
            </a:extLst>
          </p:cNvPr>
          <p:cNvCxnSpPr>
            <a:cxnSpLocks/>
            <a:stCxn id="84" idx="0"/>
            <a:endCxn id="80" idx="3"/>
          </p:cNvCxnSpPr>
          <p:nvPr/>
        </p:nvCxnSpPr>
        <p:spPr>
          <a:xfrm flipV="1">
            <a:off x="2274650" y="4613080"/>
            <a:ext cx="567841" cy="368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>
            <a:extLst>
              <a:ext uri="{FF2B5EF4-FFF2-40B4-BE49-F238E27FC236}">
                <a16:creationId xmlns:a16="http://schemas.microsoft.com/office/drawing/2014/main" id="{B193F6FD-1B0B-43D1-B541-324B470BE60C}"/>
              </a:ext>
            </a:extLst>
          </p:cNvPr>
          <p:cNvSpPr/>
          <p:nvPr/>
        </p:nvSpPr>
        <p:spPr>
          <a:xfrm>
            <a:off x="411886" y="480937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4F377138-FDED-49E4-8798-C7CE8CFC0927}"/>
              </a:ext>
            </a:extLst>
          </p:cNvPr>
          <p:cNvSpPr/>
          <p:nvPr/>
        </p:nvSpPr>
        <p:spPr>
          <a:xfrm>
            <a:off x="1146028" y="478978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642E8C7-E412-42B9-BA92-CF4E48642FA6}"/>
              </a:ext>
            </a:extLst>
          </p:cNvPr>
          <p:cNvCxnSpPr>
            <a:cxnSpLocks/>
            <a:stCxn id="94" idx="0"/>
            <a:endCxn id="83" idx="3"/>
          </p:cNvCxnSpPr>
          <p:nvPr/>
        </p:nvCxnSpPr>
        <p:spPr>
          <a:xfrm flipV="1">
            <a:off x="508181" y="454333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029BAB2-D002-4679-834E-F94A34A993BB}"/>
              </a:ext>
            </a:extLst>
          </p:cNvPr>
          <p:cNvCxnSpPr>
            <a:cxnSpLocks/>
            <a:stCxn id="83" idx="5"/>
            <a:endCxn id="95" idx="0"/>
          </p:cNvCxnSpPr>
          <p:nvPr/>
        </p:nvCxnSpPr>
        <p:spPr>
          <a:xfrm>
            <a:off x="1005370" y="4543330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35764F4A-D5B3-436F-84BA-78967F2CFC31}"/>
              </a:ext>
            </a:extLst>
          </p:cNvPr>
          <p:cNvSpPr/>
          <p:nvPr/>
        </p:nvSpPr>
        <p:spPr>
          <a:xfrm>
            <a:off x="1834540" y="5596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BED4B855-26BF-4A9F-AA59-924A66F34FAC}"/>
              </a:ext>
            </a:extLst>
          </p:cNvPr>
          <p:cNvSpPr/>
          <p:nvPr/>
        </p:nvSpPr>
        <p:spPr>
          <a:xfrm>
            <a:off x="2568682" y="557709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52547BB-0FD7-4596-8C33-F08C10739DD2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1930835" y="5330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90939540-9F6B-4AF8-AB09-3AEB855041AE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2428024" y="5330642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CFF1B5C-F53D-4C1C-BE7F-0727A8B03157}"/>
              </a:ext>
            </a:extLst>
          </p:cNvPr>
          <p:cNvSpPr txBox="1"/>
          <p:nvPr/>
        </p:nvSpPr>
        <p:spPr>
          <a:xfrm>
            <a:off x="1172019" y="294946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DF7A2F5-9DB8-4DDA-810E-45212DC87B5E}"/>
              </a:ext>
            </a:extLst>
          </p:cNvPr>
          <p:cNvSpPr txBox="1"/>
          <p:nvPr/>
        </p:nvSpPr>
        <p:spPr>
          <a:xfrm>
            <a:off x="4380857" y="492808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C16348BD-7FD9-4276-930D-39EBBEEE1AD2}"/>
              </a:ext>
            </a:extLst>
          </p:cNvPr>
          <p:cNvSpPr/>
          <p:nvPr/>
        </p:nvSpPr>
        <p:spPr>
          <a:xfrm>
            <a:off x="3939883" y="501984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A827E4-1A0D-435A-8AE8-270A17B088A7}"/>
              </a:ext>
            </a:extLst>
          </p:cNvPr>
          <p:cNvSpPr txBox="1"/>
          <p:nvPr/>
        </p:nvSpPr>
        <p:spPr>
          <a:xfrm>
            <a:off x="3203849" y="415481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59F6B75-14A8-499E-87AF-FD9076C386C3}"/>
              </a:ext>
            </a:extLst>
          </p:cNvPr>
          <p:cNvSpPr txBox="1"/>
          <p:nvPr/>
        </p:nvSpPr>
        <p:spPr>
          <a:xfrm>
            <a:off x="857332" y="318146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67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2C8E22A-5C53-467A-A1BF-318353F1B44C}"/>
              </a:ext>
            </a:extLst>
          </p:cNvPr>
          <p:cNvSpPr/>
          <p:nvPr/>
        </p:nvSpPr>
        <p:spPr>
          <a:xfrm>
            <a:off x="562986" y="14049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stCxn id="9" idx="0"/>
            <a:endCxn id="11" idx="3"/>
          </p:cNvCxnSpPr>
          <p:nvPr/>
        </p:nvCxnSpPr>
        <p:spPr>
          <a:xfrm flipV="1">
            <a:off x="779010" y="1173413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444208" y="419043"/>
            <a:ext cx="32880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6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빨강인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회전한다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후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rotate_right(parent)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73DCC99-1B41-485E-A430-4CF13118F0BD}"/>
              </a:ext>
            </a:extLst>
          </p:cNvPr>
          <p:cNvSpPr/>
          <p:nvPr/>
        </p:nvSpPr>
        <p:spPr>
          <a:xfrm>
            <a:off x="338278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C3A5F83-B2EE-433D-B454-4993C2AA4FD6}"/>
              </a:ext>
            </a:extLst>
          </p:cNvPr>
          <p:cNvSpPr/>
          <p:nvPr/>
        </p:nvSpPr>
        <p:spPr>
          <a:xfrm>
            <a:off x="1072420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4DB6813-FF32-4FC1-9088-566CC6A3B03D}"/>
              </a:ext>
            </a:extLst>
          </p:cNvPr>
          <p:cNvCxnSpPr>
            <a:cxnSpLocks/>
            <a:stCxn id="50" idx="0"/>
            <a:endCxn id="9" idx="3"/>
          </p:cNvCxnSpPr>
          <p:nvPr/>
        </p:nvCxnSpPr>
        <p:spPr>
          <a:xfrm flipV="1">
            <a:off x="434573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5FECBAA-E7F3-4AC7-9C93-5891BE325811}"/>
              </a:ext>
            </a:extLst>
          </p:cNvPr>
          <p:cNvCxnSpPr>
            <a:cxnSpLocks/>
            <a:stCxn id="9" idx="5"/>
            <a:endCxn id="51" idx="0"/>
          </p:cNvCxnSpPr>
          <p:nvPr/>
        </p:nvCxnSpPr>
        <p:spPr>
          <a:xfrm>
            <a:off x="931762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49444" y="202349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83586" y="200390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45739" y="175745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42928" y="1757453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5F6BD0-8E85-40C5-A6EA-E53F5440D91F}"/>
              </a:ext>
            </a:extLst>
          </p:cNvPr>
          <p:cNvSpPr txBox="1"/>
          <p:nvPr/>
        </p:nvSpPr>
        <p:spPr>
          <a:xfrm>
            <a:off x="2482130" y="-1363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F3336C8-B0DE-4208-88A9-EF31E7CEC39D}"/>
              </a:ext>
            </a:extLst>
          </p:cNvPr>
          <p:cNvSpPr txBox="1"/>
          <p:nvPr/>
        </p:nvSpPr>
        <p:spPr>
          <a:xfrm>
            <a:off x="4388275" y="85294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A26D9B0-0FCF-4C04-A4E8-FE489905FD96}"/>
              </a:ext>
            </a:extLst>
          </p:cNvPr>
          <p:cNvSpPr/>
          <p:nvPr/>
        </p:nvSpPr>
        <p:spPr>
          <a:xfrm>
            <a:off x="3602622" y="159592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4F7984A-0B65-4E01-944A-40FE9BBE1F22}"/>
              </a:ext>
            </a:extLst>
          </p:cNvPr>
          <p:cNvSpPr/>
          <p:nvPr/>
        </p:nvSpPr>
        <p:spPr>
          <a:xfrm>
            <a:off x="4336764" y="157633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9D568F-E958-4578-AB86-2ECF0C976F7A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3698917" y="132988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E4F61B7-2062-4743-BAF8-1AEDCA6015DE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4196106" y="132988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F541285-DEC8-4FC2-9350-E68FD0A891C6}"/>
              </a:ext>
            </a:extLst>
          </p:cNvPr>
          <p:cNvSpPr txBox="1"/>
          <p:nvPr/>
        </p:nvSpPr>
        <p:spPr>
          <a:xfrm>
            <a:off x="3211267" y="7967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8758FD-E0AA-4D2C-AE9F-1B893F6CB3C7}"/>
              </a:ext>
            </a:extLst>
          </p:cNvPr>
          <p:cNvSpPr txBox="1"/>
          <p:nvPr/>
        </p:nvSpPr>
        <p:spPr>
          <a:xfrm>
            <a:off x="783724" y="41189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DF70B62-9572-4D11-971F-772798EEEF3E}"/>
              </a:ext>
            </a:extLst>
          </p:cNvPr>
          <p:cNvSpPr/>
          <p:nvPr/>
        </p:nvSpPr>
        <p:spPr>
          <a:xfrm>
            <a:off x="2732211" y="437941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536C16D-A5CC-4B86-893A-B9A10B4A8C7E}"/>
              </a:ext>
            </a:extLst>
          </p:cNvPr>
          <p:cNvCxnSpPr>
            <a:cxnSpLocks/>
            <a:stCxn id="63" idx="5"/>
            <a:endCxn id="53" idx="0"/>
          </p:cNvCxnSpPr>
          <p:nvPr/>
        </p:nvCxnSpPr>
        <p:spPr>
          <a:xfrm>
            <a:off x="2068353" y="4111050"/>
            <a:ext cx="879882" cy="2683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E56F1F2-1E3B-4DF3-B8B9-B529CFBB36A7}"/>
              </a:ext>
            </a:extLst>
          </p:cNvPr>
          <p:cNvCxnSpPr>
            <a:cxnSpLocks/>
            <a:stCxn id="90" idx="0"/>
            <a:endCxn id="53" idx="5"/>
          </p:cNvCxnSpPr>
          <p:nvPr/>
        </p:nvCxnSpPr>
        <p:spPr>
          <a:xfrm flipH="1" flipV="1">
            <a:off x="3100987" y="4748192"/>
            <a:ext cx="539115" cy="426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8FA06700-BE26-4F3C-9FFC-65B112B544CC}"/>
              </a:ext>
            </a:extLst>
          </p:cNvPr>
          <p:cNvSpPr/>
          <p:nvPr/>
        </p:nvSpPr>
        <p:spPr>
          <a:xfrm>
            <a:off x="746193" y="43710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CE7D1E4-72C0-4961-B33A-39B92F39D6AC}"/>
              </a:ext>
            </a:extLst>
          </p:cNvPr>
          <p:cNvSpPr/>
          <p:nvPr/>
        </p:nvSpPr>
        <p:spPr>
          <a:xfrm>
            <a:off x="2172414" y="509222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CF94B10-8C18-42DA-A9D9-B0BF1039FFD6}"/>
              </a:ext>
            </a:extLst>
          </p:cNvPr>
          <p:cNvSpPr/>
          <p:nvPr/>
        </p:nvSpPr>
        <p:spPr>
          <a:xfrm>
            <a:off x="1699577" y="374227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73CB343-5661-4D1D-BAC2-2DF26A6C22EE}"/>
              </a:ext>
            </a:extLst>
          </p:cNvPr>
          <p:cNvCxnSpPr>
            <a:cxnSpLocks/>
            <a:stCxn id="57" idx="0"/>
            <a:endCxn id="63" idx="3"/>
          </p:cNvCxnSpPr>
          <p:nvPr/>
        </p:nvCxnSpPr>
        <p:spPr>
          <a:xfrm flipV="1">
            <a:off x="962217" y="4111050"/>
            <a:ext cx="800632" cy="259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0A08E0B-CDC9-4AAC-8B01-A2BB43DE2958}"/>
              </a:ext>
            </a:extLst>
          </p:cNvPr>
          <p:cNvCxnSpPr>
            <a:cxnSpLocks/>
            <a:stCxn id="62" idx="0"/>
            <a:endCxn id="53" idx="3"/>
          </p:cNvCxnSpPr>
          <p:nvPr/>
        </p:nvCxnSpPr>
        <p:spPr>
          <a:xfrm flipV="1">
            <a:off x="2388438" y="4748192"/>
            <a:ext cx="407045" cy="344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D6EAB527-6EA6-4EB5-9D2C-AD6CE510D28A}"/>
              </a:ext>
            </a:extLst>
          </p:cNvPr>
          <p:cNvSpPr/>
          <p:nvPr/>
        </p:nvSpPr>
        <p:spPr>
          <a:xfrm>
            <a:off x="521485" y="500582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11E2454-665C-4AA4-9D39-4B5D4FFF42C8}"/>
              </a:ext>
            </a:extLst>
          </p:cNvPr>
          <p:cNvSpPr/>
          <p:nvPr/>
        </p:nvSpPr>
        <p:spPr>
          <a:xfrm>
            <a:off x="1255627" y="498623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0A15521-8EE3-4339-8169-F275767F3099}"/>
              </a:ext>
            </a:extLst>
          </p:cNvPr>
          <p:cNvCxnSpPr>
            <a:cxnSpLocks/>
            <a:stCxn id="66" idx="0"/>
            <a:endCxn id="57" idx="3"/>
          </p:cNvCxnSpPr>
          <p:nvPr/>
        </p:nvCxnSpPr>
        <p:spPr>
          <a:xfrm flipV="1">
            <a:off x="617780" y="473978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E301F7F-2C9C-457A-845A-2FF1AF6A6317}"/>
              </a:ext>
            </a:extLst>
          </p:cNvPr>
          <p:cNvCxnSpPr>
            <a:cxnSpLocks/>
            <a:stCxn id="57" idx="5"/>
            <a:endCxn id="67" idx="0"/>
          </p:cNvCxnSpPr>
          <p:nvPr/>
        </p:nvCxnSpPr>
        <p:spPr>
          <a:xfrm>
            <a:off x="1114969" y="4739780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0B201A7D-C5FD-4A40-9FA4-3CFDFB4D3394}"/>
              </a:ext>
            </a:extLst>
          </p:cNvPr>
          <p:cNvSpPr/>
          <p:nvPr/>
        </p:nvSpPr>
        <p:spPr>
          <a:xfrm>
            <a:off x="1948328" y="570745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B0FEEEC-4BE9-4421-8C1F-ADBAD873A2F0}"/>
              </a:ext>
            </a:extLst>
          </p:cNvPr>
          <p:cNvSpPr/>
          <p:nvPr/>
        </p:nvSpPr>
        <p:spPr>
          <a:xfrm>
            <a:off x="2682470" y="568785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227737F-BF9B-4F03-83F2-35CF62BFEB8A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2044623" y="5441406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5B1F3CB-41A1-40D0-9950-F328D4F0225D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2541812" y="5441406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4462BC6-226C-4FCF-B3A2-0495F3661444}"/>
              </a:ext>
            </a:extLst>
          </p:cNvPr>
          <p:cNvSpPr txBox="1"/>
          <p:nvPr/>
        </p:nvSpPr>
        <p:spPr>
          <a:xfrm>
            <a:off x="1915601" y="342147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B09155F-A280-4E60-B91E-B840564CCACE}"/>
              </a:ext>
            </a:extLst>
          </p:cNvPr>
          <p:cNvSpPr txBox="1"/>
          <p:nvPr/>
        </p:nvSpPr>
        <p:spPr>
          <a:xfrm>
            <a:off x="3057302" y="41022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567C70B-A521-414D-AEE4-E97D80CBC0DD}"/>
              </a:ext>
            </a:extLst>
          </p:cNvPr>
          <p:cNvSpPr/>
          <p:nvPr/>
        </p:nvSpPr>
        <p:spPr>
          <a:xfrm>
            <a:off x="3543807" y="517444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631DD12-6CC8-40CB-BBAE-E742436930E0}"/>
              </a:ext>
            </a:extLst>
          </p:cNvPr>
          <p:cNvSpPr txBox="1"/>
          <p:nvPr/>
        </p:nvSpPr>
        <p:spPr>
          <a:xfrm>
            <a:off x="2646904" y="346367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44E7CD0-4EB3-4234-8ED6-AC2EE78E5649}"/>
              </a:ext>
            </a:extLst>
          </p:cNvPr>
          <p:cNvSpPr txBox="1"/>
          <p:nvPr/>
        </p:nvSpPr>
        <p:spPr>
          <a:xfrm>
            <a:off x="224982" y="390216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07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548077" y="1598795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  <a:endCxn id="5" idx="5"/>
          </p:cNvCxnSpPr>
          <p:nvPr/>
        </p:nvCxnSpPr>
        <p:spPr>
          <a:xfrm flipH="1" flipV="1">
            <a:off x="4196348" y="1326165"/>
            <a:ext cx="567753" cy="272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158830" y="214225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4916853" y="1967571"/>
            <a:ext cx="458001" cy="174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7104561" y="824421"/>
            <a:ext cx="427552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먼 조카가 빨강인 경우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other-&gt;color=parent-&gt;color;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parent-&gt;color=BLACK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other-&gt;right-&gt;color=BLACK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rotate_left(parent)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4960301" y="276014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5694443" y="274054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56596" y="249409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5553785" y="2494098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  <a:endCxn id="15" idx="3"/>
          </p:cNvCxnSpPr>
          <p:nvPr/>
        </p:nvCxnSpPr>
        <p:spPr>
          <a:xfrm flipV="1">
            <a:off x="4358600" y="1967571"/>
            <a:ext cx="252749" cy="198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0D8E0319-594F-4EE1-A8F0-4FAF68EED3CE}"/>
              </a:ext>
            </a:extLst>
          </p:cNvPr>
          <p:cNvSpPr/>
          <p:nvPr/>
        </p:nvSpPr>
        <p:spPr>
          <a:xfrm>
            <a:off x="633658" y="14284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E7E6598-9FFD-4CEC-98E8-806747B2FC93}"/>
              </a:ext>
            </a:extLst>
          </p:cNvPr>
          <p:cNvSpPr/>
          <p:nvPr/>
        </p:nvSpPr>
        <p:spPr>
          <a:xfrm>
            <a:off x="389428" y="205996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8C683F9-BA53-4BE0-BD39-8E3C53D69D97}"/>
              </a:ext>
            </a:extLst>
          </p:cNvPr>
          <p:cNvSpPr/>
          <p:nvPr/>
        </p:nvSpPr>
        <p:spPr>
          <a:xfrm>
            <a:off x="1123570" y="20403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5BE91B8-C9E5-4AE3-8B67-F47B0ACDDAB0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485723" y="179391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0D20887-A44F-441B-8000-8E694EBFCE4C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82912" y="1793917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D66229-797B-4EF7-8A19-32F46F285029}"/>
              </a:ext>
            </a:extLst>
          </p:cNvPr>
          <p:cNvSpPr txBox="1"/>
          <p:nvPr/>
        </p:nvSpPr>
        <p:spPr>
          <a:xfrm>
            <a:off x="2771800" y="117341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7E6DA25-94E6-404E-B102-4E6B88ED6B98}"/>
              </a:ext>
            </a:extLst>
          </p:cNvPr>
          <p:cNvSpPr txBox="1"/>
          <p:nvPr/>
        </p:nvSpPr>
        <p:spPr>
          <a:xfrm>
            <a:off x="4079980" y="67919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DA70F67-E3B9-43B7-A073-7E889E28D018}"/>
              </a:ext>
            </a:extLst>
          </p:cNvPr>
          <p:cNvSpPr txBox="1"/>
          <p:nvPr/>
        </p:nvSpPr>
        <p:spPr>
          <a:xfrm>
            <a:off x="4919513" y="125481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58FF478-7A4F-4040-BF18-DF3F13E77437}"/>
              </a:ext>
            </a:extLst>
          </p:cNvPr>
          <p:cNvSpPr/>
          <p:nvPr/>
        </p:nvSpPr>
        <p:spPr>
          <a:xfrm>
            <a:off x="3967060" y="431679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FF7A3E7-E9D7-4561-8E3C-F87193BE4323}"/>
              </a:ext>
            </a:extLst>
          </p:cNvPr>
          <p:cNvSpPr/>
          <p:nvPr/>
        </p:nvSpPr>
        <p:spPr>
          <a:xfrm>
            <a:off x="2913760" y="301244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2E8EDCD-F554-4252-875E-392602F445F2}"/>
              </a:ext>
            </a:extLst>
          </p:cNvPr>
          <p:cNvCxnSpPr>
            <a:cxnSpLocks/>
            <a:stCxn id="79" idx="0"/>
            <a:endCxn id="75" idx="3"/>
          </p:cNvCxnSpPr>
          <p:nvPr/>
        </p:nvCxnSpPr>
        <p:spPr>
          <a:xfrm flipV="1">
            <a:off x="1660542" y="3381225"/>
            <a:ext cx="1316490" cy="311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4781984-10D5-41E2-972D-5BA0EE82FAA2}"/>
              </a:ext>
            </a:extLst>
          </p:cNvPr>
          <p:cNvCxnSpPr>
            <a:cxnSpLocks/>
            <a:stCxn id="83" idx="0"/>
            <a:endCxn id="75" idx="5"/>
          </p:cNvCxnSpPr>
          <p:nvPr/>
        </p:nvCxnSpPr>
        <p:spPr>
          <a:xfrm flipH="1" flipV="1">
            <a:off x="3282536" y="3381225"/>
            <a:ext cx="1752211" cy="455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9842934D-57BB-4CFE-83D5-6BBD9032EBFF}"/>
              </a:ext>
            </a:extLst>
          </p:cNvPr>
          <p:cNvSpPr/>
          <p:nvPr/>
        </p:nvSpPr>
        <p:spPr>
          <a:xfrm>
            <a:off x="2115490" y="429664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065A6B9B-AE33-4F8C-AD68-FD49D539053C}"/>
              </a:ext>
            </a:extLst>
          </p:cNvPr>
          <p:cNvSpPr/>
          <p:nvPr/>
        </p:nvSpPr>
        <p:spPr>
          <a:xfrm>
            <a:off x="1444518" y="3693013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BBC0E44-9461-443F-B2CA-9F9F481FF5F6}"/>
              </a:ext>
            </a:extLst>
          </p:cNvPr>
          <p:cNvCxnSpPr>
            <a:cxnSpLocks/>
            <a:endCxn id="79" idx="3"/>
          </p:cNvCxnSpPr>
          <p:nvPr/>
        </p:nvCxnSpPr>
        <p:spPr>
          <a:xfrm flipV="1">
            <a:off x="1021657" y="4061789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1A29B12-F499-4673-9FB8-0703611CA071}"/>
              </a:ext>
            </a:extLst>
          </p:cNvPr>
          <p:cNvCxnSpPr>
            <a:cxnSpLocks/>
            <a:stCxn id="78" idx="0"/>
            <a:endCxn id="79" idx="5"/>
          </p:cNvCxnSpPr>
          <p:nvPr/>
        </p:nvCxnSpPr>
        <p:spPr>
          <a:xfrm flipH="1" flipV="1">
            <a:off x="1813294" y="4061789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4614FEC5-2CC2-4954-8C11-2014A71A6393}"/>
              </a:ext>
            </a:extLst>
          </p:cNvPr>
          <p:cNvSpPr/>
          <p:nvPr/>
        </p:nvSpPr>
        <p:spPr>
          <a:xfrm>
            <a:off x="4818723" y="383661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7C5EAD9-0356-4683-AC73-3AB92247147D}"/>
              </a:ext>
            </a:extLst>
          </p:cNvPr>
          <p:cNvCxnSpPr>
            <a:cxnSpLocks/>
            <a:stCxn id="83" idx="3"/>
            <a:endCxn id="74" idx="0"/>
          </p:cNvCxnSpPr>
          <p:nvPr/>
        </p:nvCxnSpPr>
        <p:spPr>
          <a:xfrm flipH="1">
            <a:off x="4183084" y="4205390"/>
            <a:ext cx="698911" cy="1114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C19320F7-2E5B-4532-AC64-CB80D27A1E90}"/>
              </a:ext>
            </a:extLst>
          </p:cNvPr>
          <p:cNvSpPr/>
          <p:nvPr/>
        </p:nvSpPr>
        <p:spPr>
          <a:xfrm>
            <a:off x="5429476" y="43800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E86AC60-BD63-41A7-9F9C-C824B7E42F0B}"/>
              </a:ext>
            </a:extLst>
          </p:cNvPr>
          <p:cNvCxnSpPr>
            <a:cxnSpLocks/>
            <a:stCxn id="86" idx="0"/>
            <a:endCxn id="83" idx="5"/>
          </p:cNvCxnSpPr>
          <p:nvPr/>
        </p:nvCxnSpPr>
        <p:spPr>
          <a:xfrm flipH="1" flipV="1">
            <a:off x="5187499" y="4205390"/>
            <a:ext cx="458001" cy="174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1052CBE7-7B85-41D7-BE1A-59E2D7449C5C}"/>
              </a:ext>
            </a:extLst>
          </p:cNvPr>
          <p:cNvSpPr/>
          <p:nvPr/>
        </p:nvSpPr>
        <p:spPr>
          <a:xfrm>
            <a:off x="1871260" y="492818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3C50C8E-6A19-4517-94D2-9F3BEE326EB6}"/>
              </a:ext>
            </a:extLst>
          </p:cNvPr>
          <p:cNvSpPr/>
          <p:nvPr/>
        </p:nvSpPr>
        <p:spPr>
          <a:xfrm>
            <a:off x="2605402" y="490859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8B2F146-78E5-450C-AD7B-BA7E72F69D6A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1967555" y="4662141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20BD275-EC9A-4C5B-A6C3-5E648D582AAA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2464744" y="4662141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5E9A2E0A-327B-46E3-8EC0-98B18010FDA7}"/>
              </a:ext>
            </a:extLst>
          </p:cNvPr>
          <p:cNvSpPr/>
          <p:nvPr/>
        </p:nvSpPr>
        <p:spPr>
          <a:xfrm>
            <a:off x="3648347" y="501247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D16C3AF-DE71-4454-9752-56BA0E1AB850}"/>
              </a:ext>
            </a:extLst>
          </p:cNvPr>
          <p:cNvCxnSpPr>
            <a:cxnSpLocks/>
            <a:stCxn id="74" idx="3"/>
            <a:endCxn id="93" idx="0"/>
          </p:cNvCxnSpPr>
          <p:nvPr/>
        </p:nvCxnSpPr>
        <p:spPr>
          <a:xfrm flipH="1">
            <a:off x="3744642" y="4685575"/>
            <a:ext cx="285690" cy="326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FDE1F403-D35E-4051-8ADC-D513B783354C}"/>
              </a:ext>
            </a:extLst>
          </p:cNvPr>
          <p:cNvSpPr/>
          <p:nvPr/>
        </p:nvSpPr>
        <p:spPr>
          <a:xfrm>
            <a:off x="5230947" y="499796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3293B4D6-F8E0-4F80-8013-045EF2DFDD5B}"/>
              </a:ext>
            </a:extLst>
          </p:cNvPr>
          <p:cNvSpPr/>
          <p:nvPr/>
        </p:nvSpPr>
        <p:spPr>
          <a:xfrm>
            <a:off x="5965089" y="49783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127C2172-4712-475E-A960-BA36F8F9D334}"/>
              </a:ext>
            </a:extLst>
          </p:cNvPr>
          <p:cNvCxnSpPr>
            <a:cxnSpLocks/>
            <a:stCxn id="110" idx="0"/>
          </p:cNvCxnSpPr>
          <p:nvPr/>
        </p:nvCxnSpPr>
        <p:spPr>
          <a:xfrm flipV="1">
            <a:off x="5327242" y="473191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F162089A-D450-4F65-B3BB-C42D44450B3F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5824431" y="4731917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68040673-6450-4EB4-BB7E-A9B99FEE420F}"/>
              </a:ext>
            </a:extLst>
          </p:cNvPr>
          <p:cNvSpPr/>
          <p:nvPr/>
        </p:nvSpPr>
        <p:spPr>
          <a:xfrm>
            <a:off x="4547445" y="501247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A065CB85-ABE6-4F3D-98C6-41ADE7E555CB}"/>
              </a:ext>
            </a:extLst>
          </p:cNvPr>
          <p:cNvCxnSpPr>
            <a:cxnSpLocks/>
            <a:stCxn id="133" idx="0"/>
            <a:endCxn id="74" idx="5"/>
          </p:cNvCxnSpPr>
          <p:nvPr/>
        </p:nvCxnSpPr>
        <p:spPr>
          <a:xfrm flipH="1" flipV="1">
            <a:off x="4335836" y="4685575"/>
            <a:ext cx="307904" cy="326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378C1FA4-36E8-41E5-BEFC-113BA33027AE}"/>
              </a:ext>
            </a:extLst>
          </p:cNvPr>
          <p:cNvSpPr/>
          <p:nvPr/>
        </p:nvSpPr>
        <p:spPr>
          <a:xfrm>
            <a:off x="775618" y="431679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4623C1E2-56BE-4099-AB80-2D55145DAC2C}"/>
              </a:ext>
            </a:extLst>
          </p:cNvPr>
          <p:cNvSpPr/>
          <p:nvPr/>
        </p:nvSpPr>
        <p:spPr>
          <a:xfrm>
            <a:off x="531388" y="494833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118A2BE8-806C-4846-8352-02C34B718A35}"/>
              </a:ext>
            </a:extLst>
          </p:cNvPr>
          <p:cNvSpPr/>
          <p:nvPr/>
        </p:nvSpPr>
        <p:spPr>
          <a:xfrm>
            <a:off x="1265530" y="492874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9B9D235A-7067-409C-88D4-7ACBDA2D8B6D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627683" y="468229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57F0D3A0-15C7-4556-8E09-09E7079EA120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1124872" y="4682293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A510AE4-25FD-491E-A008-A09D08485EFE}"/>
              </a:ext>
            </a:extLst>
          </p:cNvPr>
          <p:cNvSpPr txBox="1"/>
          <p:nvPr/>
        </p:nvSpPr>
        <p:spPr>
          <a:xfrm>
            <a:off x="2911288" y="453282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91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548077" y="1598795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  <a:endCxn id="5" idx="5"/>
          </p:cNvCxnSpPr>
          <p:nvPr/>
        </p:nvCxnSpPr>
        <p:spPr>
          <a:xfrm flipH="1" flipV="1">
            <a:off x="4196348" y="1326165"/>
            <a:ext cx="567753" cy="272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158830" y="214225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4916853" y="1967571"/>
            <a:ext cx="458001" cy="174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7104561" y="824421"/>
            <a:ext cx="427552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먼 조카가 빨강인 경우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other-&gt;color=parent-&gt;color;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parent-&gt;color=BLACK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other-&gt;right-&gt;color=BLACK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rotate_left(parent)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173765" y="155863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4960301" y="276014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5694443" y="274054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56596" y="249409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5553785" y="2494098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  <a:endCxn id="15" idx="3"/>
          </p:cNvCxnSpPr>
          <p:nvPr/>
        </p:nvCxnSpPr>
        <p:spPr>
          <a:xfrm flipV="1">
            <a:off x="4358600" y="1967571"/>
            <a:ext cx="252749" cy="198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0D8E0319-594F-4EE1-A8F0-4FAF68EED3CE}"/>
              </a:ext>
            </a:extLst>
          </p:cNvPr>
          <p:cNvSpPr/>
          <p:nvPr/>
        </p:nvSpPr>
        <p:spPr>
          <a:xfrm>
            <a:off x="633658" y="14284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E7E6598-9FFD-4CEC-98E8-806747B2FC93}"/>
              </a:ext>
            </a:extLst>
          </p:cNvPr>
          <p:cNvSpPr/>
          <p:nvPr/>
        </p:nvSpPr>
        <p:spPr>
          <a:xfrm>
            <a:off x="389428" y="205996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8C683F9-BA53-4BE0-BD39-8E3C53D69D97}"/>
              </a:ext>
            </a:extLst>
          </p:cNvPr>
          <p:cNvSpPr/>
          <p:nvPr/>
        </p:nvSpPr>
        <p:spPr>
          <a:xfrm>
            <a:off x="1123570" y="20403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5BE91B8-C9E5-4AE3-8B67-F47B0ACDDAB0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485723" y="179391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0D20887-A44F-441B-8000-8E694EBFCE4C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82912" y="1793917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D66229-797B-4EF7-8A19-32F46F285029}"/>
              </a:ext>
            </a:extLst>
          </p:cNvPr>
          <p:cNvSpPr txBox="1"/>
          <p:nvPr/>
        </p:nvSpPr>
        <p:spPr>
          <a:xfrm>
            <a:off x="2610437" y="108914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7E6DA25-94E6-404E-B102-4E6B88ED6B98}"/>
              </a:ext>
            </a:extLst>
          </p:cNvPr>
          <p:cNvSpPr txBox="1"/>
          <p:nvPr/>
        </p:nvSpPr>
        <p:spPr>
          <a:xfrm>
            <a:off x="4079980" y="67919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DA70F67-E3B9-43B7-A073-7E889E28D018}"/>
              </a:ext>
            </a:extLst>
          </p:cNvPr>
          <p:cNvSpPr txBox="1"/>
          <p:nvPr/>
        </p:nvSpPr>
        <p:spPr>
          <a:xfrm>
            <a:off x="4919513" y="125481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EB935618-EE3A-4972-A820-0ADEDB2C08F7}"/>
              </a:ext>
            </a:extLst>
          </p:cNvPr>
          <p:cNvSpPr/>
          <p:nvPr/>
        </p:nvSpPr>
        <p:spPr>
          <a:xfrm>
            <a:off x="3936268" y="435687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20814BEE-F6D0-477B-8FF0-86310D248C4B}"/>
              </a:ext>
            </a:extLst>
          </p:cNvPr>
          <p:cNvSpPr/>
          <p:nvPr/>
        </p:nvSpPr>
        <p:spPr>
          <a:xfrm>
            <a:off x="2852079" y="29316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28D977AF-9B6F-4DBC-B05F-0AC2D4ABA4AC}"/>
              </a:ext>
            </a:extLst>
          </p:cNvPr>
          <p:cNvCxnSpPr>
            <a:cxnSpLocks/>
            <a:stCxn id="101" idx="0"/>
            <a:endCxn id="84" idx="3"/>
          </p:cNvCxnSpPr>
          <p:nvPr/>
        </p:nvCxnSpPr>
        <p:spPr>
          <a:xfrm flipV="1">
            <a:off x="1751613" y="3300447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7DB6B9D-AEC9-4988-BEBA-E1A48878F8D1}"/>
              </a:ext>
            </a:extLst>
          </p:cNvPr>
          <p:cNvCxnSpPr>
            <a:cxnSpLocks/>
            <a:endCxn id="84" idx="5"/>
          </p:cNvCxnSpPr>
          <p:nvPr/>
        </p:nvCxnSpPr>
        <p:spPr>
          <a:xfrm flipH="1" flipV="1">
            <a:off x="3220855" y="3300447"/>
            <a:ext cx="1676604" cy="4787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EA17745D-E977-4266-B8D0-46CADEEFE00B}"/>
              </a:ext>
            </a:extLst>
          </p:cNvPr>
          <p:cNvSpPr/>
          <p:nvPr/>
        </p:nvSpPr>
        <p:spPr>
          <a:xfrm>
            <a:off x="2206561" y="4160038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736C23CF-AF89-4A44-95A7-A877CA5CDEA1}"/>
              </a:ext>
            </a:extLst>
          </p:cNvPr>
          <p:cNvSpPr/>
          <p:nvPr/>
        </p:nvSpPr>
        <p:spPr>
          <a:xfrm>
            <a:off x="1535589" y="355640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2116591E-852A-4207-8183-8CD6220FC1A2}"/>
              </a:ext>
            </a:extLst>
          </p:cNvPr>
          <p:cNvCxnSpPr>
            <a:cxnSpLocks/>
            <a:endCxn id="101" idx="3"/>
          </p:cNvCxnSpPr>
          <p:nvPr/>
        </p:nvCxnSpPr>
        <p:spPr>
          <a:xfrm flipV="1">
            <a:off x="1112728" y="3925180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CE3ADFE-55B3-4E8A-80ED-A23D6B0BEAED}"/>
              </a:ext>
            </a:extLst>
          </p:cNvPr>
          <p:cNvCxnSpPr>
            <a:cxnSpLocks/>
            <a:stCxn id="100" idx="0"/>
            <a:endCxn id="101" idx="5"/>
          </p:cNvCxnSpPr>
          <p:nvPr/>
        </p:nvCxnSpPr>
        <p:spPr>
          <a:xfrm flipH="1" flipV="1">
            <a:off x="1904365" y="3925180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85D5069A-F211-4EAD-A393-2CAD135AFE48}"/>
              </a:ext>
            </a:extLst>
          </p:cNvPr>
          <p:cNvSpPr/>
          <p:nvPr/>
        </p:nvSpPr>
        <p:spPr>
          <a:xfrm>
            <a:off x="4644661" y="3745555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6450F46-96D3-40CB-BE14-3DD32E735892}"/>
              </a:ext>
            </a:extLst>
          </p:cNvPr>
          <p:cNvCxnSpPr>
            <a:cxnSpLocks/>
            <a:stCxn id="117" idx="0"/>
            <a:endCxn id="82" idx="3"/>
          </p:cNvCxnSpPr>
          <p:nvPr/>
        </p:nvCxnSpPr>
        <p:spPr>
          <a:xfrm flipV="1">
            <a:off x="3661086" y="4725652"/>
            <a:ext cx="338454" cy="245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D6EA536-C58A-4925-ACC0-F619B6439F4A}"/>
              </a:ext>
            </a:extLst>
          </p:cNvPr>
          <p:cNvCxnSpPr>
            <a:cxnSpLocks/>
            <a:stCxn id="104" idx="3"/>
            <a:endCxn id="82" idx="0"/>
          </p:cNvCxnSpPr>
          <p:nvPr/>
        </p:nvCxnSpPr>
        <p:spPr>
          <a:xfrm flipH="1">
            <a:off x="4152292" y="4114331"/>
            <a:ext cx="555641" cy="2425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CFF71D85-AFC4-457F-A217-B667870943E6}"/>
              </a:ext>
            </a:extLst>
          </p:cNvPr>
          <p:cNvSpPr/>
          <p:nvPr/>
        </p:nvSpPr>
        <p:spPr>
          <a:xfrm>
            <a:off x="5490569" y="437618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E2654F26-5EA3-4BF2-A1D9-733A121324B8}"/>
              </a:ext>
            </a:extLst>
          </p:cNvPr>
          <p:cNvCxnSpPr>
            <a:cxnSpLocks/>
            <a:stCxn id="108" idx="0"/>
            <a:endCxn id="104" idx="5"/>
          </p:cNvCxnSpPr>
          <p:nvPr/>
        </p:nvCxnSpPr>
        <p:spPr>
          <a:xfrm flipH="1" flipV="1">
            <a:off x="5013437" y="4114331"/>
            <a:ext cx="693156" cy="2618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>
            <a:extLst>
              <a:ext uri="{FF2B5EF4-FFF2-40B4-BE49-F238E27FC236}">
                <a16:creationId xmlns:a16="http://schemas.microsoft.com/office/drawing/2014/main" id="{AF5E4E6D-956C-4F50-BCF0-38F75F67E9E3}"/>
              </a:ext>
            </a:extLst>
          </p:cNvPr>
          <p:cNvSpPr/>
          <p:nvPr/>
        </p:nvSpPr>
        <p:spPr>
          <a:xfrm>
            <a:off x="1962331" y="479157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73D573F8-4FE8-48C8-AFB5-931725429916}"/>
              </a:ext>
            </a:extLst>
          </p:cNvPr>
          <p:cNvSpPr/>
          <p:nvPr/>
        </p:nvSpPr>
        <p:spPr>
          <a:xfrm>
            <a:off x="2696473" y="477198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117B932-4676-4D6F-95F8-F3CF68FB6FBC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2058626" y="452553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CACEFDB5-B298-4D82-B68D-F6E101347511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2555815" y="4525532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146420DF-2B08-418E-93F3-4982BE68F114}"/>
              </a:ext>
            </a:extLst>
          </p:cNvPr>
          <p:cNvSpPr/>
          <p:nvPr/>
        </p:nvSpPr>
        <p:spPr>
          <a:xfrm>
            <a:off x="3564791" y="497160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A707A399-ECF7-423D-B529-850113B0CDBD}"/>
              </a:ext>
            </a:extLst>
          </p:cNvPr>
          <p:cNvSpPr/>
          <p:nvPr/>
        </p:nvSpPr>
        <p:spPr>
          <a:xfrm>
            <a:off x="5292040" y="499407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D679F945-6EB9-4543-9E2C-318C4D27B0F3}"/>
              </a:ext>
            </a:extLst>
          </p:cNvPr>
          <p:cNvSpPr/>
          <p:nvPr/>
        </p:nvSpPr>
        <p:spPr>
          <a:xfrm>
            <a:off x="6026182" y="497448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B6236112-A0CF-442C-B9D0-C1ACBEA14B81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5388335" y="472803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71FD50EA-5D50-422A-9816-097624E78F9B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5885524" y="4728030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585DCDCA-C83F-40E5-84DA-9E76634AD56D}"/>
              </a:ext>
            </a:extLst>
          </p:cNvPr>
          <p:cNvSpPr/>
          <p:nvPr/>
        </p:nvSpPr>
        <p:spPr>
          <a:xfrm>
            <a:off x="4562472" y="497160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7A9E526-D9DE-4C0E-91AA-1FC27D9CE88F}"/>
              </a:ext>
            </a:extLst>
          </p:cNvPr>
          <p:cNvCxnSpPr>
            <a:cxnSpLocks/>
            <a:stCxn id="122" idx="0"/>
            <a:endCxn id="82" idx="5"/>
          </p:cNvCxnSpPr>
          <p:nvPr/>
        </p:nvCxnSpPr>
        <p:spPr>
          <a:xfrm flipH="1" flipV="1">
            <a:off x="4305044" y="4725652"/>
            <a:ext cx="353723" cy="245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C562FDC8-8A67-430A-A6F5-EA1915B56059}"/>
              </a:ext>
            </a:extLst>
          </p:cNvPr>
          <p:cNvSpPr/>
          <p:nvPr/>
        </p:nvSpPr>
        <p:spPr>
          <a:xfrm>
            <a:off x="866689" y="4180190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BDA578F3-7DC0-4D96-9B05-F5A7B5A03D4A}"/>
              </a:ext>
            </a:extLst>
          </p:cNvPr>
          <p:cNvSpPr/>
          <p:nvPr/>
        </p:nvSpPr>
        <p:spPr>
          <a:xfrm>
            <a:off x="622459" y="481172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2F29FD77-4ECA-481A-874D-05DE57D43BC7}"/>
              </a:ext>
            </a:extLst>
          </p:cNvPr>
          <p:cNvSpPr/>
          <p:nvPr/>
        </p:nvSpPr>
        <p:spPr>
          <a:xfrm>
            <a:off x="1356601" y="479213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725A2E92-5881-4F6E-9B83-4C8ABEB3F3A7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718754" y="4545684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50E6B849-6CB9-4D04-8058-5DC6E3D3F0DD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1215943" y="4545684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1107C20-6B58-42AA-AD33-307B19F68050}"/>
              </a:ext>
            </a:extLst>
          </p:cNvPr>
          <p:cNvSpPr txBox="1"/>
          <p:nvPr/>
        </p:nvSpPr>
        <p:spPr>
          <a:xfrm>
            <a:off x="2658239" y="255880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2CC246B-859E-49F6-815F-FA578874A36F}"/>
              </a:ext>
            </a:extLst>
          </p:cNvPr>
          <p:cNvSpPr txBox="1"/>
          <p:nvPr/>
        </p:nvSpPr>
        <p:spPr>
          <a:xfrm>
            <a:off x="4226487" y="345429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AD6361D-3B88-4C0F-95A4-FF67381BFC03}"/>
              </a:ext>
            </a:extLst>
          </p:cNvPr>
          <p:cNvSpPr txBox="1"/>
          <p:nvPr/>
        </p:nvSpPr>
        <p:spPr>
          <a:xfrm>
            <a:off x="5251252" y="348874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760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548077" y="1598795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  <a:endCxn id="5" idx="5"/>
          </p:cNvCxnSpPr>
          <p:nvPr/>
        </p:nvCxnSpPr>
        <p:spPr>
          <a:xfrm flipH="1" flipV="1">
            <a:off x="4196348" y="1326165"/>
            <a:ext cx="567753" cy="272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3965826" y="214340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3"/>
          </p:cNvCxnSpPr>
          <p:nvPr/>
        </p:nvCxnSpPr>
        <p:spPr>
          <a:xfrm flipV="1">
            <a:off x="4181850" y="1967571"/>
            <a:ext cx="429499" cy="175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7104561" y="824421"/>
            <a:ext cx="427552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가까운 조카가 빨강인 경우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other-&gt;color=RED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other-&gt;left-&gt;color=BLACK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rotate_right(other)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other-&gt;color=parent-&gt;color;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parent-&gt;color=BLACK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other-&gt;right-&gt;color=BLACK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rotate_left(parent)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3767297" y="276129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4501439" y="274170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3863592" y="2495254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4360781" y="2495254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5243339" y="223239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  <a:endCxn id="15" idx="5"/>
          </p:cNvCxnSpPr>
          <p:nvPr/>
        </p:nvCxnSpPr>
        <p:spPr>
          <a:xfrm flipH="1" flipV="1">
            <a:off x="4916853" y="1967571"/>
            <a:ext cx="422781" cy="264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0D8E0319-594F-4EE1-A8F0-4FAF68EED3CE}"/>
              </a:ext>
            </a:extLst>
          </p:cNvPr>
          <p:cNvSpPr/>
          <p:nvPr/>
        </p:nvSpPr>
        <p:spPr>
          <a:xfrm>
            <a:off x="633658" y="14284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E7E6598-9FFD-4CEC-98E8-806747B2FC93}"/>
              </a:ext>
            </a:extLst>
          </p:cNvPr>
          <p:cNvSpPr/>
          <p:nvPr/>
        </p:nvSpPr>
        <p:spPr>
          <a:xfrm>
            <a:off x="389428" y="205996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8C683F9-BA53-4BE0-BD39-8E3C53D69D97}"/>
              </a:ext>
            </a:extLst>
          </p:cNvPr>
          <p:cNvSpPr/>
          <p:nvPr/>
        </p:nvSpPr>
        <p:spPr>
          <a:xfrm>
            <a:off x="1123570" y="20403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5BE91B8-C9E5-4AE3-8B67-F47B0ACDDAB0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485723" y="179391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0D20887-A44F-441B-8000-8E694EBFCE4C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82912" y="1793917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E27BDFB3-1E00-4216-AB8A-0B9BA3DFE41D}"/>
              </a:ext>
            </a:extLst>
          </p:cNvPr>
          <p:cNvSpPr/>
          <p:nvPr/>
        </p:nvSpPr>
        <p:spPr>
          <a:xfrm>
            <a:off x="3124270" y="1487392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DA7913A-CE66-425E-B609-43710C51B0DA}"/>
              </a:ext>
            </a:extLst>
          </p:cNvPr>
          <p:cNvSpPr/>
          <p:nvPr/>
        </p:nvSpPr>
        <p:spPr>
          <a:xfrm>
            <a:off x="2880040" y="211893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25D142A-8F5F-4BB7-B9A6-4D7AF7005652}"/>
              </a:ext>
            </a:extLst>
          </p:cNvPr>
          <p:cNvSpPr/>
          <p:nvPr/>
        </p:nvSpPr>
        <p:spPr>
          <a:xfrm>
            <a:off x="3614182" y="209933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D425A79-F9F1-44B2-80E4-E39D6C8F0F32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2976335" y="1852886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9D3B8A8-17EE-4606-A8A6-FFDC2FB98EC5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3473524" y="1852886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8BC3AE56-02AA-4C61-8655-D3A10F6CEB12}"/>
              </a:ext>
            </a:extLst>
          </p:cNvPr>
          <p:cNvSpPr/>
          <p:nvPr/>
        </p:nvSpPr>
        <p:spPr>
          <a:xfrm>
            <a:off x="3384797" y="439883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61E24EB-8360-43CE-A44B-D693A9340CB0}"/>
              </a:ext>
            </a:extLst>
          </p:cNvPr>
          <p:cNvSpPr/>
          <p:nvPr/>
        </p:nvSpPr>
        <p:spPr>
          <a:xfrm>
            <a:off x="2682320" y="312670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539831F-7E79-4230-B62E-193B32729232}"/>
              </a:ext>
            </a:extLst>
          </p:cNvPr>
          <p:cNvCxnSpPr>
            <a:cxnSpLocks/>
            <a:stCxn id="86" idx="0"/>
            <a:endCxn id="80" idx="3"/>
          </p:cNvCxnSpPr>
          <p:nvPr/>
        </p:nvCxnSpPr>
        <p:spPr>
          <a:xfrm flipV="1">
            <a:off x="1581854" y="3495483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4E3231E-A1A3-478C-A36A-4A097FCFDEB1}"/>
              </a:ext>
            </a:extLst>
          </p:cNvPr>
          <p:cNvCxnSpPr>
            <a:cxnSpLocks/>
            <a:stCxn id="93" idx="0"/>
            <a:endCxn id="80" idx="5"/>
          </p:cNvCxnSpPr>
          <p:nvPr/>
        </p:nvCxnSpPr>
        <p:spPr>
          <a:xfrm flipH="1" flipV="1">
            <a:off x="3051096" y="3495483"/>
            <a:ext cx="1204170" cy="3883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55B9185B-3F27-4072-BBEE-A706A11EB639}"/>
              </a:ext>
            </a:extLst>
          </p:cNvPr>
          <p:cNvSpPr/>
          <p:nvPr/>
        </p:nvSpPr>
        <p:spPr>
          <a:xfrm>
            <a:off x="2036802" y="435507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1AD12464-9E04-4179-B8B0-CFE9A876FA7C}"/>
              </a:ext>
            </a:extLst>
          </p:cNvPr>
          <p:cNvSpPr/>
          <p:nvPr/>
        </p:nvSpPr>
        <p:spPr>
          <a:xfrm>
            <a:off x="1365830" y="375144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6A3F569-D0BB-4DC0-A0AB-2102F6796CDB}"/>
              </a:ext>
            </a:extLst>
          </p:cNvPr>
          <p:cNvCxnSpPr>
            <a:cxnSpLocks/>
            <a:endCxn id="86" idx="3"/>
          </p:cNvCxnSpPr>
          <p:nvPr/>
        </p:nvCxnSpPr>
        <p:spPr>
          <a:xfrm flipV="1">
            <a:off x="942969" y="4120216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9C901CC-8D7B-453C-BEAE-DF54A06B0F36}"/>
              </a:ext>
            </a:extLst>
          </p:cNvPr>
          <p:cNvCxnSpPr>
            <a:cxnSpLocks/>
            <a:stCxn id="85" idx="0"/>
            <a:endCxn id="86" idx="5"/>
          </p:cNvCxnSpPr>
          <p:nvPr/>
        </p:nvCxnSpPr>
        <p:spPr>
          <a:xfrm flipH="1" flipV="1">
            <a:off x="1734606" y="4120216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A38E95FB-D081-43F7-A9C8-4F236D8C414B}"/>
              </a:ext>
            </a:extLst>
          </p:cNvPr>
          <p:cNvSpPr/>
          <p:nvPr/>
        </p:nvSpPr>
        <p:spPr>
          <a:xfrm>
            <a:off x="4587379" y="43857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859C238-76CF-4C0B-8C68-14622BC18193}"/>
              </a:ext>
            </a:extLst>
          </p:cNvPr>
          <p:cNvCxnSpPr>
            <a:cxnSpLocks/>
            <a:stCxn id="149" idx="7"/>
            <a:endCxn id="79" idx="3"/>
          </p:cNvCxnSpPr>
          <p:nvPr/>
        </p:nvCxnSpPr>
        <p:spPr>
          <a:xfrm flipV="1">
            <a:off x="3299339" y="4767607"/>
            <a:ext cx="148730" cy="24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8645616-F768-4315-B68C-62D09F4274ED}"/>
              </a:ext>
            </a:extLst>
          </p:cNvPr>
          <p:cNvCxnSpPr>
            <a:cxnSpLocks/>
            <a:stCxn id="93" idx="3"/>
            <a:endCxn id="79" idx="0"/>
          </p:cNvCxnSpPr>
          <p:nvPr/>
        </p:nvCxnSpPr>
        <p:spPr>
          <a:xfrm flipH="1">
            <a:off x="3600821" y="4252590"/>
            <a:ext cx="501693" cy="146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FA7502A3-1935-4F6B-B6E3-74137102D6A4}"/>
              </a:ext>
            </a:extLst>
          </p:cNvPr>
          <p:cNvSpPr/>
          <p:nvPr/>
        </p:nvSpPr>
        <p:spPr>
          <a:xfrm>
            <a:off x="4039242" y="388381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8CE8E97-D0DA-4D53-A5CF-E9E7B57DFEFE}"/>
              </a:ext>
            </a:extLst>
          </p:cNvPr>
          <p:cNvCxnSpPr>
            <a:cxnSpLocks/>
            <a:stCxn id="93" idx="5"/>
            <a:endCxn id="89" idx="0"/>
          </p:cNvCxnSpPr>
          <p:nvPr/>
        </p:nvCxnSpPr>
        <p:spPr>
          <a:xfrm>
            <a:off x="4408018" y="4252590"/>
            <a:ext cx="395385" cy="133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8E47B2E2-66C0-4B74-A5EB-694C7A8DAAF5}"/>
              </a:ext>
            </a:extLst>
          </p:cNvPr>
          <p:cNvSpPr/>
          <p:nvPr/>
        </p:nvSpPr>
        <p:spPr>
          <a:xfrm>
            <a:off x="1792572" y="498661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77066560-E627-44D1-A464-DF01FAA08557}"/>
              </a:ext>
            </a:extLst>
          </p:cNvPr>
          <p:cNvSpPr/>
          <p:nvPr/>
        </p:nvSpPr>
        <p:spPr>
          <a:xfrm>
            <a:off x="2526714" y="496701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BA016329-C600-413B-91E3-F70C8C3C6328}"/>
              </a:ext>
            </a:extLst>
          </p:cNvPr>
          <p:cNvCxnSpPr>
            <a:cxnSpLocks/>
            <a:stCxn id="110" idx="0"/>
          </p:cNvCxnSpPr>
          <p:nvPr/>
        </p:nvCxnSpPr>
        <p:spPr>
          <a:xfrm flipV="1">
            <a:off x="1888867" y="472056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DFA2A57-8F0E-4F24-97FF-9BE7C45D5178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2386056" y="4720568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60236B9D-DAE0-402B-B24F-DC1D7CE7D856}"/>
              </a:ext>
            </a:extLst>
          </p:cNvPr>
          <p:cNvSpPr/>
          <p:nvPr/>
        </p:nvSpPr>
        <p:spPr>
          <a:xfrm>
            <a:off x="3818723" y="499060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7253ABD9-B4DE-43B1-9374-42FE745A5D1C}"/>
              </a:ext>
            </a:extLst>
          </p:cNvPr>
          <p:cNvSpPr/>
          <p:nvPr/>
        </p:nvSpPr>
        <p:spPr>
          <a:xfrm>
            <a:off x="4325108" y="506338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8573E932-B16D-4D9C-BF4D-46CCAE6EA9DD}"/>
              </a:ext>
            </a:extLst>
          </p:cNvPr>
          <p:cNvCxnSpPr>
            <a:cxnSpLocks/>
            <a:stCxn id="133" idx="0"/>
            <a:endCxn id="79" idx="5"/>
          </p:cNvCxnSpPr>
          <p:nvPr/>
        </p:nvCxnSpPr>
        <p:spPr>
          <a:xfrm flipH="1" flipV="1">
            <a:off x="3753573" y="4767607"/>
            <a:ext cx="161445" cy="222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2C5E4B5-4C40-4229-A31D-7824C7134B52}"/>
              </a:ext>
            </a:extLst>
          </p:cNvPr>
          <p:cNvCxnSpPr>
            <a:cxnSpLocks/>
            <a:stCxn id="89" idx="3"/>
            <a:endCxn id="134" idx="0"/>
          </p:cNvCxnSpPr>
          <p:nvPr/>
        </p:nvCxnSpPr>
        <p:spPr>
          <a:xfrm flipH="1">
            <a:off x="4421403" y="4754480"/>
            <a:ext cx="229248" cy="308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>
            <a:extLst>
              <a:ext uri="{FF2B5EF4-FFF2-40B4-BE49-F238E27FC236}">
                <a16:creationId xmlns:a16="http://schemas.microsoft.com/office/drawing/2014/main" id="{230E243D-329E-41E1-81B5-3DA501DFF2DC}"/>
              </a:ext>
            </a:extLst>
          </p:cNvPr>
          <p:cNvSpPr/>
          <p:nvPr/>
        </p:nvSpPr>
        <p:spPr>
          <a:xfrm>
            <a:off x="5196341" y="505392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236ED371-FF82-4459-A065-9897A87D6198}"/>
              </a:ext>
            </a:extLst>
          </p:cNvPr>
          <p:cNvCxnSpPr>
            <a:cxnSpLocks/>
            <a:stCxn id="137" idx="0"/>
            <a:endCxn id="89" idx="5"/>
          </p:cNvCxnSpPr>
          <p:nvPr/>
        </p:nvCxnSpPr>
        <p:spPr>
          <a:xfrm flipH="1" flipV="1">
            <a:off x="4956155" y="4754480"/>
            <a:ext cx="336481" cy="299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>
            <a:extLst>
              <a:ext uri="{FF2B5EF4-FFF2-40B4-BE49-F238E27FC236}">
                <a16:creationId xmlns:a16="http://schemas.microsoft.com/office/drawing/2014/main" id="{4CAC2AEE-8646-474F-BC48-D2AEB41DD1F4}"/>
              </a:ext>
            </a:extLst>
          </p:cNvPr>
          <p:cNvSpPr/>
          <p:nvPr/>
        </p:nvSpPr>
        <p:spPr>
          <a:xfrm>
            <a:off x="696930" y="437522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7C77C678-B75D-4C25-A4CF-7A397570CD96}"/>
              </a:ext>
            </a:extLst>
          </p:cNvPr>
          <p:cNvSpPr/>
          <p:nvPr/>
        </p:nvSpPr>
        <p:spPr>
          <a:xfrm>
            <a:off x="452700" y="500676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D60C8AE3-89EB-49A8-B94C-145C928F1540}"/>
              </a:ext>
            </a:extLst>
          </p:cNvPr>
          <p:cNvSpPr/>
          <p:nvPr/>
        </p:nvSpPr>
        <p:spPr>
          <a:xfrm>
            <a:off x="1186842" y="498717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5FD7049D-BD92-45DD-98A9-D24C69739466}"/>
              </a:ext>
            </a:extLst>
          </p:cNvPr>
          <p:cNvCxnSpPr>
            <a:cxnSpLocks/>
            <a:stCxn id="140" idx="0"/>
          </p:cNvCxnSpPr>
          <p:nvPr/>
        </p:nvCxnSpPr>
        <p:spPr>
          <a:xfrm flipV="1">
            <a:off x="548995" y="474072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155C94D4-D6DE-427F-96AC-2E83C2BE80EB}"/>
              </a:ext>
            </a:extLst>
          </p:cNvPr>
          <p:cNvCxnSpPr>
            <a:cxnSpLocks/>
            <a:endCxn id="141" idx="0"/>
          </p:cNvCxnSpPr>
          <p:nvPr/>
        </p:nvCxnSpPr>
        <p:spPr>
          <a:xfrm>
            <a:off x="1046184" y="4740720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6F6B403A-4947-4070-8172-46DA095CBCA3}"/>
              </a:ext>
            </a:extLst>
          </p:cNvPr>
          <p:cNvSpPr txBox="1"/>
          <p:nvPr/>
        </p:nvSpPr>
        <p:spPr>
          <a:xfrm>
            <a:off x="2374313" y="385972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C4064DA-308E-43FE-87AB-F822C99D6EFC}"/>
              </a:ext>
            </a:extLst>
          </p:cNvPr>
          <p:cNvSpPr txBox="1"/>
          <p:nvPr/>
        </p:nvSpPr>
        <p:spPr>
          <a:xfrm>
            <a:off x="4143252" y="362599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1B94F1C-A118-40FB-84CE-3244552FA3B8}"/>
              </a:ext>
            </a:extLst>
          </p:cNvPr>
          <p:cNvSpPr txBox="1"/>
          <p:nvPr/>
        </p:nvSpPr>
        <p:spPr>
          <a:xfrm>
            <a:off x="4982785" y="420161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7964BFBA-339E-40EC-8D8D-5736610555E8}"/>
              </a:ext>
            </a:extLst>
          </p:cNvPr>
          <p:cNvSpPr/>
          <p:nvPr/>
        </p:nvSpPr>
        <p:spPr>
          <a:xfrm>
            <a:off x="3134953" y="498661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18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7CF759-7EA9-4C53-AA5B-DCD855D0F47D}"/>
              </a:ext>
            </a:extLst>
          </p:cNvPr>
          <p:cNvSpPr txBox="1"/>
          <p:nvPr/>
        </p:nvSpPr>
        <p:spPr>
          <a:xfrm>
            <a:off x="179512" y="14868"/>
            <a:ext cx="596830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rb_node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unsigned long  rb_parent_color;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	RB_RED		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	RB_BLACK	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rb_node *rb_right;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rb_node *rb_left;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__attribute__((aligned(sizeof(long))));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DA6873-B355-43DB-84A9-CCCBFD512885}"/>
              </a:ext>
            </a:extLst>
          </p:cNvPr>
          <p:cNvSpPr/>
          <p:nvPr/>
        </p:nvSpPr>
        <p:spPr>
          <a:xfrm>
            <a:off x="395536" y="3068960"/>
            <a:ext cx="121251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08989C-3798-41CB-9766-D61D22B43FE5}"/>
              </a:ext>
            </a:extLst>
          </p:cNvPr>
          <p:cNvSpPr/>
          <p:nvPr/>
        </p:nvSpPr>
        <p:spPr>
          <a:xfrm>
            <a:off x="395536" y="3501008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9E6323-B844-4E3F-92C7-2828E5A4BD4B}"/>
              </a:ext>
            </a:extLst>
          </p:cNvPr>
          <p:cNvSpPr/>
          <p:nvPr/>
        </p:nvSpPr>
        <p:spPr>
          <a:xfrm>
            <a:off x="395536" y="3933056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4C937-6BC6-4810-9A6D-EB40685672F4}"/>
              </a:ext>
            </a:extLst>
          </p:cNvPr>
          <p:cNvSpPr txBox="1"/>
          <p:nvPr/>
        </p:nvSpPr>
        <p:spPr>
          <a:xfrm>
            <a:off x="540529" y="4911897"/>
            <a:ext cx="4275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= rb_parent_color &amp; 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 = rb_parent_color &amp; ~3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B982E1-91B4-47AD-A3DD-318D97CD91C1}"/>
              </a:ext>
            </a:extLst>
          </p:cNvPr>
          <p:cNvSpPr txBox="1"/>
          <p:nvPr/>
        </p:nvSpPr>
        <p:spPr>
          <a:xfrm>
            <a:off x="1829146" y="3516977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3A9EB4-7CD1-4900-B931-45FDB88E69DC}"/>
              </a:ext>
            </a:extLst>
          </p:cNvPr>
          <p:cNvSpPr txBox="1"/>
          <p:nvPr/>
        </p:nvSpPr>
        <p:spPr>
          <a:xfrm>
            <a:off x="1829146" y="395088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1B7DBA-E07D-4267-B478-B023B25BCEF5}"/>
              </a:ext>
            </a:extLst>
          </p:cNvPr>
          <p:cNvSpPr/>
          <p:nvPr/>
        </p:nvSpPr>
        <p:spPr>
          <a:xfrm>
            <a:off x="7164288" y="5085184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RB_RED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F202B2-4BE2-4EA3-99BE-BC8268B6076A}"/>
              </a:ext>
            </a:extLst>
          </p:cNvPr>
          <p:cNvSpPr/>
          <p:nvPr/>
        </p:nvSpPr>
        <p:spPr>
          <a:xfrm>
            <a:off x="7164288" y="551723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411453-489E-4BCD-ADF0-28178C1D9CB2}"/>
              </a:ext>
            </a:extLst>
          </p:cNvPr>
          <p:cNvSpPr/>
          <p:nvPr/>
        </p:nvSpPr>
        <p:spPr>
          <a:xfrm>
            <a:off x="7164288" y="5949280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E4F09-6F1F-4003-AD8E-6143BBB03E9F}"/>
              </a:ext>
            </a:extLst>
          </p:cNvPr>
          <p:cNvSpPr txBox="1"/>
          <p:nvPr/>
        </p:nvSpPr>
        <p:spPr>
          <a:xfrm>
            <a:off x="8597898" y="507632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rb_color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8F099-619D-440E-BB1F-EC559548C2B2}"/>
              </a:ext>
            </a:extLst>
          </p:cNvPr>
          <p:cNvSpPr txBox="1"/>
          <p:nvPr/>
        </p:nvSpPr>
        <p:spPr>
          <a:xfrm>
            <a:off x="8597898" y="553320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17C50A-E4BB-4272-A95B-5322C02FED40}"/>
              </a:ext>
            </a:extLst>
          </p:cNvPr>
          <p:cNvSpPr txBox="1"/>
          <p:nvPr/>
        </p:nvSpPr>
        <p:spPr>
          <a:xfrm>
            <a:off x="8597898" y="596711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45E83E-5014-44C1-9E8B-51F910DE1B6B}"/>
              </a:ext>
            </a:extLst>
          </p:cNvPr>
          <p:cNvSpPr/>
          <p:nvPr/>
        </p:nvSpPr>
        <p:spPr>
          <a:xfrm>
            <a:off x="7164288" y="464427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F2763-EE33-4E64-BF6D-3F7DCF64A0DE}"/>
              </a:ext>
            </a:extLst>
          </p:cNvPr>
          <p:cNvSpPr txBox="1"/>
          <p:nvPr/>
        </p:nvSpPr>
        <p:spPr>
          <a:xfrm>
            <a:off x="8597898" y="463540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543E25-929C-48D4-B6A7-83C29333E0B6}"/>
              </a:ext>
            </a:extLst>
          </p:cNvPr>
          <p:cNvSpPr/>
          <p:nvPr/>
        </p:nvSpPr>
        <p:spPr>
          <a:xfrm>
            <a:off x="4779661" y="3132104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RB_RED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9D04B1-0975-4E64-A474-CE3A021F3E2B}"/>
              </a:ext>
            </a:extLst>
          </p:cNvPr>
          <p:cNvSpPr/>
          <p:nvPr/>
        </p:nvSpPr>
        <p:spPr>
          <a:xfrm>
            <a:off x="4779661" y="356415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DFE43A-FB75-4F44-901F-23AD77E403F8}"/>
              </a:ext>
            </a:extLst>
          </p:cNvPr>
          <p:cNvSpPr/>
          <p:nvPr/>
        </p:nvSpPr>
        <p:spPr>
          <a:xfrm>
            <a:off x="4779661" y="3996200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2C110A-EBC7-466C-A1D0-79030C327D61}"/>
              </a:ext>
            </a:extLst>
          </p:cNvPr>
          <p:cNvSpPr txBox="1"/>
          <p:nvPr/>
        </p:nvSpPr>
        <p:spPr>
          <a:xfrm>
            <a:off x="6213271" y="312324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rb_color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281934-3271-462B-90B1-4D7DCE49798D}"/>
              </a:ext>
            </a:extLst>
          </p:cNvPr>
          <p:cNvSpPr txBox="1"/>
          <p:nvPr/>
        </p:nvSpPr>
        <p:spPr>
          <a:xfrm>
            <a:off x="6213271" y="358012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3D4A3A-2CE6-48F3-BBC8-5151FCFE88B7}"/>
              </a:ext>
            </a:extLst>
          </p:cNvPr>
          <p:cNvSpPr txBox="1"/>
          <p:nvPr/>
        </p:nvSpPr>
        <p:spPr>
          <a:xfrm>
            <a:off x="6213271" y="401403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C0C3EE-4D9E-474A-927B-D873EAEB1029}"/>
              </a:ext>
            </a:extLst>
          </p:cNvPr>
          <p:cNvSpPr/>
          <p:nvPr/>
        </p:nvSpPr>
        <p:spPr>
          <a:xfrm>
            <a:off x="4779661" y="269119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32BD7B-5B1A-41CD-BEEA-676CE2AB7584}"/>
              </a:ext>
            </a:extLst>
          </p:cNvPr>
          <p:cNvSpPr txBox="1"/>
          <p:nvPr/>
        </p:nvSpPr>
        <p:spPr>
          <a:xfrm>
            <a:off x="6213271" y="268232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B80D0E0A-529C-41E8-B359-CD423B469165}"/>
              </a:ext>
            </a:extLst>
          </p:cNvPr>
          <p:cNvCxnSpPr>
            <a:stCxn id="24" idx="1"/>
            <a:endCxn id="32" idx="3"/>
          </p:cNvCxnSpPr>
          <p:nvPr/>
        </p:nvCxnSpPr>
        <p:spPr>
          <a:xfrm rot="10800000">
            <a:off x="6147814" y="2907216"/>
            <a:ext cx="1016475" cy="195308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453968A-BC35-4D78-BDC6-EEC5F67AE1D0}"/>
              </a:ext>
            </a:extLst>
          </p:cNvPr>
          <p:cNvSpPr/>
          <p:nvPr/>
        </p:nvSpPr>
        <p:spPr>
          <a:xfrm>
            <a:off x="1618000" y="3068960"/>
            <a:ext cx="14568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CB0CEC-F2EA-4807-A521-964012A5863A}"/>
              </a:ext>
            </a:extLst>
          </p:cNvPr>
          <p:cNvSpPr txBox="1"/>
          <p:nvPr/>
        </p:nvSpPr>
        <p:spPr>
          <a:xfrm>
            <a:off x="4084449" y="248670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E3B2CF-5885-48DF-A8CC-13D7127CAC84}"/>
              </a:ext>
            </a:extLst>
          </p:cNvPr>
          <p:cNvSpPr txBox="1"/>
          <p:nvPr/>
        </p:nvSpPr>
        <p:spPr>
          <a:xfrm>
            <a:off x="1815522" y="3077328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rb_parent_color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7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4196348" y="1326165"/>
            <a:ext cx="567753" cy="272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5360880" y="395928"/>
            <a:ext cx="427552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가까운 조카가 빨강인 경우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other-&gt;color=RED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other-&gt;left-&gt;color=BLACK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rotate_right(other)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other-&gt;color=parent-&gt;color;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parent-&gt;color=BLACK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other-&gt;right-&gt;color=BLACK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rotate_left(parent)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27BDFB3-1E00-4216-AB8A-0B9BA3DFE41D}"/>
              </a:ext>
            </a:extLst>
          </p:cNvPr>
          <p:cNvSpPr/>
          <p:nvPr/>
        </p:nvSpPr>
        <p:spPr>
          <a:xfrm>
            <a:off x="3124270" y="148739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DA7913A-CE66-425E-B609-43710C51B0DA}"/>
              </a:ext>
            </a:extLst>
          </p:cNvPr>
          <p:cNvSpPr/>
          <p:nvPr/>
        </p:nvSpPr>
        <p:spPr>
          <a:xfrm>
            <a:off x="2880040" y="211893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25D142A-8F5F-4BB7-B9A6-4D7AF7005652}"/>
              </a:ext>
            </a:extLst>
          </p:cNvPr>
          <p:cNvSpPr/>
          <p:nvPr/>
        </p:nvSpPr>
        <p:spPr>
          <a:xfrm>
            <a:off x="3614182" y="209933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D425A79-F9F1-44B2-80E4-E39D6C8F0F32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2976335" y="1852886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9D3B8A8-17EE-4606-A8A6-FFDC2FB98EC5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3473524" y="1852886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BF56C758-C6D4-4412-A775-E6763D49929A}"/>
              </a:ext>
            </a:extLst>
          </p:cNvPr>
          <p:cNvSpPr/>
          <p:nvPr/>
        </p:nvSpPr>
        <p:spPr>
          <a:xfrm>
            <a:off x="1079908" y="143945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2098F60-F319-49C3-8D1C-52A184C95357}"/>
              </a:ext>
            </a:extLst>
          </p:cNvPr>
          <p:cNvSpPr/>
          <p:nvPr/>
        </p:nvSpPr>
        <p:spPr>
          <a:xfrm>
            <a:off x="1814050" y="141986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A960887E-0046-436A-9E0F-DB97010A6564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1176203" y="117341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9A6164B-8099-4157-8844-C59EE9C08E8C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673392" y="1173413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83B0C5A4-C118-45F2-B856-DAACEF931038}"/>
              </a:ext>
            </a:extLst>
          </p:cNvPr>
          <p:cNvSpPr/>
          <p:nvPr/>
        </p:nvSpPr>
        <p:spPr>
          <a:xfrm>
            <a:off x="4636658" y="155774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4F338BE-BCE1-4065-BB1E-053BE6EE9614}"/>
              </a:ext>
            </a:extLst>
          </p:cNvPr>
          <p:cNvSpPr/>
          <p:nvPr/>
        </p:nvSpPr>
        <p:spPr>
          <a:xfrm>
            <a:off x="3035091" y="3536725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9BADEA6-8BE7-44C0-A8F7-B996567BED41}"/>
              </a:ext>
            </a:extLst>
          </p:cNvPr>
          <p:cNvSpPr/>
          <p:nvPr/>
        </p:nvSpPr>
        <p:spPr>
          <a:xfrm>
            <a:off x="1566572" y="347345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948DC075-97A7-421B-96BA-D61E7EEF8684}"/>
              </a:ext>
            </a:extLst>
          </p:cNvPr>
          <p:cNvCxnSpPr>
            <a:cxnSpLocks/>
            <a:stCxn id="116" idx="7"/>
            <a:endCxn id="100" idx="3"/>
          </p:cNvCxnSpPr>
          <p:nvPr/>
        </p:nvCxnSpPr>
        <p:spPr>
          <a:xfrm flipV="1">
            <a:off x="1406532" y="3842229"/>
            <a:ext cx="223312" cy="323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8630D2C-779C-4AE9-93EE-854D083F464C}"/>
              </a:ext>
            </a:extLst>
          </p:cNvPr>
          <p:cNvCxnSpPr>
            <a:cxnSpLocks/>
            <a:stCxn id="94" idx="0"/>
            <a:endCxn id="107" idx="5"/>
          </p:cNvCxnSpPr>
          <p:nvPr/>
        </p:nvCxnSpPr>
        <p:spPr>
          <a:xfrm flipH="1" flipV="1">
            <a:off x="2717750" y="3301479"/>
            <a:ext cx="533365" cy="235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0A4BA5A-5D16-40BD-B322-CA3D575A27BB}"/>
              </a:ext>
            </a:extLst>
          </p:cNvPr>
          <p:cNvCxnSpPr>
            <a:cxnSpLocks/>
            <a:stCxn id="119" idx="0"/>
            <a:endCxn id="94" idx="5"/>
          </p:cNvCxnSpPr>
          <p:nvPr/>
        </p:nvCxnSpPr>
        <p:spPr>
          <a:xfrm flipH="1" flipV="1">
            <a:off x="3403867" y="3905501"/>
            <a:ext cx="327410" cy="298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F3091443-3EAA-4A95-92EA-731E5573245A}"/>
              </a:ext>
            </a:extLst>
          </p:cNvPr>
          <p:cNvSpPr/>
          <p:nvPr/>
        </p:nvSpPr>
        <p:spPr>
          <a:xfrm>
            <a:off x="2348974" y="293270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DEC055A-EF16-42B7-88F1-16B92B9A0792}"/>
              </a:ext>
            </a:extLst>
          </p:cNvPr>
          <p:cNvSpPr/>
          <p:nvPr/>
        </p:nvSpPr>
        <p:spPr>
          <a:xfrm>
            <a:off x="2156384" y="414993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9BAB6E66-E404-4BA7-8C5E-E5031C717583}"/>
              </a:ext>
            </a:extLst>
          </p:cNvPr>
          <p:cNvCxnSpPr>
            <a:cxnSpLocks/>
            <a:stCxn id="108" idx="0"/>
            <a:endCxn id="100" idx="5"/>
          </p:cNvCxnSpPr>
          <p:nvPr/>
        </p:nvCxnSpPr>
        <p:spPr>
          <a:xfrm flipH="1" flipV="1">
            <a:off x="1935348" y="3842229"/>
            <a:ext cx="317331" cy="307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A633E30B-D1E3-439A-8173-07DC09647FB2}"/>
              </a:ext>
            </a:extLst>
          </p:cNvPr>
          <p:cNvSpPr/>
          <p:nvPr/>
        </p:nvSpPr>
        <p:spPr>
          <a:xfrm>
            <a:off x="1242146" y="413707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CB7F645-0EC4-4A59-BA95-3E40FB7A01E9}"/>
              </a:ext>
            </a:extLst>
          </p:cNvPr>
          <p:cNvSpPr/>
          <p:nvPr/>
        </p:nvSpPr>
        <p:spPr>
          <a:xfrm>
            <a:off x="3634982" y="420401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E8E08823-CFA8-4FD4-AF68-20B50EA3170C}"/>
              </a:ext>
            </a:extLst>
          </p:cNvPr>
          <p:cNvSpPr/>
          <p:nvPr/>
        </p:nvSpPr>
        <p:spPr>
          <a:xfrm>
            <a:off x="2842953" y="420401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B058D1D9-A7AB-422F-AAEC-90B379099D7B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2939248" y="393797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E41A5B1-5010-4DFC-932D-1C843409F7CA}"/>
              </a:ext>
            </a:extLst>
          </p:cNvPr>
          <p:cNvCxnSpPr>
            <a:cxnSpLocks/>
            <a:stCxn id="107" idx="3"/>
            <a:endCxn id="100" idx="0"/>
          </p:cNvCxnSpPr>
          <p:nvPr/>
        </p:nvCxnSpPr>
        <p:spPr>
          <a:xfrm flipH="1">
            <a:off x="1782596" y="3301479"/>
            <a:ext cx="629650" cy="1719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698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148539" y="2108381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4848492" y="1929799"/>
            <a:ext cx="516071" cy="178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373898" y="548680"/>
            <a:ext cx="419858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7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후보가 빨강인 경우는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지울노드의 색상을 후보가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상속 받는다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중간노드를 지울때는 지울 노드의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색상이 중요하지 않고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후보의 색상이 중요하다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4987103" y="275399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5721245" y="273440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83398" y="248795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stCxn id="20" idx="5"/>
            <a:endCxn id="67" idx="0"/>
          </p:cNvCxnSpPr>
          <p:nvPr/>
        </p:nvCxnSpPr>
        <p:spPr>
          <a:xfrm>
            <a:off x="5517315" y="2477157"/>
            <a:ext cx="300225" cy="25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0D8E0319-594F-4EE1-A8F0-4FAF68EED3CE}"/>
              </a:ext>
            </a:extLst>
          </p:cNvPr>
          <p:cNvSpPr/>
          <p:nvPr/>
        </p:nvSpPr>
        <p:spPr>
          <a:xfrm>
            <a:off x="633658" y="14284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E7E6598-9FFD-4CEC-98E8-806747B2FC93}"/>
              </a:ext>
            </a:extLst>
          </p:cNvPr>
          <p:cNvSpPr/>
          <p:nvPr/>
        </p:nvSpPr>
        <p:spPr>
          <a:xfrm>
            <a:off x="389428" y="205996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8C683F9-BA53-4BE0-BD39-8E3C53D69D97}"/>
              </a:ext>
            </a:extLst>
          </p:cNvPr>
          <p:cNvSpPr/>
          <p:nvPr/>
        </p:nvSpPr>
        <p:spPr>
          <a:xfrm>
            <a:off x="1123570" y="20403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5BE91B8-C9E5-4AE3-8B67-F47B0ACDDAB0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485723" y="179391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0D20887-A44F-441B-8000-8E694EBFCE4C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82912" y="1793917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F1526AE7-E970-4870-AB7C-E0D1AEC74D50}"/>
              </a:ext>
            </a:extLst>
          </p:cNvPr>
          <p:cNvSpPr/>
          <p:nvPr/>
        </p:nvSpPr>
        <p:spPr>
          <a:xfrm>
            <a:off x="4118236" y="3708105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4A4C01BB-4849-48FD-B5C5-F09D51739FBC}"/>
              </a:ext>
            </a:extLst>
          </p:cNvPr>
          <p:cNvSpPr/>
          <p:nvPr/>
        </p:nvSpPr>
        <p:spPr>
          <a:xfrm>
            <a:off x="2909712" y="2930620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F155A1A-0C85-4FEB-9F86-F269D37DF57D}"/>
              </a:ext>
            </a:extLst>
          </p:cNvPr>
          <p:cNvCxnSpPr>
            <a:cxnSpLocks/>
            <a:stCxn id="77" idx="0"/>
            <a:endCxn id="73" idx="3"/>
          </p:cNvCxnSpPr>
          <p:nvPr/>
        </p:nvCxnSpPr>
        <p:spPr>
          <a:xfrm flipV="1">
            <a:off x="1809246" y="3299396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B9D0036C-D47A-4E3C-BA6E-DDF670B92230}"/>
              </a:ext>
            </a:extLst>
          </p:cNvPr>
          <p:cNvCxnSpPr>
            <a:cxnSpLocks/>
            <a:stCxn id="72" idx="0"/>
            <a:endCxn id="73" idx="5"/>
          </p:cNvCxnSpPr>
          <p:nvPr/>
        </p:nvCxnSpPr>
        <p:spPr>
          <a:xfrm flipH="1" flipV="1">
            <a:off x="3278488" y="3299396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D90F3E60-C917-45A6-BB20-087CB70C15BB}"/>
              </a:ext>
            </a:extLst>
          </p:cNvPr>
          <p:cNvSpPr/>
          <p:nvPr/>
        </p:nvSpPr>
        <p:spPr>
          <a:xfrm>
            <a:off x="2264194" y="415898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6705248E-27AC-4662-9B20-483CA63003B9}"/>
              </a:ext>
            </a:extLst>
          </p:cNvPr>
          <p:cNvSpPr/>
          <p:nvPr/>
        </p:nvSpPr>
        <p:spPr>
          <a:xfrm>
            <a:off x="1593222" y="3555353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D02DB87-9427-4D95-82C5-E139B9B069F9}"/>
              </a:ext>
            </a:extLst>
          </p:cNvPr>
          <p:cNvCxnSpPr>
            <a:cxnSpLocks/>
            <a:endCxn id="77" idx="3"/>
          </p:cNvCxnSpPr>
          <p:nvPr/>
        </p:nvCxnSpPr>
        <p:spPr>
          <a:xfrm flipV="1">
            <a:off x="1170361" y="3924129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201B49E-FD69-4139-8278-8C7BC5DA70EE}"/>
              </a:ext>
            </a:extLst>
          </p:cNvPr>
          <p:cNvCxnSpPr>
            <a:cxnSpLocks/>
            <a:stCxn id="76" idx="0"/>
            <a:endCxn id="77" idx="5"/>
          </p:cNvCxnSpPr>
          <p:nvPr/>
        </p:nvCxnSpPr>
        <p:spPr>
          <a:xfrm flipH="1" flipV="1">
            <a:off x="1961998" y="3924129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6C447F9F-4548-4432-9D79-B94CF896CB5B}"/>
              </a:ext>
            </a:extLst>
          </p:cNvPr>
          <p:cNvSpPr/>
          <p:nvPr/>
        </p:nvSpPr>
        <p:spPr>
          <a:xfrm>
            <a:off x="3359836" y="430845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7B6102B-F560-434F-8E95-61BBDEE2F17F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3575860" y="4076881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A322F162-EC3B-4177-9EFE-85AE3BEE7B5D}"/>
              </a:ext>
            </a:extLst>
          </p:cNvPr>
          <p:cNvSpPr/>
          <p:nvPr/>
        </p:nvSpPr>
        <p:spPr>
          <a:xfrm>
            <a:off x="4970792" y="4330652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D348E404-1650-4A3F-A046-E5206645ED46}"/>
              </a:ext>
            </a:extLst>
          </p:cNvPr>
          <p:cNvCxnSpPr>
            <a:cxnSpLocks/>
            <a:stCxn id="84" idx="0"/>
          </p:cNvCxnSpPr>
          <p:nvPr/>
        </p:nvCxnSpPr>
        <p:spPr>
          <a:xfrm flipH="1" flipV="1">
            <a:off x="4436494" y="4006291"/>
            <a:ext cx="750322" cy="324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7EB1DEF3-889E-424F-846D-5F642948B2FB}"/>
              </a:ext>
            </a:extLst>
          </p:cNvPr>
          <p:cNvSpPr/>
          <p:nvPr/>
        </p:nvSpPr>
        <p:spPr>
          <a:xfrm>
            <a:off x="2019964" y="479052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966E9AB-CEAE-4107-8895-7BFBE9A71FCA}"/>
              </a:ext>
            </a:extLst>
          </p:cNvPr>
          <p:cNvSpPr/>
          <p:nvPr/>
        </p:nvSpPr>
        <p:spPr>
          <a:xfrm>
            <a:off x="2754106" y="477093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74CD1C8-2220-4938-B5C8-35A4C72C3220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2116259" y="4524481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24E65AE-3C5B-40C2-BBA0-9A80E079ED25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2613448" y="4524481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0ED462FD-AE1B-4740-B658-2698CDD4AA21}"/>
              </a:ext>
            </a:extLst>
          </p:cNvPr>
          <p:cNvSpPr/>
          <p:nvPr/>
        </p:nvSpPr>
        <p:spPr>
          <a:xfrm>
            <a:off x="3132468" y="495117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08F6FB01-2E8D-48C8-857E-0B76169BDE19}"/>
              </a:ext>
            </a:extLst>
          </p:cNvPr>
          <p:cNvSpPr/>
          <p:nvPr/>
        </p:nvSpPr>
        <p:spPr>
          <a:xfrm>
            <a:off x="3866610" y="493158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B74404D-18F4-4AA6-8180-0A9B127278ED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3228763" y="4685131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67D1424-04D3-498F-8F72-5EB52635F344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3725952" y="4685131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>
            <a:extLst>
              <a:ext uri="{FF2B5EF4-FFF2-40B4-BE49-F238E27FC236}">
                <a16:creationId xmlns:a16="http://schemas.microsoft.com/office/drawing/2014/main" id="{7F24D2B3-1375-46F3-AE1F-04B1805A4143}"/>
              </a:ext>
            </a:extLst>
          </p:cNvPr>
          <p:cNvSpPr/>
          <p:nvPr/>
        </p:nvSpPr>
        <p:spPr>
          <a:xfrm>
            <a:off x="4772263" y="494854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BC88376E-4636-45A2-9391-33202E87C6B2}"/>
              </a:ext>
            </a:extLst>
          </p:cNvPr>
          <p:cNvSpPr/>
          <p:nvPr/>
        </p:nvSpPr>
        <p:spPr>
          <a:xfrm>
            <a:off x="5506405" y="492894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46D296D2-C221-4390-9C43-D48A5CCFE966}"/>
              </a:ext>
            </a:extLst>
          </p:cNvPr>
          <p:cNvCxnSpPr>
            <a:cxnSpLocks/>
            <a:stCxn id="94" idx="0"/>
          </p:cNvCxnSpPr>
          <p:nvPr/>
        </p:nvCxnSpPr>
        <p:spPr>
          <a:xfrm flipV="1">
            <a:off x="4868558" y="468249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DA63FB4-E29C-44D4-A4D9-806CE2BA0D0A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5365747" y="4682498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522DC229-71BE-4061-82C0-1E9D7C706121}"/>
              </a:ext>
            </a:extLst>
          </p:cNvPr>
          <p:cNvSpPr/>
          <p:nvPr/>
        </p:nvSpPr>
        <p:spPr>
          <a:xfrm>
            <a:off x="924322" y="417913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47B5E151-49D9-41FD-9ABF-0B912060DA85}"/>
              </a:ext>
            </a:extLst>
          </p:cNvPr>
          <p:cNvSpPr/>
          <p:nvPr/>
        </p:nvSpPr>
        <p:spPr>
          <a:xfrm>
            <a:off x="680092" y="481067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0E43F3B0-3C70-47A0-840D-A752A3152C9E}"/>
              </a:ext>
            </a:extLst>
          </p:cNvPr>
          <p:cNvSpPr/>
          <p:nvPr/>
        </p:nvSpPr>
        <p:spPr>
          <a:xfrm>
            <a:off x="1414234" y="479108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7DC937C2-146D-4FD8-802D-9886B6453A5A}"/>
              </a:ext>
            </a:extLst>
          </p:cNvPr>
          <p:cNvCxnSpPr>
            <a:cxnSpLocks/>
            <a:stCxn id="135" idx="0"/>
          </p:cNvCxnSpPr>
          <p:nvPr/>
        </p:nvCxnSpPr>
        <p:spPr>
          <a:xfrm flipV="1">
            <a:off x="776387" y="454463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BF054166-092D-43D1-98A6-DF425F91661B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1273576" y="4544633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17DFD16-C886-406A-9DB7-F870C0A0B7BB}"/>
              </a:ext>
            </a:extLst>
          </p:cNvPr>
          <p:cNvSpPr txBox="1"/>
          <p:nvPr/>
        </p:nvSpPr>
        <p:spPr>
          <a:xfrm>
            <a:off x="5439828" y="4006291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5C650A8-71A6-47AC-941E-975F8B38914A}"/>
              </a:ext>
            </a:extLst>
          </p:cNvPr>
          <p:cNvSpPr txBox="1"/>
          <p:nvPr/>
        </p:nvSpPr>
        <p:spPr>
          <a:xfrm>
            <a:off x="4305652" y="3388763"/>
            <a:ext cx="1031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8E13796-C776-4E81-B53B-295E61D48999}"/>
              </a:ext>
            </a:extLst>
          </p:cNvPr>
          <p:cNvSpPr txBox="1"/>
          <p:nvPr/>
        </p:nvSpPr>
        <p:spPr>
          <a:xfrm>
            <a:off x="6583890" y="4169918"/>
            <a:ext cx="1736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color=BLACK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930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148539" y="2108381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4848492" y="1929799"/>
            <a:ext cx="516071" cy="178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373898" y="548680"/>
            <a:ext cx="419858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오른쪽 자식중 가장 작은 값을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후보로 선택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후보가 빨강인 경우는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지울노드의 색상을 후보가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상속 받는다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중간노드를 지울때는 지울 노드의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색상이 중요하지 않고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후보의 색상이 중요하다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4987103" y="275399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5721245" y="273440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83398" y="248795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stCxn id="20" idx="5"/>
            <a:endCxn id="67" idx="0"/>
          </p:cNvCxnSpPr>
          <p:nvPr/>
        </p:nvCxnSpPr>
        <p:spPr>
          <a:xfrm>
            <a:off x="5517315" y="2477157"/>
            <a:ext cx="300225" cy="25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0D8E0319-594F-4EE1-A8F0-4FAF68EED3CE}"/>
              </a:ext>
            </a:extLst>
          </p:cNvPr>
          <p:cNvSpPr/>
          <p:nvPr/>
        </p:nvSpPr>
        <p:spPr>
          <a:xfrm>
            <a:off x="633658" y="14284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E7E6598-9FFD-4CEC-98E8-806747B2FC93}"/>
              </a:ext>
            </a:extLst>
          </p:cNvPr>
          <p:cNvSpPr/>
          <p:nvPr/>
        </p:nvSpPr>
        <p:spPr>
          <a:xfrm>
            <a:off x="389428" y="205996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8C683F9-BA53-4BE0-BD39-8E3C53D69D97}"/>
              </a:ext>
            </a:extLst>
          </p:cNvPr>
          <p:cNvSpPr/>
          <p:nvPr/>
        </p:nvSpPr>
        <p:spPr>
          <a:xfrm>
            <a:off x="1123570" y="20403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5BE91B8-C9E5-4AE3-8B67-F47B0ACDDAB0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485723" y="179391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0D20887-A44F-441B-8000-8E694EBFCE4C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82912" y="1793917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FDE2D87-A1F6-4FCF-B0BF-848C33973461}"/>
              </a:ext>
            </a:extLst>
          </p:cNvPr>
          <p:cNvSpPr txBox="1"/>
          <p:nvPr/>
        </p:nvSpPr>
        <p:spPr>
          <a:xfrm>
            <a:off x="764597" y="41189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0CC60EA-2949-4E3A-8CAE-9094C0792901}"/>
              </a:ext>
            </a:extLst>
          </p:cNvPr>
          <p:cNvSpPr txBox="1"/>
          <p:nvPr/>
        </p:nvSpPr>
        <p:spPr>
          <a:xfrm>
            <a:off x="2042821" y="103663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child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32F33CE8-73E6-4C7C-AE62-95B631BC8F86}"/>
              </a:ext>
            </a:extLst>
          </p:cNvPr>
          <p:cNvSpPr/>
          <p:nvPr/>
        </p:nvSpPr>
        <p:spPr>
          <a:xfrm>
            <a:off x="4042423" y="3837535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50A7FC0C-F29F-47BD-8FF9-524DCE5AD7D4}"/>
              </a:ext>
            </a:extLst>
          </p:cNvPr>
          <p:cNvSpPr/>
          <p:nvPr/>
        </p:nvSpPr>
        <p:spPr>
          <a:xfrm>
            <a:off x="2833899" y="3060050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BED38CF-0D7F-4FBE-B900-FF47E0593E2F}"/>
              </a:ext>
            </a:extLst>
          </p:cNvPr>
          <p:cNvCxnSpPr>
            <a:cxnSpLocks/>
            <a:stCxn id="104" idx="0"/>
            <a:endCxn id="100" idx="3"/>
          </p:cNvCxnSpPr>
          <p:nvPr/>
        </p:nvCxnSpPr>
        <p:spPr>
          <a:xfrm flipV="1">
            <a:off x="1733433" y="3428826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94EE8D6A-DE54-4DFB-BFDE-42E64E5911E3}"/>
              </a:ext>
            </a:extLst>
          </p:cNvPr>
          <p:cNvCxnSpPr>
            <a:cxnSpLocks/>
            <a:stCxn id="83" idx="0"/>
            <a:endCxn id="100" idx="5"/>
          </p:cNvCxnSpPr>
          <p:nvPr/>
        </p:nvCxnSpPr>
        <p:spPr>
          <a:xfrm flipH="1" flipV="1">
            <a:off x="3202675" y="3428826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21525767-336A-4A5F-98AA-A54ECDB080CB}"/>
              </a:ext>
            </a:extLst>
          </p:cNvPr>
          <p:cNvSpPr/>
          <p:nvPr/>
        </p:nvSpPr>
        <p:spPr>
          <a:xfrm>
            <a:off x="1517409" y="368478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682642F-6609-4B88-99AE-D1081282D109}"/>
              </a:ext>
            </a:extLst>
          </p:cNvPr>
          <p:cNvCxnSpPr>
            <a:cxnSpLocks/>
            <a:endCxn id="104" idx="3"/>
          </p:cNvCxnSpPr>
          <p:nvPr/>
        </p:nvCxnSpPr>
        <p:spPr>
          <a:xfrm flipV="1">
            <a:off x="1094548" y="4053559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8E7F2BE-B71A-4B85-8B0B-3FED0CA7D83C}"/>
              </a:ext>
            </a:extLst>
          </p:cNvPr>
          <p:cNvCxnSpPr>
            <a:cxnSpLocks/>
            <a:endCxn id="104" idx="5"/>
          </p:cNvCxnSpPr>
          <p:nvPr/>
        </p:nvCxnSpPr>
        <p:spPr>
          <a:xfrm flipH="1" flipV="1">
            <a:off x="1886185" y="4053559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BF76A28D-2D22-44C1-AF4C-D6E66DF84EB9}"/>
              </a:ext>
            </a:extLst>
          </p:cNvPr>
          <p:cNvSpPr/>
          <p:nvPr/>
        </p:nvSpPr>
        <p:spPr>
          <a:xfrm>
            <a:off x="3284023" y="443788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995CBB95-CE1E-41DD-926C-C277ECE3C226}"/>
              </a:ext>
            </a:extLst>
          </p:cNvPr>
          <p:cNvSpPr/>
          <p:nvPr/>
        </p:nvSpPr>
        <p:spPr>
          <a:xfrm>
            <a:off x="4694567" y="444116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CDA5D19-BC6E-4DB6-8A4A-08D02BF1EA95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3500047" y="4206311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C52B2C9C-AC6F-4866-B75F-299DA458A323}"/>
              </a:ext>
            </a:extLst>
          </p:cNvPr>
          <p:cNvCxnSpPr>
            <a:cxnSpLocks/>
            <a:stCxn id="109" idx="0"/>
          </p:cNvCxnSpPr>
          <p:nvPr/>
        </p:nvCxnSpPr>
        <p:spPr>
          <a:xfrm flipH="1" flipV="1">
            <a:off x="4392371" y="4206311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>
            <a:extLst>
              <a:ext uri="{FF2B5EF4-FFF2-40B4-BE49-F238E27FC236}">
                <a16:creationId xmlns:a16="http://schemas.microsoft.com/office/drawing/2014/main" id="{6D31F0CD-5915-4E6A-A32B-4EF21D106255}"/>
              </a:ext>
            </a:extLst>
          </p:cNvPr>
          <p:cNvSpPr/>
          <p:nvPr/>
        </p:nvSpPr>
        <p:spPr>
          <a:xfrm>
            <a:off x="5363390" y="498852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4B90A544-A5D4-4CCE-98C6-A75BFE410120}"/>
              </a:ext>
            </a:extLst>
          </p:cNvPr>
          <p:cNvCxnSpPr>
            <a:cxnSpLocks/>
            <a:stCxn id="114" idx="0"/>
            <a:endCxn id="109" idx="5"/>
          </p:cNvCxnSpPr>
          <p:nvPr/>
        </p:nvCxnSpPr>
        <p:spPr>
          <a:xfrm flipH="1" flipV="1">
            <a:off x="5063343" y="4809945"/>
            <a:ext cx="516071" cy="178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5556017D-9CF0-4441-8814-47499BA5192B}"/>
              </a:ext>
            </a:extLst>
          </p:cNvPr>
          <p:cNvSpPr/>
          <p:nvPr/>
        </p:nvSpPr>
        <p:spPr>
          <a:xfrm>
            <a:off x="2313038" y="426873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5A3AEBE7-5747-40E1-AAB6-8D08AB4E20BD}"/>
              </a:ext>
            </a:extLst>
          </p:cNvPr>
          <p:cNvSpPr/>
          <p:nvPr/>
        </p:nvSpPr>
        <p:spPr>
          <a:xfrm>
            <a:off x="3056655" y="508060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69ECC6EE-FBD1-427C-850E-DFDD19EE629D}"/>
              </a:ext>
            </a:extLst>
          </p:cNvPr>
          <p:cNvSpPr/>
          <p:nvPr/>
        </p:nvSpPr>
        <p:spPr>
          <a:xfrm>
            <a:off x="3790797" y="506101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382E89A-56B6-4BA9-B6B5-C0F88BE8B397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3152950" y="4814561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91150E24-995B-4F5E-BBF7-573C36F5349D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3650139" y="4814561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9AF0648C-0801-4A56-8DD8-DB8E5251A41F}"/>
              </a:ext>
            </a:extLst>
          </p:cNvPr>
          <p:cNvSpPr/>
          <p:nvPr/>
        </p:nvSpPr>
        <p:spPr>
          <a:xfrm>
            <a:off x="5201954" y="563414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75ED688F-542B-4506-8884-07A1D63DF567}"/>
              </a:ext>
            </a:extLst>
          </p:cNvPr>
          <p:cNvSpPr/>
          <p:nvPr/>
        </p:nvSpPr>
        <p:spPr>
          <a:xfrm>
            <a:off x="5936096" y="561454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D54582F8-5F68-4788-9A57-58D056BB9A5A}"/>
              </a:ext>
            </a:extLst>
          </p:cNvPr>
          <p:cNvCxnSpPr>
            <a:cxnSpLocks/>
            <a:stCxn id="124" idx="0"/>
          </p:cNvCxnSpPr>
          <p:nvPr/>
        </p:nvCxnSpPr>
        <p:spPr>
          <a:xfrm flipV="1">
            <a:off x="5298249" y="5368096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75CA76CD-28A2-445C-83C0-3BB69BF42CF1}"/>
              </a:ext>
            </a:extLst>
          </p:cNvPr>
          <p:cNvCxnSpPr>
            <a:cxnSpLocks/>
            <a:stCxn id="114" idx="5"/>
            <a:endCxn id="125" idx="0"/>
          </p:cNvCxnSpPr>
          <p:nvPr/>
        </p:nvCxnSpPr>
        <p:spPr>
          <a:xfrm>
            <a:off x="5732166" y="5357303"/>
            <a:ext cx="300225" cy="25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564E4626-F209-40C5-BF25-D217CE6DFF1C}"/>
              </a:ext>
            </a:extLst>
          </p:cNvPr>
          <p:cNvSpPr/>
          <p:nvPr/>
        </p:nvSpPr>
        <p:spPr>
          <a:xfrm>
            <a:off x="4477156" y="504583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05D5C481-98AD-4D0F-A382-1A233CDDAACA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4573451" y="477978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A252B19A-C00B-47A6-8E57-4916BCF668B4}"/>
              </a:ext>
            </a:extLst>
          </p:cNvPr>
          <p:cNvSpPr/>
          <p:nvPr/>
        </p:nvSpPr>
        <p:spPr>
          <a:xfrm>
            <a:off x="826297" y="430856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29CF79E0-AFD1-422A-A004-8C2B25EE0F4D}"/>
              </a:ext>
            </a:extLst>
          </p:cNvPr>
          <p:cNvSpPr/>
          <p:nvPr/>
        </p:nvSpPr>
        <p:spPr>
          <a:xfrm>
            <a:off x="604279" y="494010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E02C204C-9C6F-469F-BB78-CD838B925E7E}"/>
              </a:ext>
            </a:extLst>
          </p:cNvPr>
          <p:cNvSpPr/>
          <p:nvPr/>
        </p:nvSpPr>
        <p:spPr>
          <a:xfrm>
            <a:off x="1338421" y="492051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7006343A-C657-4EA3-BEE1-FED813C3F330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700574" y="467406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EF419C12-E3F0-4736-9040-94E4CEFD3BD8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1197763" y="4674063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7A4E755A-2034-49A6-BFED-A77CBB6D5606}"/>
              </a:ext>
            </a:extLst>
          </p:cNvPr>
          <p:cNvSpPr txBox="1"/>
          <p:nvPr/>
        </p:nvSpPr>
        <p:spPr>
          <a:xfrm>
            <a:off x="979448" y="329204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2EB7EE3-8588-4C86-9EBC-810402374714}"/>
              </a:ext>
            </a:extLst>
          </p:cNvPr>
          <p:cNvSpPr txBox="1"/>
          <p:nvPr/>
        </p:nvSpPr>
        <p:spPr>
          <a:xfrm>
            <a:off x="2257672" y="391677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child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484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148539" y="2108381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4848492" y="1929799"/>
            <a:ext cx="516071" cy="178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373898" y="548680"/>
            <a:ext cx="419858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오른쪽 자식중 가장 작은 값을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후보로 선택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후보가 빨강인 경우는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지울노드의 색상을 후보가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상속 받는다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중간노드를 지울때는 지울 노드의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색상이 중요하지 않고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후보의 색상이 중요하다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4987103" y="275399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5721245" y="273440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83398" y="248795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stCxn id="20" idx="5"/>
            <a:endCxn id="67" idx="0"/>
          </p:cNvCxnSpPr>
          <p:nvPr/>
        </p:nvCxnSpPr>
        <p:spPr>
          <a:xfrm>
            <a:off x="5517315" y="2477157"/>
            <a:ext cx="300225" cy="25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0D8E0319-594F-4EE1-A8F0-4FAF68EED3CE}"/>
              </a:ext>
            </a:extLst>
          </p:cNvPr>
          <p:cNvSpPr/>
          <p:nvPr/>
        </p:nvSpPr>
        <p:spPr>
          <a:xfrm>
            <a:off x="633658" y="14284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E7E6598-9FFD-4CEC-98E8-806747B2FC93}"/>
              </a:ext>
            </a:extLst>
          </p:cNvPr>
          <p:cNvSpPr/>
          <p:nvPr/>
        </p:nvSpPr>
        <p:spPr>
          <a:xfrm>
            <a:off x="389428" y="205996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8C683F9-BA53-4BE0-BD39-8E3C53D69D97}"/>
              </a:ext>
            </a:extLst>
          </p:cNvPr>
          <p:cNvSpPr/>
          <p:nvPr/>
        </p:nvSpPr>
        <p:spPr>
          <a:xfrm>
            <a:off x="1123570" y="20403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5BE91B8-C9E5-4AE3-8B67-F47B0ACDDAB0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485723" y="179391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0D20887-A44F-441B-8000-8E694EBFCE4C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82912" y="1793917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FDE2D87-A1F6-4FCF-B0BF-848C33973461}"/>
              </a:ext>
            </a:extLst>
          </p:cNvPr>
          <p:cNvSpPr txBox="1"/>
          <p:nvPr/>
        </p:nvSpPr>
        <p:spPr>
          <a:xfrm>
            <a:off x="764597" y="41189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0CC60EA-2949-4E3A-8CAE-9094C0792901}"/>
              </a:ext>
            </a:extLst>
          </p:cNvPr>
          <p:cNvSpPr txBox="1"/>
          <p:nvPr/>
        </p:nvSpPr>
        <p:spPr>
          <a:xfrm>
            <a:off x="2127790" y="448237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child=0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998D786-0572-4C69-BEA0-960CB4503CA9}"/>
              </a:ext>
            </a:extLst>
          </p:cNvPr>
          <p:cNvSpPr/>
          <p:nvPr/>
        </p:nvSpPr>
        <p:spPr>
          <a:xfrm>
            <a:off x="3961496" y="4005666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BE5747C-635A-4C8C-8652-BA385F04ED76}"/>
              </a:ext>
            </a:extLst>
          </p:cNvPr>
          <p:cNvSpPr/>
          <p:nvPr/>
        </p:nvSpPr>
        <p:spPr>
          <a:xfrm>
            <a:off x="2752972" y="322818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969F466-93CF-4A70-B9D0-D7215B113A2E}"/>
              </a:ext>
            </a:extLst>
          </p:cNvPr>
          <p:cNvCxnSpPr>
            <a:cxnSpLocks/>
            <a:endCxn id="73" idx="3"/>
          </p:cNvCxnSpPr>
          <p:nvPr/>
        </p:nvCxnSpPr>
        <p:spPr>
          <a:xfrm flipV="1">
            <a:off x="1652506" y="3596957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E9F93D0-611C-4E76-BDB8-32F462B15DCD}"/>
              </a:ext>
            </a:extLst>
          </p:cNvPr>
          <p:cNvCxnSpPr>
            <a:cxnSpLocks/>
            <a:stCxn id="72" idx="0"/>
            <a:endCxn id="73" idx="5"/>
          </p:cNvCxnSpPr>
          <p:nvPr/>
        </p:nvCxnSpPr>
        <p:spPr>
          <a:xfrm flipH="1" flipV="1">
            <a:off x="3121748" y="3596957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1D381FC-FC0F-47D0-BD47-E4CE47E9A4E7}"/>
              </a:ext>
            </a:extLst>
          </p:cNvPr>
          <p:cNvCxnSpPr>
            <a:cxnSpLocks/>
          </p:cNvCxnSpPr>
          <p:nvPr/>
        </p:nvCxnSpPr>
        <p:spPr>
          <a:xfrm flipV="1">
            <a:off x="1013621" y="4221690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AB3EE7D-4875-435A-90A8-14BB3D349023}"/>
              </a:ext>
            </a:extLst>
          </p:cNvPr>
          <p:cNvCxnSpPr>
            <a:cxnSpLocks/>
          </p:cNvCxnSpPr>
          <p:nvPr/>
        </p:nvCxnSpPr>
        <p:spPr>
          <a:xfrm flipH="1" flipV="1">
            <a:off x="1805258" y="4221690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45DCE808-AF5E-4F28-8B41-95457FC332E4}"/>
              </a:ext>
            </a:extLst>
          </p:cNvPr>
          <p:cNvSpPr/>
          <p:nvPr/>
        </p:nvSpPr>
        <p:spPr>
          <a:xfrm>
            <a:off x="3203096" y="4606018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CB918E5-1624-4704-9B50-CFCA1CF55A3D}"/>
              </a:ext>
            </a:extLst>
          </p:cNvPr>
          <p:cNvSpPr/>
          <p:nvPr/>
        </p:nvSpPr>
        <p:spPr>
          <a:xfrm>
            <a:off x="4613640" y="4609300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5156AC5-5090-4A9A-BC7D-C117CCA71224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3419120" y="4374442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C4EBA5B-1997-4B14-BBF0-510A1A46F2C1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4311444" y="4374442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E0D050A9-01DD-4084-8CAF-28E6010A5AB3}"/>
              </a:ext>
            </a:extLst>
          </p:cNvPr>
          <p:cNvSpPr/>
          <p:nvPr/>
        </p:nvSpPr>
        <p:spPr>
          <a:xfrm>
            <a:off x="5282463" y="515665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5E89250-B756-498E-8406-1368F1ACFDDE}"/>
              </a:ext>
            </a:extLst>
          </p:cNvPr>
          <p:cNvCxnSpPr>
            <a:cxnSpLocks/>
            <a:stCxn id="86" idx="0"/>
            <a:endCxn id="82" idx="5"/>
          </p:cNvCxnSpPr>
          <p:nvPr/>
        </p:nvCxnSpPr>
        <p:spPr>
          <a:xfrm flipH="1" flipV="1">
            <a:off x="4982416" y="4978076"/>
            <a:ext cx="516071" cy="178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9417BAE5-FFA7-4D38-8F24-6259A689329B}"/>
              </a:ext>
            </a:extLst>
          </p:cNvPr>
          <p:cNvSpPr/>
          <p:nvPr/>
        </p:nvSpPr>
        <p:spPr>
          <a:xfrm>
            <a:off x="2207659" y="446954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E8FBA7B-E163-43FA-8944-3EBD7C947FB3}"/>
              </a:ext>
            </a:extLst>
          </p:cNvPr>
          <p:cNvSpPr/>
          <p:nvPr/>
        </p:nvSpPr>
        <p:spPr>
          <a:xfrm>
            <a:off x="2975728" y="524873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2420A31-43E4-48F2-AE50-9CADAE64BAB4}"/>
              </a:ext>
            </a:extLst>
          </p:cNvPr>
          <p:cNvSpPr/>
          <p:nvPr/>
        </p:nvSpPr>
        <p:spPr>
          <a:xfrm>
            <a:off x="3709870" y="522914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DEF3508-C1D1-4C9A-84E8-3620EDA452E5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3072023" y="498269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ADB4C168-B7B6-4CA9-B6E3-9582782F5C62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3569212" y="4982692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C04F7DAF-0952-4D90-B565-AF552195AFBF}"/>
              </a:ext>
            </a:extLst>
          </p:cNvPr>
          <p:cNvSpPr/>
          <p:nvPr/>
        </p:nvSpPr>
        <p:spPr>
          <a:xfrm>
            <a:off x="5121027" y="580227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0F74B37-7386-473E-9349-0D8D56C960A3}"/>
              </a:ext>
            </a:extLst>
          </p:cNvPr>
          <p:cNvSpPr/>
          <p:nvPr/>
        </p:nvSpPr>
        <p:spPr>
          <a:xfrm>
            <a:off x="5855169" y="578267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20B8412C-C5C6-4408-8BEE-2B3AEC58BADF}"/>
              </a:ext>
            </a:extLst>
          </p:cNvPr>
          <p:cNvCxnSpPr>
            <a:cxnSpLocks/>
            <a:stCxn id="106" idx="0"/>
          </p:cNvCxnSpPr>
          <p:nvPr/>
        </p:nvCxnSpPr>
        <p:spPr>
          <a:xfrm flipV="1">
            <a:off x="5217322" y="553622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74962DF8-543F-4871-B3C4-B3BB304A79C3}"/>
              </a:ext>
            </a:extLst>
          </p:cNvPr>
          <p:cNvCxnSpPr>
            <a:cxnSpLocks/>
            <a:stCxn id="86" idx="5"/>
            <a:endCxn id="110" idx="0"/>
          </p:cNvCxnSpPr>
          <p:nvPr/>
        </p:nvCxnSpPr>
        <p:spPr>
          <a:xfrm>
            <a:off x="5651239" y="5525434"/>
            <a:ext cx="300225" cy="25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BF3C7A00-467B-4438-9637-8B43C3AB0FD6}"/>
              </a:ext>
            </a:extLst>
          </p:cNvPr>
          <p:cNvSpPr/>
          <p:nvPr/>
        </p:nvSpPr>
        <p:spPr>
          <a:xfrm>
            <a:off x="4396229" y="521396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B216FAB2-A734-414F-8399-1C388E821FAB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4492524" y="4947919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1CE51183-6DB9-4274-8C55-38068926C86A}"/>
              </a:ext>
            </a:extLst>
          </p:cNvPr>
          <p:cNvSpPr/>
          <p:nvPr/>
        </p:nvSpPr>
        <p:spPr>
          <a:xfrm>
            <a:off x="767582" y="447670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5DD5C07-2D16-45B9-8AD0-655672767976}"/>
              </a:ext>
            </a:extLst>
          </p:cNvPr>
          <p:cNvSpPr/>
          <p:nvPr/>
        </p:nvSpPr>
        <p:spPr>
          <a:xfrm>
            <a:off x="523352" y="510823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4571A2A5-A890-4B90-81F6-927E7FC55AFF}"/>
              </a:ext>
            </a:extLst>
          </p:cNvPr>
          <p:cNvSpPr/>
          <p:nvPr/>
        </p:nvSpPr>
        <p:spPr>
          <a:xfrm>
            <a:off x="1257494" y="508864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4ECF2327-F5CE-432C-8699-40CEB37A7926}"/>
              </a:ext>
            </a:extLst>
          </p:cNvPr>
          <p:cNvCxnSpPr>
            <a:cxnSpLocks/>
            <a:stCxn id="135" idx="0"/>
          </p:cNvCxnSpPr>
          <p:nvPr/>
        </p:nvCxnSpPr>
        <p:spPr>
          <a:xfrm flipV="1">
            <a:off x="619647" y="4842194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DA2C7B9C-4975-4120-A21A-0A6F6158D774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1116836" y="4842194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1F37CCAA-373A-47F0-A1F4-383C969F9E6C}"/>
              </a:ext>
            </a:extLst>
          </p:cNvPr>
          <p:cNvSpPr txBox="1"/>
          <p:nvPr/>
        </p:nvSpPr>
        <p:spPr>
          <a:xfrm>
            <a:off x="1101418" y="341706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111AF22-497D-4F0D-8222-75563E6C8991}"/>
              </a:ext>
            </a:extLst>
          </p:cNvPr>
          <p:cNvSpPr txBox="1"/>
          <p:nvPr/>
        </p:nvSpPr>
        <p:spPr>
          <a:xfrm>
            <a:off x="1072479" y="5398564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color=BLACK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94C7BC3-04A5-46C0-8525-869BAFDA34C3}"/>
              </a:ext>
            </a:extLst>
          </p:cNvPr>
          <p:cNvSpPr txBox="1"/>
          <p:nvPr/>
        </p:nvSpPr>
        <p:spPr>
          <a:xfrm>
            <a:off x="88711" y="266508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old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D61A9808-D5FD-42B4-AAA2-358F99BA9710}"/>
              </a:ext>
            </a:extLst>
          </p:cNvPr>
          <p:cNvSpPr/>
          <p:nvPr/>
        </p:nvSpPr>
        <p:spPr>
          <a:xfrm>
            <a:off x="213095" y="299864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3FA430A5-640B-42A3-8BFD-142191B20B02}"/>
              </a:ext>
            </a:extLst>
          </p:cNvPr>
          <p:cNvSpPr/>
          <p:nvPr/>
        </p:nvSpPr>
        <p:spPr>
          <a:xfrm>
            <a:off x="1418293" y="385291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84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148539" y="2108381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4848492" y="1929799"/>
            <a:ext cx="516071" cy="178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373898" y="548680"/>
            <a:ext cx="419858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4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오른쪽 자식중 가장 작은 값을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후보로 선택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후보가 빨강인 경우는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지울노드의 색상을 후보가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상속 받는다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중간노드를 지울때는 지울 노드의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색상이 중요하지 않고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후보의 색상이 중요하다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4987103" y="275399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5721245" y="273440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83398" y="248795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stCxn id="20" idx="5"/>
            <a:endCxn id="67" idx="0"/>
          </p:cNvCxnSpPr>
          <p:nvPr/>
        </p:nvCxnSpPr>
        <p:spPr>
          <a:xfrm>
            <a:off x="5517315" y="2477157"/>
            <a:ext cx="300225" cy="25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0D8E0319-594F-4EE1-A8F0-4FAF68EED3CE}"/>
              </a:ext>
            </a:extLst>
          </p:cNvPr>
          <p:cNvSpPr/>
          <p:nvPr/>
        </p:nvSpPr>
        <p:spPr>
          <a:xfrm>
            <a:off x="633658" y="14284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E7E6598-9FFD-4CEC-98E8-806747B2FC93}"/>
              </a:ext>
            </a:extLst>
          </p:cNvPr>
          <p:cNvSpPr/>
          <p:nvPr/>
        </p:nvSpPr>
        <p:spPr>
          <a:xfrm>
            <a:off x="389428" y="205996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8C683F9-BA53-4BE0-BD39-8E3C53D69D97}"/>
              </a:ext>
            </a:extLst>
          </p:cNvPr>
          <p:cNvSpPr/>
          <p:nvPr/>
        </p:nvSpPr>
        <p:spPr>
          <a:xfrm>
            <a:off x="1123570" y="20403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5BE91B8-C9E5-4AE3-8B67-F47B0ACDDAB0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485723" y="179391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0D20887-A44F-441B-8000-8E694EBFCE4C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82912" y="1793917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FDE2D87-A1F6-4FCF-B0BF-848C33973461}"/>
              </a:ext>
            </a:extLst>
          </p:cNvPr>
          <p:cNvSpPr txBox="1"/>
          <p:nvPr/>
        </p:nvSpPr>
        <p:spPr>
          <a:xfrm>
            <a:off x="2100451" y="-12857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old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1E80D5B-D7C1-4670-A4D9-B6D7FCF0F42D}"/>
              </a:ext>
            </a:extLst>
          </p:cNvPr>
          <p:cNvSpPr txBox="1"/>
          <p:nvPr/>
        </p:nvSpPr>
        <p:spPr>
          <a:xfrm>
            <a:off x="2800661" y="119692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67BA365-D209-4130-8256-94EE39C33627}"/>
              </a:ext>
            </a:extLst>
          </p:cNvPr>
          <p:cNvSpPr/>
          <p:nvPr/>
        </p:nvSpPr>
        <p:spPr>
          <a:xfrm>
            <a:off x="3532027" y="396062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B604BAA-5A53-4729-A583-2D560D77A856}"/>
              </a:ext>
            </a:extLst>
          </p:cNvPr>
          <p:cNvSpPr/>
          <p:nvPr/>
        </p:nvSpPr>
        <p:spPr>
          <a:xfrm>
            <a:off x="2775579" y="267123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D59A35F-2B91-45D8-8731-5BD14D958626}"/>
              </a:ext>
            </a:extLst>
          </p:cNvPr>
          <p:cNvCxnSpPr>
            <a:cxnSpLocks/>
            <a:stCxn id="100" idx="0"/>
            <a:endCxn id="83" idx="3"/>
          </p:cNvCxnSpPr>
          <p:nvPr/>
        </p:nvCxnSpPr>
        <p:spPr>
          <a:xfrm flipV="1">
            <a:off x="1675113" y="3040015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55E9FBF-6222-4373-8B25-C23C8A0DBD1F}"/>
              </a:ext>
            </a:extLst>
          </p:cNvPr>
          <p:cNvCxnSpPr>
            <a:cxnSpLocks/>
            <a:stCxn id="105" idx="0"/>
            <a:endCxn id="83" idx="5"/>
          </p:cNvCxnSpPr>
          <p:nvPr/>
        </p:nvCxnSpPr>
        <p:spPr>
          <a:xfrm flipH="1" flipV="1">
            <a:off x="3144355" y="3040015"/>
            <a:ext cx="1329687" cy="4216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1964EB71-64FE-457D-BB8D-284D32373A46}"/>
              </a:ext>
            </a:extLst>
          </p:cNvPr>
          <p:cNvSpPr/>
          <p:nvPr/>
        </p:nvSpPr>
        <p:spPr>
          <a:xfrm>
            <a:off x="2130061" y="389960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D1D034F-B92A-4A5D-9755-776F5477904C}"/>
              </a:ext>
            </a:extLst>
          </p:cNvPr>
          <p:cNvSpPr/>
          <p:nvPr/>
        </p:nvSpPr>
        <p:spPr>
          <a:xfrm>
            <a:off x="1459089" y="329597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6F413A7-66BA-4996-91BA-B4D899F470A4}"/>
              </a:ext>
            </a:extLst>
          </p:cNvPr>
          <p:cNvCxnSpPr>
            <a:cxnSpLocks/>
            <a:endCxn id="100" idx="3"/>
          </p:cNvCxnSpPr>
          <p:nvPr/>
        </p:nvCxnSpPr>
        <p:spPr>
          <a:xfrm flipV="1">
            <a:off x="1036228" y="3664748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E4D74179-B56E-4A91-90B7-73D78D08EF9D}"/>
              </a:ext>
            </a:extLst>
          </p:cNvPr>
          <p:cNvCxnSpPr>
            <a:cxnSpLocks/>
            <a:stCxn id="91" idx="0"/>
            <a:endCxn id="100" idx="5"/>
          </p:cNvCxnSpPr>
          <p:nvPr/>
        </p:nvCxnSpPr>
        <p:spPr>
          <a:xfrm flipH="1" flipV="1">
            <a:off x="1827865" y="3664748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1FC649A9-A66A-4C9B-939F-7940BBEFE454}"/>
              </a:ext>
            </a:extLst>
          </p:cNvPr>
          <p:cNvSpPr/>
          <p:nvPr/>
        </p:nvSpPr>
        <p:spPr>
          <a:xfrm>
            <a:off x="4258018" y="3461691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671A408-EB9B-4794-9B15-CDB24B3FCF68}"/>
              </a:ext>
            </a:extLst>
          </p:cNvPr>
          <p:cNvCxnSpPr>
            <a:cxnSpLocks/>
            <a:stCxn id="121" idx="7"/>
            <a:endCxn id="77" idx="3"/>
          </p:cNvCxnSpPr>
          <p:nvPr/>
        </p:nvCxnSpPr>
        <p:spPr>
          <a:xfrm flipV="1">
            <a:off x="3421139" y="4329405"/>
            <a:ext cx="174160" cy="312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8B176F06-3D19-4B70-8E80-322D7C62DE96}"/>
              </a:ext>
            </a:extLst>
          </p:cNvPr>
          <p:cNvCxnSpPr>
            <a:cxnSpLocks/>
            <a:stCxn id="105" idx="3"/>
            <a:endCxn id="77" idx="0"/>
          </p:cNvCxnSpPr>
          <p:nvPr/>
        </p:nvCxnSpPr>
        <p:spPr>
          <a:xfrm flipH="1">
            <a:off x="3748051" y="3830467"/>
            <a:ext cx="573239" cy="1301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43509C9B-8F3B-4D09-A130-AA2B7CB3565A}"/>
              </a:ext>
            </a:extLst>
          </p:cNvPr>
          <p:cNvSpPr/>
          <p:nvPr/>
        </p:nvSpPr>
        <p:spPr>
          <a:xfrm>
            <a:off x="4926841" y="400904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586B13E-30E2-4FB3-AAB5-D41D4FAD6191}"/>
              </a:ext>
            </a:extLst>
          </p:cNvPr>
          <p:cNvCxnSpPr>
            <a:cxnSpLocks/>
            <a:stCxn id="109" idx="0"/>
            <a:endCxn id="105" idx="5"/>
          </p:cNvCxnSpPr>
          <p:nvPr/>
        </p:nvCxnSpPr>
        <p:spPr>
          <a:xfrm flipH="1" flipV="1">
            <a:off x="4626794" y="3830467"/>
            <a:ext cx="516071" cy="178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>
            <a:extLst>
              <a:ext uri="{FF2B5EF4-FFF2-40B4-BE49-F238E27FC236}">
                <a16:creationId xmlns:a16="http://schemas.microsoft.com/office/drawing/2014/main" id="{A8AD7E32-5B21-4080-B333-1CECF4BDB062}"/>
              </a:ext>
            </a:extLst>
          </p:cNvPr>
          <p:cNvSpPr/>
          <p:nvPr/>
        </p:nvSpPr>
        <p:spPr>
          <a:xfrm>
            <a:off x="1885831" y="453114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C95E7A3C-567C-4609-B5B1-DDB192D34EEB}"/>
              </a:ext>
            </a:extLst>
          </p:cNvPr>
          <p:cNvSpPr/>
          <p:nvPr/>
        </p:nvSpPr>
        <p:spPr>
          <a:xfrm>
            <a:off x="2619973" y="451155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A029EACE-9E73-4029-B095-453213E330FC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1982126" y="426510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80AFE734-7BB3-41FF-B47F-C8D5810C6E52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2479315" y="4265100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F7D3181B-9573-493D-A49F-23C5126F36FA}"/>
              </a:ext>
            </a:extLst>
          </p:cNvPr>
          <p:cNvSpPr/>
          <p:nvPr/>
        </p:nvSpPr>
        <p:spPr>
          <a:xfrm>
            <a:off x="3256753" y="461335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C1D7BADC-82EF-4092-A82E-95FCD5560663}"/>
              </a:ext>
            </a:extLst>
          </p:cNvPr>
          <p:cNvSpPr/>
          <p:nvPr/>
        </p:nvSpPr>
        <p:spPr>
          <a:xfrm>
            <a:off x="4765405" y="465466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F67EA13-B94D-4213-8E46-743B114F3A0E}"/>
              </a:ext>
            </a:extLst>
          </p:cNvPr>
          <p:cNvSpPr/>
          <p:nvPr/>
        </p:nvSpPr>
        <p:spPr>
          <a:xfrm>
            <a:off x="5499547" y="463506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4E969459-6B1F-4DE9-9FB7-57F0FE3E1F62}"/>
              </a:ext>
            </a:extLst>
          </p:cNvPr>
          <p:cNvCxnSpPr>
            <a:cxnSpLocks/>
            <a:stCxn id="124" idx="0"/>
          </p:cNvCxnSpPr>
          <p:nvPr/>
        </p:nvCxnSpPr>
        <p:spPr>
          <a:xfrm flipV="1">
            <a:off x="4861700" y="438861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72FFD6A9-D789-4B69-A39C-357B5B46BC0C}"/>
              </a:ext>
            </a:extLst>
          </p:cNvPr>
          <p:cNvCxnSpPr>
            <a:cxnSpLocks/>
            <a:stCxn id="109" idx="5"/>
            <a:endCxn id="125" idx="0"/>
          </p:cNvCxnSpPr>
          <p:nvPr/>
        </p:nvCxnSpPr>
        <p:spPr>
          <a:xfrm>
            <a:off x="5295617" y="4377825"/>
            <a:ext cx="300225" cy="25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640E124E-5452-4FD7-A4CD-33EA11826CAE}"/>
              </a:ext>
            </a:extLst>
          </p:cNvPr>
          <p:cNvSpPr/>
          <p:nvPr/>
        </p:nvSpPr>
        <p:spPr>
          <a:xfrm>
            <a:off x="4071710" y="463931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4A59B205-8C2F-4ACD-87C9-9D1703DC71F7}"/>
              </a:ext>
            </a:extLst>
          </p:cNvPr>
          <p:cNvCxnSpPr>
            <a:cxnSpLocks/>
            <a:stCxn id="128" idx="0"/>
            <a:endCxn id="77" idx="5"/>
          </p:cNvCxnSpPr>
          <p:nvPr/>
        </p:nvCxnSpPr>
        <p:spPr>
          <a:xfrm flipH="1" flipV="1">
            <a:off x="3900803" y="4329405"/>
            <a:ext cx="267202" cy="309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37C0C32F-E83F-4AA5-A876-79C978CEA79D}"/>
              </a:ext>
            </a:extLst>
          </p:cNvPr>
          <p:cNvSpPr/>
          <p:nvPr/>
        </p:nvSpPr>
        <p:spPr>
          <a:xfrm>
            <a:off x="790189" y="3919758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1B227B51-1BBE-4B0B-A185-AEB79E1D274D}"/>
              </a:ext>
            </a:extLst>
          </p:cNvPr>
          <p:cNvSpPr/>
          <p:nvPr/>
        </p:nvSpPr>
        <p:spPr>
          <a:xfrm>
            <a:off x="545959" y="455129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C7DE3173-6921-422F-9F4E-D8C83E468042}"/>
              </a:ext>
            </a:extLst>
          </p:cNvPr>
          <p:cNvSpPr/>
          <p:nvPr/>
        </p:nvSpPr>
        <p:spPr>
          <a:xfrm>
            <a:off x="1280101" y="453170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53711F72-51FB-446C-9824-0BB7371657D0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642254" y="428525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7F94BB00-F3FC-4B42-B160-3E6B3C4AAD00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1139443" y="4285252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1739B8A-F799-4473-8BC9-008D4E4228F1}"/>
              </a:ext>
            </a:extLst>
          </p:cNvPr>
          <p:cNvSpPr txBox="1"/>
          <p:nvPr/>
        </p:nvSpPr>
        <p:spPr>
          <a:xfrm>
            <a:off x="2256982" y="236275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old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8A540B7-0720-41FF-93F6-7BB398D98C6E}"/>
              </a:ext>
            </a:extLst>
          </p:cNvPr>
          <p:cNvSpPr txBox="1"/>
          <p:nvPr/>
        </p:nvSpPr>
        <p:spPr>
          <a:xfrm>
            <a:off x="2743864" y="369274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202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9F491A-B8C5-42E8-9086-2C7424F3E4E7}"/>
              </a:ext>
            </a:extLst>
          </p:cNvPr>
          <p:cNvSpPr/>
          <p:nvPr/>
        </p:nvSpPr>
        <p:spPr>
          <a:xfrm>
            <a:off x="4067944" y="1052736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BF4F08-4F9E-424D-8E59-526A8F07DDE8}"/>
              </a:ext>
            </a:extLst>
          </p:cNvPr>
          <p:cNvSpPr/>
          <p:nvPr/>
        </p:nvSpPr>
        <p:spPr>
          <a:xfrm>
            <a:off x="2627784" y="1844824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2094C9-E622-4D00-BEAD-087E92E2EB78}"/>
              </a:ext>
            </a:extLst>
          </p:cNvPr>
          <p:cNvSpPr/>
          <p:nvPr/>
        </p:nvSpPr>
        <p:spPr>
          <a:xfrm>
            <a:off x="2123728" y="2708920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024A50-1C79-4344-B384-31FECE126AD3}"/>
              </a:ext>
            </a:extLst>
          </p:cNvPr>
          <p:cNvSpPr/>
          <p:nvPr/>
        </p:nvSpPr>
        <p:spPr>
          <a:xfrm>
            <a:off x="3347864" y="2708588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264F30-F1F1-4CB8-B227-48CB277B4BE3}"/>
              </a:ext>
            </a:extLst>
          </p:cNvPr>
          <p:cNvSpPr/>
          <p:nvPr/>
        </p:nvSpPr>
        <p:spPr>
          <a:xfrm>
            <a:off x="2915816" y="3573016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27CA6-F057-4873-841E-B6BD85976356}"/>
              </a:ext>
            </a:extLst>
          </p:cNvPr>
          <p:cNvSpPr/>
          <p:nvPr/>
        </p:nvSpPr>
        <p:spPr>
          <a:xfrm>
            <a:off x="3850942" y="3573016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1DE337-B071-4E8C-B86A-673076E71985}"/>
              </a:ext>
            </a:extLst>
          </p:cNvPr>
          <p:cNvSpPr/>
          <p:nvPr/>
        </p:nvSpPr>
        <p:spPr>
          <a:xfrm>
            <a:off x="5868144" y="1843994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67B6A8-0D25-4A1B-8EB5-CC78A5299A4F}"/>
              </a:ext>
            </a:extLst>
          </p:cNvPr>
          <p:cNvSpPr/>
          <p:nvPr/>
        </p:nvSpPr>
        <p:spPr>
          <a:xfrm>
            <a:off x="5436096" y="2708422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8C35F8-0A49-4EEA-AC23-3588F45E6331}"/>
              </a:ext>
            </a:extLst>
          </p:cNvPr>
          <p:cNvSpPr/>
          <p:nvPr/>
        </p:nvSpPr>
        <p:spPr>
          <a:xfrm>
            <a:off x="6300192" y="2708422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644ABC-ACAB-4223-AF56-C8A5E5A5DBD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915816" y="1340768"/>
            <a:ext cx="144016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E672039-1286-4EED-AE31-198F0F9A68DD}"/>
              </a:ext>
            </a:extLst>
          </p:cNvPr>
          <p:cNvCxnSpPr>
            <a:stCxn id="10" idx="0"/>
            <a:endCxn id="4" idx="2"/>
          </p:cNvCxnSpPr>
          <p:nvPr/>
        </p:nvCxnSpPr>
        <p:spPr>
          <a:xfrm flipH="1" flipV="1">
            <a:off x="4355976" y="1340768"/>
            <a:ext cx="1800200" cy="503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C0D1173-39E2-4FAA-B4DE-1062D6E7D58E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2411760" y="2132856"/>
            <a:ext cx="504056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F77177E-27B5-42EB-855D-C9552CB8E4E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915816" y="2132856"/>
            <a:ext cx="720080" cy="575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BF4EEF-978F-4BF6-A72E-EBE1EE3A0E79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3203848" y="2996620"/>
            <a:ext cx="432048" cy="576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92A490-976D-48E0-A4EB-1F2536AABBE5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3635896" y="2996620"/>
            <a:ext cx="503078" cy="576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D569E6A-6229-4D7A-93A2-592C985F0A3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5724128" y="2132026"/>
            <a:ext cx="432048" cy="576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329DAC0-FEA2-48FD-B4BE-584253E92BC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6156176" y="2132026"/>
            <a:ext cx="432048" cy="576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1EEAA5-DE75-44DC-A7C7-84D90C181E10}"/>
              </a:ext>
            </a:extLst>
          </p:cNvPr>
          <p:cNvSpPr txBox="1"/>
          <p:nvPr/>
        </p:nvSpPr>
        <p:spPr>
          <a:xfrm>
            <a:off x="539552" y="188640"/>
            <a:ext cx="4913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번째 사람은 누구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?  O(N) , O(log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N)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803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9F491A-B8C5-42E8-9086-2C7424F3E4E7}"/>
              </a:ext>
            </a:extLst>
          </p:cNvPr>
          <p:cNvSpPr/>
          <p:nvPr/>
        </p:nvSpPr>
        <p:spPr>
          <a:xfrm>
            <a:off x="6153160" y="1268760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BF4F08-4F9E-424D-8E59-526A8F07DDE8}"/>
              </a:ext>
            </a:extLst>
          </p:cNvPr>
          <p:cNvSpPr/>
          <p:nvPr/>
        </p:nvSpPr>
        <p:spPr>
          <a:xfrm>
            <a:off x="4713000" y="2204864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2094C9-E622-4D00-BEAD-087E92E2EB78}"/>
              </a:ext>
            </a:extLst>
          </p:cNvPr>
          <p:cNvSpPr/>
          <p:nvPr/>
        </p:nvSpPr>
        <p:spPr>
          <a:xfrm>
            <a:off x="4208944" y="3068960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024A50-1C79-4344-B384-31FECE126AD3}"/>
              </a:ext>
            </a:extLst>
          </p:cNvPr>
          <p:cNvSpPr/>
          <p:nvPr/>
        </p:nvSpPr>
        <p:spPr>
          <a:xfrm>
            <a:off x="5433080" y="3068628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264F30-F1F1-4CB8-B227-48CB277B4BE3}"/>
              </a:ext>
            </a:extLst>
          </p:cNvPr>
          <p:cNvSpPr/>
          <p:nvPr/>
        </p:nvSpPr>
        <p:spPr>
          <a:xfrm>
            <a:off x="5001032" y="3933056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27CA6-F057-4873-841E-B6BD85976356}"/>
              </a:ext>
            </a:extLst>
          </p:cNvPr>
          <p:cNvSpPr/>
          <p:nvPr/>
        </p:nvSpPr>
        <p:spPr>
          <a:xfrm>
            <a:off x="5936158" y="3933056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1DE337-B071-4E8C-B86A-673076E71985}"/>
              </a:ext>
            </a:extLst>
          </p:cNvPr>
          <p:cNvSpPr/>
          <p:nvPr/>
        </p:nvSpPr>
        <p:spPr>
          <a:xfrm>
            <a:off x="7953360" y="2204034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67B6A8-0D25-4A1B-8EB5-CC78A5299A4F}"/>
              </a:ext>
            </a:extLst>
          </p:cNvPr>
          <p:cNvSpPr/>
          <p:nvPr/>
        </p:nvSpPr>
        <p:spPr>
          <a:xfrm>
            <a:off x="7521312" y="3068462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8C35F8-0A49-4EEA-AC23-3588F45E6331}"/>
              </a:ext>
            </a:extLst>
          </p:cNvPr>
          <p:cNvSpPr/>
          <p:nvPr/>
        </p:nvSpPr>
        <p:spPr>
          <a:xfrm>
            <a:off x="8385408" y="3068462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644ABC-ACAB-4223-AF56-C8A5E5A5DBDB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5001032" y="1844824"/>
            <a:ext cx="144317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E672039-1286-4EED-AE31-198F0F9A68DD}"/>
              </a:ext>
            </a:extLst>
          </p:cNvPr>
          <p:cNvCxnSpPr>
            <a:cxnSpLocks/>
            <a:stCxn id="10" idx="0"/>
            <a:endCxn id="21" idx="2"/>
          </p:cNvCxnSpPr>
          <p:nvPr/>
        </p:nvCxnSpPr>
        <p:spPr>
          <a:xfrm flipH="1" flipV="1">
            <a:off x="6444208" y="1844824"/>
            <a:ext cx="1797184" cy="359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C0D1173-39E2-4FAA-B4DE-1062D6E7D58E}"/>
              </a:ext>
            </a:extLst>
          </p:cNvPr>
          <p:cNvCxnSpPr>
            <a:cxnSpLocks/>
            <a:stCxn id="6" idx="0"/>
            <a:endCxn id="22" idx="2"/>
          </p:cNvCxnSpPr>
          <p:nvPr/>
        </p:nvCxnSpPr>
        <p:spPr>
          <a:xfrm flipV="1">
            <a:off x="4496976" y="2780928"/>
            <a:ext cx="50707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F77177E-27B5-42EB-855D-C9552CB8E4E8}"/>
              </a:ext>
            </a:extLst>
          </p:cNvPr>
          <p:cNvCxnSpPr>
            <a:cxnSpLocks/>
            <a:stCxn id="22" idx="2"/>
            <a:endCxn id="7" idx="0"/>
          </p:cNvCxnSpPr>
          <p:nvPr/>
        </p:nvCxnSpPr>
        <p:spPr>
          <a:xfrm>
            <a:off x="5004048" y="2780928"/>
            <a:ext cx="717064" cy="28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BF4EEF-978F-4BF6-A72E-EBE1EE3A0E79}"/>
              </a:ext>
            </a:extLst>
          </p:cNvPr>
          <p:cNvCxnSpPr>
            <a:cxnSpLocks/>
            <a:stCxn id="8" idx="0"/>
            <a:endCxn id="24" idx="2"/>
          </p:cNvCxnSpPr>
          <p:nvPr/>
        </p:nvCxnSpPr>
        <p:spPr>
          <a:xfrm flipV="1">
            <a:off x="5289064" y="3644692"/>
            <a:ext cx="435064" cy="28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92A490-976D-48E0-A4EB-1F2536AABBE5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>
            <a:off x="5724128" y="3644692"/>
            <a:ext cx="500062" cy="28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D569E6A-6229-4D7A-93A2-592C985F0A3B}"/>
              </a:ext>
            </a:extLst>
          </p:cNvPr>
          <p:cNvCxnSpPr>
            <a:cxnSpLocks/>
            <a:stCxn id="28" idx="2"/>
            <a:endCxn id="11" idx="0"/>
          </p:cNvCxnSpPr>
          <p:nvPr/>
        </p:nvCxnSpPr>
        <p:spPr>
          <a:xfrm flipH="1">
            <a:off x="7809344" y="2780098"/>
            <a:ext cx="435064" cy="28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329DAC0-FEA2-48FD-B4BE-584253E92BC3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>
            <a:off x="8244408" y="2780098"/>
            <a:ext cx="429032" cy="28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1EEAA5-DE75-44DC-A7C7-84D90C181E10}"/>
              </a:ext>
            </a:extLst>
          </p:cNvPr>
          <p:cNvSpPr txBox="1"/>
          <p:nvPr/>
        </p:nvSpPr>
        <p:spPr>
          <a:xfrm>
            <a:off x="179512" y="86192"/>
            <a:ext cx="4913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번째 사람은 누구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?  O(N) , O(log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N)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943CC2-A686-4858-99D1-2E52CE3DE687}"/>
              </a:ext>
            </a:extLst>
          </p:cNvPr>
          <p:cNvSpPr/>
          <p:nvPr/>
        </p:nvSpPr>
        <p:spPr>
          <a:xfrm>
            <a:off x="6156176" y="1556792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5388C1-9CE2-4D00-A695-B96F5FC18A16}"/>
              </a:ext>
            </a:extLst>
          </p:cNvPr>
          <p:cNvSpPr/>
          <p:nvPr/>
        </p:nvSpPr>
        <p:spPr>
          <a:xfrm>
            <a:off x="4716016" y="2492896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B2FF5B-077C-482A-B090-E3D58CB3E29C}"/>
              </a:ext>
            </a:extLst>
          </p:cNvPr>
          <p:cNvSpPr/>
          <p:nvPr/>
        </p:nvSpPr>
        <p:spPr>
          <a:xfrm>
            <a:off x="4211960" y="3356992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945C38-A15D-4B07-A90C-0FE6EA1B6F9B}"/>
              </a:ext>
            </a:extLst>
          </p:cNvPr>
          <p:cNvSpPr/>
          <p:nvPr/>
        </p:nvSpPr>
        <p:spPr>
          <a:xfrm>
            <a:off x="5436096" y="3356660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372A65A-E2DE-471E-8775-0467B067D0BC}"/>
              </a:ext>
            </a:extLst>
          </p:cNvPr>
          <p:cNvSpPr/>
          <p:nvPr/>
        </p:nvSpPr>
        <p:spPr>
          <a:xfrm>
            <a:off x="5004048" y="4221088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8AE746-45DE-41BC-A109-C436D1DADBFE}"/>
              </a:ext>
            </a:extLst>
          </p:cNvPr>
          <p:cNvSpPr/>
          <p:nvPr/>
        </p:nvSpPr>
        <p:spPr>
          <a:xfrm>
            <a:off x="5939174" y="4221088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7D6F29D-A960-433D-8CC1-30184665775A}"/>
              </a:ext>
            </a:extLst>
          </p:cNvPr>
          <p:cNvSpPr/>
          <p:nvPr/>
        </p:nvSpPr>
        <p:spPr>
          <a:xfrm>
            <a:off x="7956376" y="2492066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09F386-4C58-43CF-9EE4-DC4F7BF0FD89}"/>
              </a:ext>
            </a:extLst>
          </p:cNvPr>
          <p:cNvSpPr/>
          <p:nvPr/>
        </p:nvSpPr>
        <p:spPr>
          <a:xfrm>
            <a:off x="7524328" y="3356494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2EE9734-AF41-4A21-B2EF-F0EEBFDA43D6}"/>
              </a:ext>
            </a:extLst>
          </p:cNvPr>
          <p:cNvSpPr/>
          <p:nvPr/>
        </p:nvSpPr>
        <p:spPr>
          <a:xfrm>
            <a:off x="8388424" y="3356494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7BA5FF-1E31-40C8-BA9A-9CE9D8EA4EB6}"/>
              </a:ext>
            </a:extLst>
          </p:cNvPr>
          <p:cNvSpPr txBox="1"/>
          <p:nvPr/>
        </p:nvSpPr>
        <p:spPr>
          <a:xfrm>
            <a:off x="-659519" y="666317"/>
            <a:ext cx="469872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*my_select( i=5 )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k &lt;- size[left[x]]+1;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if( i&lt;k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my_select( left[x],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else if( i&gt;k)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my_select( right[x], i-k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else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return x;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F33368-D473-418D-A8F6-725485EAE479}"/>
              </a:ext>
            </a:extLst>
          </p:cNvPr>
          <p:cNvSpPr txBox="1"/>
          <p:nvPr/>
        </p:nvSpPr>
        <p:spPr>
          <a:xfrm>
            <a:off x="6710573" y="1202849"/>
            <a:ext cx="607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i=5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k=6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74915B-D19B-479D-8C14-DC57B7CA3601}"/>
              </a:ext>
            </a:extLst>
          </p:cNvPr>
          <p:cNvSpPr txBox="1"/>
          <p:nvPr/>
        </p:nvSpPr>
        <p:spPr>
          <a:xfrm>
            <a:off x="6061325" y="359631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080BE9-7151-4689-BA4C-D3E2A8095AE4}"/>
              </a:ext>
            </a:extLst>
          </p:cNvPr>
          <p:cNvSpPr txBox="1"/>
          <p:nvPr/>
        </p:nvSpPr>
        <p:spPr>
          <a:xfrm>
            <a:off x="5340514" y="2136190"/>
            <a:ext cx="607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i=5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k=2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FB8331-B218-4887-ABD9-6E1F7BBA70BB}"/>
              </a:ext>
            </a:extLst>
          </p:cNvPr>
          <p:cNvSpPr txBox="1"/>
          <p:nvPr/>
        </p:nvSpPr>
        <p:spPr>
          <a:xfrm>
            <a:off x="6015789" y="3015243"/>
            <a:ext cx="607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i=3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k=2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7C0F0A-F177-4261-8C6C-B48D9537EF47}"/>
              </a:ext>
            </a:extLst>
          </p:cNvPr>
          <p:cNvSpPr txBox="1"/>
          <p:nvPr/>
        </p:nvSpPr>
        <p:spPr>
          <a:xfrm>
            <a:off x="6564338" y="3825622"/>
            <a:ext cx="607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i=1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k=1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35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9F491A-B8C5-42E8-9086-2C7424F3E4E7}"/>
              </a:ext>
            </a:extLst>
          </p:cNvPr>
          <p:cNvSpPr/>
          <p:nvPr/>
        </p:nvSpPr>
        <p:spPr>
          <a:xfrm>
            <a:off x="6153160" y="1268760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BF4F08-4F9E-424D-8E59-526A8F07DDE8}"/>
              </a:ext>
            </a:extLst>
          </p:cNvPr>
          <p:cNvSpPr/>
          <p:nvPr/>
        </p:nvSpPr>
        <p:spPr>
          <a:xfrm>
            <a:off x="4713000" y="2204864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2094C9-E622-4D00-BEAD-087E92E2EB78}"/>
              </a:ext>
            </a:extLst>
          </p:cNvPr>
          <p:cNvSpPr/>
          <p:nvPr/>
        </p:nvSpPr>
        <p:spPr>
          <a:xfrm>
            <a:off x="4208944" y="3068960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024A50-1C79-4344-B384-31FECE126AD3}"/>
              </a:ext>
            </a:extLst>
          </p:cNvPr>
          <p:cNvSpPr/>
          <p:nvPr/>
        </p:nvSpPr>
        <p:spPr>
          <a:xfrm>
            <a:off x="5433080" y="3068628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264F30-F1F1-4CB8-B227-48CB277B4BE3}"/>
              </a:ext>
            </a:extLst>
          </p:cNvPr>
          <p:cNvSpPr/>
          <p:nvPr/>
        </p:nvSpPr>
        <p:spPr>
          <a:xfrm>
            <a:off x="5001032" y="3933056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27CA6-F057-4873-841E-B6BD85976356}"/>
              </a:ext>
            </a:extLst>
          </p:cNvPr>
          <p:cNvSpPr/>
          <p:nvPr/>
        </p:nvSpPr>
        <p:spPr>
          <a:xfrm>
            <a:off x="5936158" y="3933056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1DE337-B071-4E8C-B86A-673076E71985}"/>
              </a:ext>
            </a:extLst>
          </p:cNvPr>
          <p:cNvSpPr/>
          <p:nvPr/>
        </p:nvSpPr>
        <p:spPr>
          <a:xfrm>
            <a:off x="7953360" y="2204034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67B6A8-0D25-4A1B-8EB5-CC78A5299A4F}"/>
              </a:ext>
            </a:extLst>
          </p:cNvPr>
          <p:cNvSpPr/>
          <p:nvPr/>
        </p:nvSpPr>
        <p:spPr>
          <a:xfrm>
            <a:off x="7521312" y="3068462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8C35F8-0A49-4EEA-AC23-3588F45E6331}"/>
              </a:ext>
            </a:extLst>
          </p:cNvPr>
          <p:cNvSpPr/>
          <p:nvPr/>
        </p:nvSpPr>
        <p:spPr>
          <a:xfrm>
            <a:off x="8385408" y="3068462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644ABC-ACAB-4223-AF56-C8A5E5A5DBDB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5001032" y="1844824"/>
            <a:ext cx="144317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E672039-1286-4EED-AE31-198F0F9A68DD}"/>
              </a:ext>
            </a:extLst>
          </p:cNvPr>
          <p:cNvCxnSpPr>
            <a:cxnSpLocks/>
            <a:stCxn id="10" idx="0"/>
            <a:endCxn id="21" idx="2"/>
          </p:cNvCxnSpPr>
          <p:nvPr/>
        </p:nvCxnSpPr>
        <p:spPr>
          <a:xfrm flipH="1" flipV="1">
            <a:off x="6444208" y="1844824"/>
            <a:ext cx="1797184" cy="359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C0D1173-39E2-4FAA-B4DE-1062D6E7D58E}"/>
              </a:ext>
            </a:extLst>
          </p:cNvPr>
          <p:cNvCxnSpPr>
            <a:cxnSpLocks/>
            <a:stCxn id="6" idx="0"/>
            <a:endCxn id="22" idx="2"/>
          </p:cNvCxnSpPr>
          <p:nvPr/>
        </p:nvCxnSpPr>
        <p:spPr>
          <a:xfrm flipV="1">
            <a:off x="4496976" y="2780928"/>
            <a:ext cx="50707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F77177E-27B5-42EB-855D-C9552CB8E4E8}"/>
              </a:ext>
            </a:extLst>
          </p:cNvPr>
          <p:cNvCxnSpPr>
            <a:cxnSpLocks/>
            <a:stCxn id="22" idx="2"/>
            <a:endCxn id="7" idx="0"/>
          </p:cNvCxnSpPr>
          <p:nvPr/>
        </p:nvCxnSpPr>
        <p:spPr>
          <a:xfrm>
            <a:off x="5004048" y="2780928"/>
            <a:ext cx="717064" cy="28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BF4EEF-978F-4BF6-A72E-EBE1EE3A0E79}"/>
              </a:ext>
            </a:extLst>
          </p:cNvPr>
          <p:cNvCxnSpPr>
            <a:cxnSpLocks/>
            <a:stCxn id="8" idx="0"/>
            <a:endCxn id="24" idx="2"/>
          </p:cNvCxnSpPr>
          <p:nvPr/>
        </p:nvCxnSpPr>
        <p:spPr>
          <a:xfrm flipV="1">
            <a:off x="5289064" y="3644692"/>
            <a:ext cx="435064" cy="28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92A490-976D-48E0-A4EB-1F2536AABBE5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>
            <a:off x="5724128" y="3644692"/>
            <a:ext cx="500062" cy="28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D569E6A-6229-4D7A-93A2-592C985F0A3B}"/>
              </a:ext>
            </a:extLst>
          </p:cNvPr>
          <p:cNvCxnSpPr>
            <a:cxnSpLocks/>
            <a:stCxn id="28" idx="2"/>
            <a:endCxn id="11" idx="0"/>
          </p:cNvCxnSpPr>
          <p:nvPr/>
        </p:nvCxnSpPr>
        <p:spPr>
          <a:xfrm flipH="1">
            <a:off x="7809344" y="2780098"/>
            <a:ext cx="435064" cy="28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329DAC0-FEA2-48FD-B4BE-584253E92BC3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>
            <a:off x="8244408" y="2780098"/>
            <a:ext cx="429032" cy="28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1EEAA5-DE75-44DC-A7C7-84D90C181E10}"/>
              </a:ext>
            </a:extLst>
          </p:cNvPr>
          <p:cNvSpPr txBox="1"/>
          <p:nvPr/>
        </p:nvSpPr>
        <p:spPr>
          <a:xfrm>
            <a:off x="179512" y="86192"/>
            <a:ext cx="4913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9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번째 사람은 누구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?  O(N) , O(log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N)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943CC2-A686-4858-99D1-2E52CE3DE687}"/>
              </a:ext>
            </a:extLst>
          </p:cNvPr>
          <p:cNvSpPr/>
          <p:nvPr/>
        </p:nvSpPr>
        <p:spPr>
          <a:xfrm>
            <a:off x="6156176" y="1556792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5388C1-9CE2-4D00-A695-B96F5FC18A16}"/>
              </a:ext>
            </a:extLst>
          </p:cNvPr>
          <p:cNvSpPr/>
          <p:nvPr/>
        </p:nvSpPr>
        <p:spPr>
          <a:xfrm>
            <a:off x="4716016" y="2492896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B2FF5B-077C-482A-B090-E3D58CB3E29C}"/>
              </a:ext>
            </a:extLst>
          </p:cNvPr>
          <p:cNvSpPr/>
          <p:nvPr/>
        </p:nvSpPr>
        <p:spPr>
          <a:xfrm>
            <a:off x="4211960" y="3356992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945C38-A15D-4B07-A90C-0FE6EA1B6F9B}"/>
              </a:ext>
            </a:extLst>
          </p:cNvPr>
          <p:cNvSpPr/>
          <p:nvPr/>
        </p:nvSpPr>
        <p:spPr>
          <a:xfrm>
            <a:off x="5436096" y="3356660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372A65A-E2DE-471E-8775-0467B067D0BC}"/>
              </a:ext>
            </a:extLst>
          </p:cNvPr>
          <p:cNvSpPr/>
          <p:nvPr/>
        </p:nvSpPr>
        <p:spPr>
          <a:xfrm>
            <a:off x="5004048" y="4221088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8AE746-45DE-41BC-A109-C436D1DADBFE}"/>
              </a:ext>
            </a:extLst>
          </p:cNvPr>
          <p:cNvSpPr/>
          <p:nvPr/>
        </p:nvSpPr>
        <p:spPr>
          <a:xfrm>
            <a:off x="5939174" y="4221088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7D6F29D-A960-433D-8CC1-30184665775A}"/>
              </a:ext>
            </a:extLst>
          </p:cNvPr>
          <p:cNvSpPr/>
          <p:nvPr/>
        </p:nvSpPr>
        <p:spPr>
          <a:xfrm>
            <a:off x="7956376" y="2492066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09F386-4C58-43CF-9EE4-DC4F7BF0FD89}"/>
              </a:ext>
            </a:extLst>
          </p:cNvPr>
          <p:cNvSpPr/>
          <p:nvPr/>
        </p:nvSpPr>
        <p:spPr>
          <a:xfrm>
            <a:off x="7524328" y="3356494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2EE9734-AF41-4A21-B2EF-F0EEBFDA43D6}"/>
              </a:ext>
            </a:extLst>
          </p:cNvPr>
          <p:cNvSpPr/>
          <p:nvPr/>
        </p:nvSpPr>
        <p:spPr>
          <a:xfrm>
            <a:off x="8388424" y="3356494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7BA5FF-1E31-40C8-BA9A-9CE9D8EA4EB6}"/>
              </a:ext>
            </a:extLst>
          </p:cNvPr>
          <p:cNvSpPr txBox="1"/>
          <p:nvPr/>
        </p:nvSpPr>
        <p:spPr>
          <a:xfrm>
            <a:off x="-659519" y="666317"/>
            <a:ext cx="469872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*my_select( i=9 )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k &lt;- size[left[x]]+1;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if( i&lt;k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my_select( left[x],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else if( i&gt;k)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my_select( right[x], i-k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else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return x;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F33368-D473-418D-A8F6-725485EAE479}"/>
              </a:ext>
            </a:extLst>
          </p:cNvPr>
          <p:cNvSpPr txBox="1"/>
          <p:nvPr/>
        </p:nvSpPr>
        <p:spPr>
          <a:xfrm>
            <a:off x="6710573" y="1202849"/>
            <a:ext cx="607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i=9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k=6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74915B-D19B-479D-8C14-DC57B7CA3601}"/>
              </a:ext>
            </a:extLst>
          </p:cNvPr>
          <p:cNvSpPr txBox="1"/>
          <p:nvPr/>
        </p:nvSpPr>
        <p:spPr>
          <a:xfrm>
            <a:off x="6285545" y="90872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8381F7-DF8F-4CAC-BCA9-2ECC608115ED}"/>
              </a:ext>
            </a:extLst>
          </p:cNvPr>
          <p:cNvSpPr txBox="1"/>
          <p:nvPr/>
        </p:nvSpPr>
        <p:spPr>
          <a:xfrm>
            <a:off x="8523654" y="2069164"/>
            <a:ext cx="607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i=3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k=2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3322FF-CBF8-4654-AA47-D38EA35F5314}"/>
              </a:ext>
            </a:extLst>
          </p:cNvPr>
          <p:cNvSpPr txBox="1"/>
          <p:nvPr/>
        </p:nvSpPr>
        <p:spPr>
          <a:xfrm>
            <a:off x="8098626" y="177503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FF1DCC-4911-41AB-89F7-5C418FE03104}"/>
              </a:ext>
            </a:extLst>
          </p:cNvPr>
          <p:cNvSpPr txBox="1"/>
          <p:nvPr/>
        </p:nvSpPr>
        <p:spPr>
          <a:xfrm>
            <a:off x="9007717" y="3002551"/>
            <a:ext cx="607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i=1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k=1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D6CA7E-1CAB-4048-956F-54A88676D78E}"/>
              </a:ext>
            </a:extLst>
          </p:cNvPr>
          <p:cNvSpPr txBox="1"/>
          <p:nvPr/>
        </p:nvSpPr>
        <p:spPr>
          <a:xfrm>
            <a:off x="8582689" y="270842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09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3F1EEAA5-DE75-44DC-A7C7-84D90C181E10}"/>
              </a:ext>
            </a:extLst>
          </p:cNvPr>
          <p:cNvSpPr txBox="1"/>
          <p:nvPr/>
        </p:nvSpPr>
        <p:spPr>
          <a:xfrm>
            <a:off x="179512" y="86192"/>
            <a:ext cx="4913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9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번째 사람은 누구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?  O(N) , O(log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N)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06438E-1147-460E-9229-D12814EA88FD}"/>
              </a:ext>
            </a:extLst>
          </p:cNvPr>
          <p:cNvSpPr txBox="1"/>
          <p:nvPr/>
        </p:nvSpPr>
        <p:spPr>
          <a:xfrm>
            <a:off x="395536" y="764704"/>
            <a:ext cx="878958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SAWON *my_select( struct rb_node *node, int i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k =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if( node ==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if( node-&gt;rb_left 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k = rb_entry( node-&gt;rb_left, SAWON, tree)-&gt;augmented+1;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if( i&lt;k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my_select( node-&gt;rb_left,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else if( i&gt;k)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my_select( node-&gt;rb_right, i-k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else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return rb_entry( node-&gt;rb_left, SAWON, tree);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411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A0388D-4CB8-4847-A1E2-4C1B45323D19}"/>
              </a:ext>
            </a:extLst>
          </p:cNvPr>
          <p:cNvSpPr/>
          <p:nvPr/>
        </p:nvSpPr>
        <p:spPr>
          <a:xfrm>
            <a:off x="5796136" y="3429000"/>
            <a:ext cx="1224136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홍길동</a:t>
            </a: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3AC429-E756-49DD-BEC9-1F8D480DDF3E}"/>
              </a:ext>
            </a:extLst>
          </p:cNvPr>
          <p:cNvSpPr/>
          <p:nvPr/>
        </p:nvSpPr>
        <p:spPr>
          <a:xfrm>
            <a:off x="5796136" y="3789040"/>
            <a:ext cx="1224136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F99220-93CD-4D19-88AC-185BBA36F9C3}"/>
              </a:ext>
            </a:extLst>
          </p:cNvPr>
          <p:cNvSpPr/>
          <p:nvPr/>
        </p:nvSpPr>
        <p:spPr>
          <a:xfrm>
            <a:off x="5796136" y="4149080"/>
            <a:ext cx="122413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F6316A-3C9D-4540-A3E9-017E2EA2D6F6}"/>
              </a:ext>
            </a:extLst>
          </p:cNvPr>
          <p:cNvSpPr/>
          <p:nvPr/>
        </p:nvSpPr>
        <p:spPr>
          <a:xfrm>
            <a:off x="5796136" y="4509120"/>
            <a:ext cx="122413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836F1F-5752-496C-A694-F087911D6782}"/>
              </a:ext>
            </a:extLst>
          </p:cNvPr>
          <p:cNvSpPr/>
          <p:nvPr/>
        </p:nvSpPr>
        <p:spPr>
          <a:xfrm>
            <a:off x="3635896" y="1792169"/>
            <a:ext cx="1224136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임꺽정</a:t>
            </a: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BF911C-9001-48BF-8A3E-E9C73AE6A2D7}"/>
              </a:ext>
            </a:extLst>
          </p:cNvPr>
          <p:cNvSpPr/>
          <p:nvPr/>
        </p:nvSpPr>
        <p:spPr>
          <a:xfrm>
            <a:off x="3635896" y="2152209"/>
            <a:ext cx="1224136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937BF5-78D3-4C05-A21A-CB6D9AAE3C84}"/>
              </a:ext>
            </a:extLst>
          </p:cNvPr>
          <p:cNvSpPr/>
          <p:nvPr/>
        </p:nvSpPr>
        <p:spPr>
          <a:xfrm>
            <a:off x="3635896" y="2512249"/>
            <a:ext cx="122413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E247C6-FE65-450C-9614-5D9F12916EA8}"/>
              </a:ext>
            </a:extLst>
          </p:cNvPr>
          <p:cNvSpPr/>
          <p:nvPr/>
        </p:nvSpPr>
        <p:spPr>
          <a:xfrm>
            <a:off x="3635896" y="2872289"/>
            <a:ext cx="122413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6E439A5D-7F0E-491B-945A-C9EA85D89E62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60032" y="2692269"/>
            <a:ext cx="936104" cy="163683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60CB4E-8D7C-4FB9-88F7-F84285724D25}"/>
              </a:ext>
            </a:extLst>
          </p:cNvPr>
          <p:cNvSpPr/>
          <p:nvPr/>
        </p:nvSpPr>
        <p:spPr>
          <a:xfrm>
            <a:off x="1835696" y="3356992"/>
            <a:ext cx="1224136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일지매</a:t>
            </a: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9560C0-4E63-4B5D-80DD-A9E0D6ACD855}"/>
              </a:ext>
            </a:extLst>
          </p:cNvPr>
          <p:cNvSpPr/>
          <p:nvPr/>
        </p:nvSpPr>
        <p:spPr>
          <a:xfrm>
            <a:off x="1835696" y="3717032"/>
            <a:ext cx="1224136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85075B-634D-456E-B8CA-6542ACDF3144}"/>
              </a:ext>
            </a:extLst>
          </p:cNvPr>
          <p:cNvSpPr/>
          <p:nvPr/>
        </p:nvSpPr>
        <p:spPr>
          <a:xfrm>
            <a:off x="1835696" y="4077072"/>
            <a:ext cx="122413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1C4823-7881-4142-A79E-2B0DE7E98591}"/>
              </a:ext>
            </a:extLst>
          </p:cNvPr>
          <p:cNvSpPr/>
          <p:nvPr/>
        </p:nvSpPr>
        <p:spPr>
          <a:xfrm>
            <a:off x="1835696" y="4437112"/>
            <a:ext cx="122413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5BC99D38-F068-48EC-8731-A6E51BBA99E4}"/>
              </a:ext>
            </a:extLst>
          </p:cNvPr>
          <p:cNvCxnSpPr>
            <a:cxnSpLocks/>
            <a:stCxn id="11" idx="1"/>
            <a:endCxn id="17" idx="3"/>
          </p:cNvCxnSpPr>
          <p:nvPr/>
        </p:nvCxnSpPr>
        <p:spPr>
          <a:xfrm rot="10800000" flipV="1">
            <a:off x="3059832" y="3052308"/>
            <a:ext cx="576064" cy="120478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3F70C65-67F1-4BAD-AF67-F97DB6CB8D56}"/>
              </a:ext>
            </a:extLst>
          </p:cNvPr>
          <p:cNvSpPr txBox="1"/>
          <p:nvPr/>
        </p:nvSpPr>
        <p:spPr>
          <a:xfrm>
            <a:off x="1187624" y="332656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동적 통계 트리 </a:t>
            </a:r>
          </a:p>
        </p:txBody>
      </p:sp>
    </p:spTree>
    <p:extLst>
      <p:ext uri="{BB962C8B-B14F-4D97-AF65-F5344CB8AC3E}">
        <p14:creationId xmlns:p14="http://schemas.microsoft.com/office/powerpoint/2010/main" val="53906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1403C3-E257-48C2-855C-7C1E388A9C5D}"/>
              </a:ext>
            </a:extLst>
          </p:cNvPr>
          <p:cNvSpPr/>
          <p:nvPr/>
        </p:nvSpPr>
        <p:spPr>
          <a:xfrm>
            <a:off x="1331640" y="3573016"/>
            <a:ext cx="121251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92AF19-4386-418D-8BAA-1D271ADCB791}"/>
              </a:ext>
            </a:extLst>
          </p:cNvPr>
          <p:cNvSpPr/>
          <p:nvPr/>
        </p:nvSpPr>
        <p:spPr>
          <a:xfrm>
            <a:off x="1331640" y="4005064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81FDD1-B63F-4CA1-B0AA-6215139C4A9E}"/>
              </a:ext>
            </a:extLst>
          </p:cNvPr>
          <p:cNvSpPr/>
          <p:nvPr/>
        </p:nvSpPr>
        <p:spPr>
          <a:xfrm>
            <a:off x="1331640" y="443711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96EF5-3911-48C7-A6E0-CDD9E44E7989}"/>
              </a:ext>
            </a:extLst>
          </p:cNvPr>
          <p:cNvSpPr txBox="1"/>
          <p:nvPr/>
        </p:nvSpPr>
        <p:spPr>
          <a:xfrm>
            <a:off x="2765250" y="4021033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B6EAB-3570-437C-AFFC-6F9DF693DDB5}"/>
              </a:ext>
            </a:extLst>
          </p:cNvPr>
          <p:cNvSpPr txBox="1"/>
          <p:nvPr/>
        </p:nvSpPr>
        <p:spPr>
          <a:xfrm>
            <a:off x="2765250" y="445494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6D1667-B4AA-418D-918A-E20A02A88E9F}"/>
              </a:ext>
            </a:extLst>
          </p:cNvPr>
          <p:cNvSpPr/>
          <p:nvPr/>
        </p:nvSpPr>
        <p:spPr>
          <a:xfrm>
            <a:off x="2554104" y="3573016"/>
            <a:ext cx="145688" cy="432048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FA313A-F67B-4365-AAF7-B3E87C83C3C4}"/>
              </a:ext>
            </a:extLst>
          </p:cNvPr>
          <p:cNvSpPr txBox="1"/>
          <p:nvPr/>
        </p:nvSpPr>
        <p:spPr>
          <a:xfrm>
            <a:off x="2751626" y="3581384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rb_parent_color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FCAE36-DDF2-4F1F-B80C-B03839B5CB1D}"/>
              </a:ext>
            </a:extLst>
          </p:cNvPr>
          <p:cNvSpPr txBox="1"/>
          <p:nvPr/>
        </p:nvSpPr>
        <p:spPr>
          <a:xfrm>
            <a:off x="100950" y="100429"/>
            <a:ext cx="34291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sid;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rb_node tree;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temp;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7E4974-99C1-46B7-915E-00F6EBBE53E9}"/>
              </a:ext>
            </a:extLst>
          </p:cNvPr>
          <p:cNvSpPr/>
          <p:nvPr/>
        </p:nvSpPr>
        <p:spPr>
          <a:xfrm>
            <a:off x="1331640" y="3142088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3377BD6-FF85-4446-86C2-8C39137DD9BE}"/>
              </a:ext>
            </a:extLst>
          </p:cNvPr>
          <p:cNvCxnSpPr/>
          <p:nvPr/>
        </p:nvCxnSpPr>
        <p:spPr>
          <a:xfrm>
            <a:off x="683568" y="3573016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F535E2B-9FD2-4EDF-8151-627D4EE0228F}"/>
              </a:ext>
            </a:extLst>
          </p:cNvPr>
          <p:cNvCxnSpPr/>
          <p:nvPr/>
        </p:nvCxnSpPr>
        <p:spPr>
          <a:xfrm>
            <a:off x="683568" y="3142088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F751D9F-C642-4C50-9E79-7CD74556BC89}"/>
              </a:ext>
            </a:extLst>
          </p:cNvPr>
          <p:cNvCxnSpPr>
            <a:cxnSpLocks/>
          </p:cNvCxnSpPr>
          <p:nvPr/>
        </p:nvCxnSpPr>
        <p:spPr>
          <a:xfrm flipV="1">
            <a:off x="1115616" y="3142088"/>
            <a:ext cx="0" cy="430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063CA8-FB69-4235-A08F-EA5EB170348C}"/>
              </a:ext>
            </a:extLst>
          </p:cNvPr>
          <p:cNvSpPr txBox="1"/>
          <p:nvPr/>
        </p:nvSpPr>
        <p:spPr>
          <a:xfrm>
            <a:off x="2765250" y="31079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FCE664-26C5-4E6C-A81E-1E314184C977}"/>
              </a:ext>
            </a:extLst>
          </p:cNvPr>
          <p:cNvSpPr txBox="1"/>
          <p:nvPr/>
        </p:nvSpPr>
        <p:spPr>
          <a:xfrm>
            <a:off x="660708" y="39777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832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928549-6BA5-41B0-A61C-DDE1261906D3}"/>
              </a:ext>
            </a:extLst>
          </p:cNvPr>
          <p:cNvSpPr txBox="1"/>
          <p:nvPr/>
        </p:nvSpPr>
        <p:spPr>
          <a:xfrm>
            <a:off x="323528" y="332656"/>
            <a:ext cx="991810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RB_DECLARE_CALLBACKS( , rb, SAWON, tree, int, augmented, my_compute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			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static void							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rb_rotate(struct rb_node *rb_old, struct rb_node *rb_new)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								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SAWON *old = rb_entry(rb_old, SAWON, tree);	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SAWON *new = rb_entry(rb_new, SAWON, tree);	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new-&gt;augmented = old-&gt;augmented;			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old-&gt;augmented = rbcompute(old);			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									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const struct rb_augment_callbacks rb = {		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rb_propagate, rb_copy, rb_rotate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99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3424B16-3B39-4FD8-A26A-3051DA459E34}"/>
              </a:ext>
            </a:extLst>
          </p:cNvPr>
          <p:cNvSpPr/>
          <p:nvPr/>
        </p:nvSpPr>
        <p:spPr>
          <a:xfrm>
            <a:off x="5364088" y="697195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DE075B-4553-463B-94A0-C24CB6535A76}"/>
              </a:ext>
            </a:extLst>
          </p:cNvPr>
          <p:cNvSpPr/>
          <p:nvPr/>
        </p:nvSpPr>
        <p:spPr>
          <a:xfrm>
            <a:off x="3923928" y="1489283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A88527-7ED4-4B75-8B6A-379A8BE3D6B4}"/>
              </a:ext>
            </a:extLst>
          </p:cNvPr>
          <p:cNvSpPr/>
          <p:nvPr/>
        </p:nvSpPr>
        <p:spPr>
          <a:xfrm>
            <a:off x="3411177" y="2353379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EB1C68-8AEA-47FF-8927-4CBDC6C314FA}"/>
              </a:ext>
            </a:extLst>
          </p:cNvPr>
          <p:cNvSpPr/>
          <p:nvPr/>
        </p:nvSpPr>
        <p:spPr>
          <a:xfrm>
            <a:off x="4635313" y="2353047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115217-8CD9-4811-B3F1-EC3A1C6EF2DA}"/>
              </a:ext>
            </a:extLst>
          </p:cNvPr>
          <p:cNvSpPr/>
          <p:nvPr/>
        </p:nvSpPr>
        <p:spPr>
          <a:xfrm>
            <a:off x="4211960" y="3217475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26B2BF-8DE6-42FB-B27B-3F8911CB3BD8}"/>
              </a:ext>
            </a:extLst>
          </p:cNvPr>
          <p:cNvSpPr/>
          <p:nvPr/>
        </p:nvSpPr>
        <p:spPr>
          <a:xfrm>
            <a:off x="5147086" y="3217475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F0DD68-3BD8-4670-B846-729CFC1F407A}"/>
              </a:ext>
            </a:extLst>
          </p:cNvPr>
          <p:cNvSpPr/>
          <p:nvPr/>
        </p:nvSpPr>
        <p:spPr>
          <a:xfrm>
            <a:off x="7164288" y="1488453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B74D99-4BD9-4215-AFD7-AB4004FBA3F2}"/>
              </a:ext>
            </a:extLst>
          </p:cNvPr>
          <p:cNvSpPr/>
          <p:nvPr/>
        </p:nvSpPr>
        <p:spPr>
          <a:xfrm>
            <a:off x="6732240" y="2352881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2EC5C5-0A43-4494-9BF2-5CC9E7569459}"/>
              </a:ext>
            </a:extLst>
          </p:cNvPr>
          <p:cNvSpPr/>
          <p:nvPr/>
        </p:nvSpPr>
        <p:spPr>
          <a:xfrm>
            <a:off x="7596336" y="2352881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198BD2F-A4EB-4E8A-B749-ADC1FBD49DF6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4211960" y="1268760"/>
            <a:ext cx="1440160" cy="211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A6C9B68-C6AA-4B02-BA1E-388D6C882C6A}"/>
              </a:ext>
            </a:extLst>
          </p:cNvPr>
          <p:cNvCxnSpPr>
            <a:cxnSpLocks/>
            <a:stCxn id="10" idx="0"/>
            <a:endCxn id="29" idx="2"/>
          </p:cNvCxnSpPr>
          <p:nvPr/>
        </p:nvCxnSpPr>
        <p:spPr>
          <a:xfrm flipH="1" flipV="1">
            <a:off x="5652120" y="1268760"/>
            <a:ext cx="1800200" cy="219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971076-14B3-490E-A79A-AAA0E234506E}"/>
              </a:ext>
            </a:extLst>
          </p:cNvPr>
          <p:cNvCxnSpPr>
            <a:cxnSpLocks/>
            <a:stCxn id="6" idx="0"/>
            <a:endCxn id="25" idx="2"/>
          </p:cNvCxnSpPr>
          <p:nvPr/>
        </p:nvCxnSpPr>
        <p:spPr>
          <a:xfrm flipV="1">
            <a:off x="3699209" y="2061675"/>
            <a:ext cx="506936" cy="29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F2620C4-358C-4C3A-BE90-71A39C2BC7FE}"/>
              </a:ext>
            </a:extLst>
          </p:cNvPr>
          <p:cNvCxnSpPr>
            <a:cxnSpLocks/>
            <a:stCxn id="25" idx="2"/>
            <a:endCxn id="7" idx="0"/>
          </p:cNvCxnSpPr>
          <p:nvPr/>
        </p:nvCxnSpPr>
        <p:spPr>
          <a:xfrm>
            <a:off x="4206145" y="2061675"/>
            <a:ext cx="717200" cy="29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2C66CAB-A2BE-4AAF-A566-AF67E16C5B69}"/>
              </a:ext>
            </a:extLst>
          </p:cNvPr>
          <p:cNvCxnSpPr>
            <a:cxnSpLocks/>
            <a:stCxn id="8" idx="0"/>
            <a:endCxn id="23" idx="2"/>
          </p:cNvCxnSpPr>
          <p:nvPr/>
        </p:nvCxnSpPr>
        <p:spPr>
          <a:xfrm flipV="1">
            <a:off x="4499992" y="2929443"/>
            <a:ext cx="423353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C12ECB3-2FD9-4E9C-B4BB-A846EE5F642E}"/>
              </a:ext>
            </a:extLst>
          </p:cNvPr>
          <p:cNvCxnSpPr>
            <a:cxnSpLocks/>
            <a:stCxn id="23" idx="2"/>
            <a:endCxn id="9" idx="0"/>
          </p:cNvCxnSpPr>
          <p:nvPr/>
        </p:nvCxnSpPr>
        <p:spPr>
          <a:xfrm>
            <a:off x="4923345" y="2929443"/>
            <a:ext cx="511773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36EACDF-A12C-4197-8502-335945B86C61}"/>
              </a:ext>
            </a:extLst>
          </p:cNvPr>
          <p:cNvCxnSpPr>
            <a:cxnSpLocks/>
            <a:stCxn id="28" idx="2"/>
            <a:endCxn id="11" idx="0"/>
          </p:cNvCxnSpPr>
          <p:nvPr/>
        </p:nvCxnSpPr>
        <p:spPr>
          <a:xfrm flipH="1">
            <a:off x="7020272" y="2055518"/>
            <a:ext cx="432048" cy="29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A7B2EC5-97E1-4116-8DDE-217A55103CF0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>
            <a:off x="7452320" y="2055518"/>
            <a:ext cx="432048" cy="29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7C4749-ACC7-46A0-8A4F-1AF3BA077FAE}"/>
              </a:ext>
            </a:extLst>
          </p:cNvPr>
          <p:cNvSpPr/>
          <p:nvPr/>
        </p:nvSpPr>
        <p:spPr>
          <a:xfrm>
            <a:off x="4211960" y="3504843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C74D55-368C-44A9-B1BD-AC30D0EF96E8}"/>
              </a:ext>
            </a:extLst>
          </p:cNvPr>
          <p:cNvSpPr/>
          <p:nvPr/>
        </p:nvSpPr>
        <p:spPr>
          <a:xfrm>
            <a:off x="5147086" y="3504843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923BCC-301B-4831-99C6-67D4AD09ACA6}"/>
              </a:ext>
            </a:extLst>
          </p:cNvPr>
          <p:cNvSpPr/>
          <p:nvPr/>
        </p:nvSpPr>
        <p:spPr>
          <a:xfrm>
            <a:off x="4635313" y="2641411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7A7F67-FD0E-4211-98D5-3F63A4AFFB8B}"/>
              </a:ext>
            </a:extLst>
          </p:cNvPr>
          <p:cNvSpPr/>
          <p:nvPr/>
        </p:nvSpPr>
        <p:spPr>
          <a:xfrm>
            <a:off x="3411177" y="2636811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E509B73-29E5-44A3-97FB-A0529DE658EB}"/>
              </a:ext>
            </a:extLst>
          </p:cNvPr>
          <p:cNvSpPr/>
          <p:nvPr/>
        </p:nvSpPr>
        <p:spPr>
          <a:xfrm>
            <a:off x="3918113" y="1773643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E4CD17-4087-48C8-950D-C981872372DB}"/>
              </a:ext>
            </a:extLst>
          </p:cNvPr>
          <p:cNvSpPr/>
          <p:nvPr/>
        </p:nvSpPr>
        <p:spPr>
          <a:xfrm>
            <a:off x="6732240" y="2636811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71D22C-2698-4323-B1A1-011E03A93096}"/>
              </a:ext>
            </a:extLst>
          </p:cNvPr>
          <p:cNvSpPr/>
          <p:nvPr/>
        </p:nvSpPr>
        <p:spPr>
          <a:xfrm>
            <a:off x="7596336" y="2636811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02C5BA6-99EE-4FD1-83E6-33D213E5FBD9}"/>
              </a:ext>
            </a:extLst>
          </p:cNvPr>
          <p:cNvSpPr/>
          <p:nvPr/>
        </p:nvSpPr>
        <p:spPr>
          <a:xfrm>
            <a:off x="7164288" y="1767486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C4E29F7-5BF8-44CB-9904-BE1A4327E585}"/>
              </a:ext>
            </a:extLst>
          </p:cNvPr>
          <p:cNvSpPr/>
          <p:nvPr/>
        </p:nvSpPr>
        <p:spPr>
          <a:xfrm>
            <a:off x="5364088" y="980728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56BAB0-E7B7-4577-B99C-BCC9C4A54120}"/>
              </a:ext>
            </a:extLst>
          </p:cNvPr>
          <p:cNvSpPr txBox="1"/>
          <p:nvPr/>
        </p:nvSpPr>
        <p:spPr>
          <a:xfrm>
            <a:off x="179512" y="404664"/>
            <a:ext cx="3082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"H"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는 몇번째 사원인가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?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3B90E0-84B3-4E62-873A-45CA082A896E}"/>
              </a:ext>
            </a:extLst>
          </p:cNvPr>
          <p:cNvSpPr txBox="1"/>
          <p:nvPr/>
        </p:nvSpPr>
        <p:spPr>
          <a:xfrm>
            <a:off x="5253404" y="281736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272B25-2D88-4ACB-A9A1-3E0E35758B02}"/>
              </a:ext>
            </a:extLst>
          </p:cNvPr>
          <p:cNvSpPr txBox="1"/>
          <p:nvPr/>
        </p:nvSpPr>
        <p:spPr>
          <a:xfrm>
            <a:off x="-510369" y="2709881"/>
            <a:ext cx="568617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my_rank(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k &lt;- size[left[x]]+1;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while( x-&gt;parent !=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if( x-&gt;parent-&gt;right ==x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k+=x-&gt;parent-&gt;left-&gt;augmented+1;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x = x-&gt; parent 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return k;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C15C0A-B9D2-42DC-BCBB-841A57F7CD26}"/>
              </a:ext>
            </a:extLst>
          </p:cNvPr>
          <p:cNvSpPr txBox="1"/>
          <p:nvPr/>
        </p:nvSpPr>
        <p:spPr>
          <a:xfrm>
            <a:off x="5868144" y="330478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k=1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FE905C-5AD4-46CC-B32F-C885440D4C79}"/>
              </a:ext>
            </a:extLst>
          </p:cNvPr>
          <p:cNvSpPr txBox="1"/>
          <p:nvPr/>
        </p:nvSpPr>
        <p:spPr>
          <a:xfrm>
            <a:off x="4714308" y="191077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D9978E-BEDA-485B-9F0B-2FEFDCBA3DEB}"/>
              </a:ext>
            </a:extLst>
          </p:cNvPr>
          <p:cNvSpPr txBox="1"/>
          <p:nvPr/>
        </p:nvSpPr>
        <p:spPr>
          <a:xfrm>
            <a:off x="5329048" y="239819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k=3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3C4212-A41D-48CA-93BB-0793570FA991}"/>
              </a:ext>
            </a:extLst>
          </p:cNvPr>
          <p:cNvSpPr txBox="1"/>
          <p:nvPr/>
        </p:nvSpPr>
        <p:spPr>
          <a:xfrm>
            <a:off x="4029268" y="102501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E043A5-C871-45A9-90D1-2420A4BBEDEA}"/>
              </a:ext>
            </a:extLst>
          </p:cNvPr>
          <p:cNvSpPr txBox="1"/>
          <p:nvPr/>
        </p:nvSpPr>
        <p:spPr>
          <a:xfrm>
            <a:off x="4644008" y="151243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k=5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1FB2BC-5AC7-4EB4-8560-72D524917EBE}"/>
              </a:ext>
            </a:extLst>
          </p:cNvPr>
          <p:cNvSpPr txBox="1"/>
          <p:nvPr/>
        </p:nvSpPr>
        <p:spPr>
          <a:xfrm>
            <a:off x="5435118" y="23638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BDE728-C0EB-48D5-AFE6-5A00D595B10E}"/>
              </a:ext>
            </a:extLst>
          </p:cNvPr>
          <p:cNvSpPr txBox="1"/>
          <p:nvPr/>
        </p:nvSpPr>
        <p:spPr>
          <a:xfrm>
            <a:off x="5901582" y="76103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k=5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800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1322D7-55AE-46B2-B884-CCD6E2C2F595}"/>
              </a:ext>
            </a:extLst>
          </p:cNvPr>
          <p:cNvSpPr txBox="1"/>
          <p:nvPr/>
        </p:nvSpPr>
        <p:spPr>
          <a:xfrm>
            <a:off x="107504" y="44624"/>
            <a:ext cx="13470354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my_rank(struct rb_node *node)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k = 1;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if (node-&gt;rb_left)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k = rb_entry(node-&gt;rb_left, SAWON, node)-&gt;augmented + 1;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while (rb_parent(node) != 0)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 (rb_parent(node)-&gt;rb_right == node)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if (rb_parent(node)-&gt;rb_left)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k += rb_entry(rb_parent(node)-&gt;rb_left, SAWON, node)-&gt;augmented + 1;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else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k +=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node = rb_parent(node);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k;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6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3FCAE36-DDF2-4F1F-B80C-B03839B5CB1D}"/>
              </a:ext>
            </a:extLst>
          </p:cNvPr>
          <p:cNvSpPr txBox="1"/>
          <p:nvPr/>
        </p:nvSpPr>
        <p:spPr>
          <a:xfrm>
            <a:off x="100950" y="100429"/>
            <a:ext cx="44935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rb_root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rb_node *rb_node;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rb_root root = {0};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4FD1A49-01A3-45EA-A91F-CA92FE32B788}"/>
              </a:ext>
            </a:extLst>
          </p:cNvPr>
          <p:cNvGrpSpPr/>
          <p:nvPr/>
        </p:nvGrpSpPr>
        <p:grpSpPr>
          <a:xfrm>
            <a:off x="2837696" y="2384884"/>
            <a:ext cx="1239310" cy="472118"/>
            <a:chOff x="2771800" y="2348880"/>
            <a:chExt cx="1512168" cy="57606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AE88EB-2611-4766-B116-4D630287FE0A}"/>
                </a:ext>
              </a:extLst>
            </p:cNvPr>
            <p:cNvSpPr/>
            <p:nvPr/>
          </p:nvSpPr>
          <p:spPr>
            <a:xfrm>
              <a:off x="2771800" y="2348880"/>
              <a:ext cx="1512168" cy="576064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1B0DE92-C2A9-4CE2-ABD2-F8715816ACEA}"/>
                </a:ext>
              </a:extLst>
            </p:cNvPr>
            <p:cNvSpPr/>
            <p:nvPr/>
          </p:nvSpPr>
          <p:spPr>
            <a:xfrm>
              <a:off x="2843808" y="2420888"/>
              <a:ext cx="1368152" cy="432048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AC23A94-195A-40B1-946A-CACA956A2CD0}"/>
              </a:ext>
            </a:extLst>
          </p:cNvPr>
          <p:cNvSpPr txBox="1"/>
          <p:nvPr/>
        </p:nvSpPr>
        <p:spPr>
          <a:xfrm>
            <a:off x="1763688" y="242088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86C64-BE7D-4FA3-B4E1-A6BDDAB11528}"/>
              </a:ext>
            </a:extLst>
          </p:cNvPr>
          <p:cNvSpPr txBox="1"/>
          <p:nvPr/>
        </p:nvSpPr>
        <p:spPr>
          <a:xfrm>
            <a:off x="3082890" y="191276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7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3FCAE36-DDF2-4F1F-B80C-B03839B5CB1D}"/>
              </a:ext>
            </a:extLst>
          </p:cNvPr>
          <p:cNvSpPr txBox="1"/>
          <p:nvPr/>
        </p:nvSpPr>
        <p:spPr>
          <a:xfrm>
            <a:off x="-1476672" y="-171400"/>
            <a:ext cx="871264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SAWON * rb_insert_sid(struct rb_root * root, int sid, struct rb_node * node)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struct rb_node ** p = &amp;root-&gt;rb_node;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struct rb_node * parent = NULL;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SAWON *s;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while (*p)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parent = *p;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s = rb_entry(parent, SAWON, tree);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if (sid &lt; s-&gt;sid)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p = &amp;(*p)-&gt;rb_left;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else if (sid &gt; s-&gt;sid)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p = &amp;(*p)-&gt;rb_right;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else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return s;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rb_link_node(node, parent, p);  // *p = node;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rb_insert_color(node, root);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return NULL;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AE88EB-2611-4766-B116-4D630287FE0A}"/>
              </a:ext>
            </a:extLst>
          </p:cNvPr>
          <p:cNvSpPr/>
          <p:nvPr/>
        </p:nvSpPr>
        <p:spPr>
          <a:xfrm>
            <a:off x="6876256" y="920911"/>
            <a:ext cx="1239310" cy="47211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B0DE92-C2A9-4CE2-ABD2-F8715816ACEA}"/>
              </a:ext>
            </a:extLst>
          </p:cNvPr>
          <p:cNvSpPr/>
          <p:nvPr/>
        </p:nvSpPr>
        <p:spPr>
          <a:xfrm>
            <a:off x="6935271" y="979926"/>
            <a:ext cx="1121280" cy="354089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23A94-195A-40B1-946A-CACA956A2CD0}"/>
              </a:ext>
            </a:extLst>
          </p:cNvPr>
          <p:cNvSpPr txBox="1"/>
          <p:nvPr/>
        </p:nvSpPr>
        <p:spPr>
          <a:xfrm>
            <a:off x="5802248" y="95691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86C64-BE7D-4FA3-B4E1-A6BDDAB11528}"/>
              </a:ext>
            </a:extLst>
          </p:cNvPr>
          <p:cNvSpPr txBox="1"/>
          <p:nvPr/>
        </p:nvSpPr>
        <p:spPr>
          <a:xfrm>
            <a:off x="7121450" y="44879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F9816-455E-438B-90E6-D447ABF910BF}"/>
              </a:ext>
            </a:extLst>
          </p:cNvPr>
          <p:cNvSpPr/>
          <p:nvPr/>
        </p:nvSpPr>
        <p:spPr>
          <a:xfrm>
            <a:off x="6827108" y="4365104"/>
            <a:ext cx="121251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184269-A4AC-472C-AA1F-1C5DAF56DBCF}"/>
              </a:ext>
            </a:extLst>
          </p:cNvPr>
          <p:cNvSpPr/>
          <p:nvPr/>
        </p:nvSpPr>
        <p:spPr>
          <a:xfrm>
            <a:off x="6827108" y="479715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133532-A9FD-48EC-B19A-692D6C2A81EF}"/>
              </a:ext>
            </a:extLst>
          </p:cNvPr>
          <p:cNvSpPr/>
          <p:nvPr/>
        </p:nvSpPr>
        <p:spPr>
          <a:xfrm>
            <a:off x="6827108" y="5229200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228DF-07FE-4B87-8403-CDF112E61157}"/>
              </a:ext>
            </a:extLst>
          </p:cNvPr>
          <p:cNvSpPr txBox="1"/>
          <p:nvPr/>
        </p:nvSpPr>
        <p:spPr>
          <a:xfrm>
            <a:off x="8260718" y="481312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370E6-3148-480A-8082-51FF2C23ACE2}"/>
              </a:ext>
            </a:extLst>
          </p:cNvPr>
          <p:cNvSpPr txBox="1"/>
          <p:nvPr/>
        </p:nvSpPr>
        <p:spPr>
          <a:xfrm>
            <a:off x="8260718" y="524703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610EDF-5C81-446B-9F9B-BA77C16B1B14}"/>
              </a:ext>
            </a:extLst>
          </p:cNvPr>
          <p:cNvSpPr/>
          <p:nvPr/>
        </p:nvSpPr>
        <p:spPr>
          <a:xfrm>
            <a:off x="8039620" y="4365104"/>
            <a:ext cx="1556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A7E48-A0A2-4625-8047-08DB9C6640EE}"/>
              </a:ext>
            </a:extLst>
          </p:cNvPr>
          <p:cNvSpPr/>
          <p:nvPr/>
        </p:nvSpPr>
        <p:spPr>
          <a:xfrm>
            <a:off x="6827108" y="3934176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25C1FA-7119-4F82-8198-DB458A9F03C5}"/>
              </a:ext>
            </a:extLst>
          </p:cNvPr>
          <p:cNvSpPr txBox="1"/>
          <p:nvPr/>
        </p:nvSpPr>
        <p:spPr>
          <a:xfrm>
            <a:off x="8260718" y="390002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CF17C0-89F2-463F-854E-5B20483D717D}"/>
              </a:ext>
            </a:extLst>
          </p:cNvPr>
          <p:cNvSpPr txBox="1"/>
          <p:nvPr/>
        </p:nvSpPr>
        <p:spPr>
          <a:xfrm>
            <a:off x="6156176" y="476981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B5D438-5B65-4712-A5DC-0F5B374A0853}"/>
              </a:ext>
            </a:extLst>
          </p:cNvPr>
          <p:cNvSpPr txBox="1"/>
          <p:nvPr/>
        </p:nvSpPr>
        <p:spPr>
          <a:xfrm>
            <a:off x="8248061" y="4346927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rb_parent_color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F34005-D449-405C-99FF-D46975FCB30E}"/>
              </a:ext>
            </a:extLst>
          </p:cNvPr>
          <p:cNvSpPr/>
          <p:nvPr/>
        </p:nvSpPr>
        <p:spPr>
          <a:xfrm>
            <a:off x="8549782" y="956915"/>
            <a:ext cx="1197040" cy="37801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1BBC53-A1A4-429E-97F1-777542784E8F}"/>
              </a:ext>
            </a:extLst>
          </p:cNvPr>
          <p:cNvSpPr txBox="1"/>
          <p:nvPr/>
        </p:nvSpPr>
        <p:spPr>
          <a:xfrm>
            <a:off x="8769538" y="49112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C8C000C-0CB1-43D0-ABAB-6A447D9B3076}"/>
              </a:ext>
            </a:extLst>
          </p:cNvPr>
          <p:cNvCxnSpPr>
            <a:stCxn id="25" idx="1"/>
            <a:endCxn id="17" idx="3"/>
          </p:cNvCxnSpPr>
          <p:nvPr/>
        </p:nvCxnSpPr>
        <p:spPr>
          <a:xfrm flipH="1">
            <a:off x="8056551" y="1145922"/>
            <a:ext cx="493231" cy="1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021529-2026-4420-81CA-362ED0E43AA9}"/>
              </a:ext>
            </a:extLst>
          </p:cNvPr>
          <p:cNvSpPr/>
          <p:nvPr/>
        </p:nvSpPr>
        <p:spPr>
          <a:xfrm>
            <a:off x="8561534" y="2075094"/>
            <a:ext cx="1197040" cy="37801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F81117-77B1-4993-ADAE-3E629EA7EE82}"/>
              </a:ext>
            </a:extLst>
          </p:cNvPr>
          <p:cNvSpPr txBox="1"/>
          <p:nvPr/>
        </p:nvSpPr>
        <p:spPr>
          <a:xfrm>
            <a:off x="8781290" y="160930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2AE978-0F0D-417F-922B-4EA589D79299}"/>
              </a:ext>
            </a:extLst>
          </p:cNvPr>
          <p:cNvSpPr/>
          <p:nvPr/>
        </p:nvSpPr>
        <p:spPr>
          <a:xfrm>
            <a:off x="8631544" y="2978979"/>
            <a:ext cx="1197040" cy="37801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57D996-0E8A-4638-B0D9-761B8B01544D}"/>
              </a:ext>
            </a:extLst>
          </p:cNvPr>
          <p:cNvSpPr txBox="1"/>
          <p:nvPr/>
        </p:nvSpPr>
        <p:spPr>
          <a:xfrm>
            <a:off x="8851300" y="251318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0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3FCAE36-DDF2-4F1F-B80C-B03839B5CB1D}"/>
              </a:ext>
            </a:extLst>
          </p:cNvPr>
          <p:cNvSpPr txBox="1"/>
          <p:nvPr/>
        </p:nvSpPr>
        <p:spPr>
          <a:xfrm>
            <a:off x="-760166" y="346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void rb_link_node(struct rb_node * node, struct rb_node * parent,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struct rb_node ** rb_link)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node-&gt;rb_parent_color = (unsigned long )parent;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node-&gt;rb_left = node-&gt;rb_right = 0;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*rb_link = node;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AE88EB-2611-4766-B116-4D630287FE0A}"/>
              </a:ext>
            </a:extLst>
          </p:cNvPr>
          <p:cNvSpPr/>
          <p:nvPr/>
        </p:nvSpPr>
        <p:spPr>
          <a:xfrm>
            <a:off x="6876256" y="920911"/>
            <a:ext cx="1239310" cy="47211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B0DE92-C2A9-4CE2-ABD2-F8715816ACEA}"/>
              </a:ext>
            </a:extLst>
          </p:cNvPr>
          <p:cNvSpPr/>
          <p:nvPr/>
        </p:nvSpPr>
        <p:spPr>
          <a:xfrm>
            <a:off x="6935271" y="979926"/>
            <a:ext cx="1121280" cy="354089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23A94-195A-40B1-946A-CACA956A2CD0}"/>
              </a:ext>
            </a:extLst>
          </p:cNvPr>
          <p:cNvSpPr txBox="1"/>
          <p:nvPr/>
        </p:nvSpPr>
        <p:spPr>
          <a:xfrm>
            <a:off x="5802248" y="95691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86C64-BE7D-4FA3-B4E1-A6BDDAB11528}"/>
              </a:ext>
            </a:extLst>
          </p:cNvPr>
          <p:cNvSpPr txBox="1"/>
          <p:nvPr/>
        </p:nvSpPr>
        <p:spPr>
          <a:xfrm>
            <a:off x="7121450" y="44879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F9816-455E-438B-90E6-D447ABF910BF}"/>
              </a:ext>
            </a:extLst>
          </p:cNvPr>
          <p:cNvSpPr/>
          <p:nvPr/>
        </p:nvSpPr>
        <p:spPr>
          <a:xfrm>
            <a:off x="4942301" y="3573016"/>
            <a:ext cx="121251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184269-A4AC-472C-AA1F-1C5DAF56DBCF}"/>
              </a:ext>
            </a:extLst>
          </p:cNvPr>
          <p:cNvSpPr/>
          <p:nvPr/>
        </p:nvSpPr>
        <p:spPr>
          <a:xfrm>
            <a:off x="4942301" y="4005064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133532-A9FD-48EC-B19A-692D6C2A81EF}"/>
              </a:ext>
            </a:extLst>
          </p:cNvPr>
          <p:cNvSpPr/>
          <p:nvPr/>
        </p:nvSpPr>
        <p:spPr>
          <a:xfrm>
            <a:off x="4942301" y="443711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228DF-07FE-4B87-8403-CDF112E61157}"/>
              </a:ext>
            </a:extLst>
          </p:cNvPr>
          <p:cNvSpPr txBox="1"/>
          <p:nvPr/>
        </p:nvSpPr>
        <p:spPr>
          <a:xfrm>
            <a:off x="6375911" y="4021033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370E6-3148-480A-8082-51FF2C23ACE2}"/>
              </a:ext>
            </a:extLst>
          </p:cNvPr>
          <p:cNvSpPr txBox="1"/>
          <p:nvPr/>
        </p:nvSpPr>
        <p:spPr>
          <a:xfrm>
            <a:off x="6375911" y="445494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610EDF-5C81-446B-9F9B-BA77C16B1B14}"/>
              </a:ext>
            </a:extLst>
          </p:cNvPr>
          <p:cNvSpPr/>
          <p:nvPr/>
        </p:nvSpPr>
        <p:spPr>
          <a:xfrm>
            <a:off x="6154813" y="3573016"/>
            <a:ext cx="155640" cy="432048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A7E48-A0A2-4625-8047-08DB9C6640EE}"/>
              </a:ext>
            </a:extLst>
          </p:cNvPr>
          <p:cNvSpPr/>
          <p:nvPr/>
        </p:nvSpPr>
        <p:spPr>
          <a:xfrm>
            <a:off x="4942301" y="3142088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25C1FA-7119-4F82-8198-DB458A9F03C5}"/>
              </a:ext>
            </a:extLst>
          </p:cNvPr>
          <p:cNvSpPr txBox="1"/>
          <p:nvPr/>
        </p:nvSpPr>
        <p:spPr>
          <a:xfrm>
            <a:off x="6375911" y="31079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CF17C0-89F2-463F-854E-5B20483D717D}"/>
              </a:ext>
            </a:extLst>
          </p:cNvPr>
          <p:cNvSpPr txBox="1"/>
          <p:nvPr/>
        </p:nvSpPr>
        <p:spPr>
          <a:xfrm>
            <a:off x="4271369" y="39777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B5D438-5B65-4712-A5DC-0F5B374A0853}"/>
              </a:ext>
            </a:extLst>
          </p:cNvPr>
          <p:cNvSpPr txBox="1"/>
          <p:nvPr/>
        </p:nvSpPr>
        <p:spPr>
          <a:xfrm>
            <a:off x="6363254" y="3554839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rb_parent_color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F34005-D449-405C-99FF-D46975FCB30E}"/>
              </a:ext>
            </a:extLst>
          </p:cNvPr>
          <p:cNvSpPr/>
          <p:nvPr/>
        </p:nvSpPr>
        <p:spPr>
          <a:xfrm>
            <a:off x="8549782" y="956915"/>
            <a:ext cx="1197040" cy="37801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1BBC53-A1A4-429E-97F1-777542784E8F}"/>
              </a:ext>
            </a:extLst>
          </p:cNvPr>
          <p:cNvSpPr txBox="1"/>
          <p:nvPr/>
        </p:nvSpPr>
        <p:spPr>
          <a:xfrm>
            <a:off x="8769538" y="49112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C8C000C-0CB1-43D0-ABAB-6A447D9B3076}"/>
              </a:ext>
            </a:extLst>
          </p:cNvPr>
          <p:cNvCxnSpPr>
            <a:stCxn id="25" idx="1"/>
            <a:endCxn id="17" idx="3"/>
          </p:cNvCxnSpPr>
          <p:nvPr/>
        </p:nvCxnSpPr>
        <p:spPr>
          <a:xfrm flipH="1">
            <a:off x="8056551" y="1145922"/>
            <a:ext cx="493231" cy="1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021529-2026-4420-81CA-362ED0E43AA9}"/>
              </a:ext>
            </a:extLst>
          </p:cNvPr>
          <p:cNvSpPr/>
          <p:nvPr/>
        </p:nvSpPr>
        <p:spPr>
          <a:xfrm>
            <a:off x="8561534" y="2075094"/>
            <a:ext cx="1197040" cy="37801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F81117-77B1-4993-ADAE-3E629EA7EE82}"/>
              </a:ext>
            </a:extLst>
          </p:cNvPr>
          <p:cNvSpPr txBox="1"/>
          <p:nvPr/>
        </p:nvSpPr>
        <p:spPr>
          <a:xfrm>
            <a:off x="8781290" y="160930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2AE978-0F0D-417F-922B-4EA589D79299}"/>
              </a:ext>
            </a:extLst>
          </p:cNvPr>
          <p:cNvSpPr/>
          <p:nvPr/>
        </p:nvSpPr>
        <p:spPr>
          <a:xfrm>
            <a:off x="8631544" y="2978979"/>
            <a:ext cx="1197040" cy="37801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57D996-0E8A-4638-B0D9-761B8B01544D}"/>
              </a:ext>
            </a:extLst>
          </p:cNvPr>
          <p:cNvSpPr txBox="1"/>
          <p:nvPr/>
        </p:nvSpPr>
        <p:spPr>
          <a:xfrm>
            <a:off x="8851300" y="251318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5F1E45E-0076-44C9-9C4F-4AA0C09DAB1C}"/>
              </a:ext>
            </a:extLst>
          </p:cNvPr>
          <p:cNvCxnSpPr>
            <a:stCxn id="17" idx="2"/>
            <a:endCxn id="8" idx="0"/>
          </p:cNvCxnSpPr>
          <p:nvPr/>
        </p:nvCxnSpPr>
        <p:spPr>
          <a:xfrm flipH="1">
            <a:off x="5548557" y="1334015"/>
            <a:ext cx="1947354" cy="22390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95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AE88EB-2611-4766-B116-4D630287FE0A}"/>
              </a:ext>
            </a:extLst>
          </p:cNvPr>
          <p:cNvSpPr/>
          <p:nvPr/>
        </p:nvSpPr>
        <p:spPr>
          <a:xfrm>
            <a:off x="2085904" y="358913"/>
            <a:ext cx="941063" cy="35850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B0DE92-C2A9-4CE2-ABD2-F8715816ACEA}"/>
              </a:ext>
            </a:extLst>
          </p:cNvPr>
          <p:cNvSpPr/>
          <p:nvPr/>
        </p:nvSpPr>
        <p:spPr>
          <a:xfrm>
            <a:off x="2130716" y="403726"/>
            <a:ext cx="851437" cy="26887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23A94-195A-40B1-946A-CACA956A2CD0}"/>
              </a:ext>
            </a:extLst>
          </p:cNvPr>
          <p:cNvSpPr txBox="1"/>
          <p:nvPr/>
        </p:nvSpPr>
        <p:spPr>
          <a:xfrm>
            <a:off x="1270362" y="38625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86C64-BE7D-4FA3-B4E1-A6BDDAB11528}"/>
              </a:ext>
            </a:extLst>
          </p:cNvPr>
          <p:cNvSpPr txBox="1"/>
          <p:nvPr/>
        </p:nvSpPr>
        <p:spPr>
          <a:xfrm>
            <a:off x="2272090" y="413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F9816-455E-438B-90E6-D447ABF910BF}"/>
              </a:ext>
            </a:extLst>
          </p:cNvPr>
          <p:cNvSpPr/>
          <p:nvPr/>
        </p:nvSpPr>
        <p:spPr>
          <a:xfrm>
            <a:off x="617366" y="2372773"/>
            <a:ext cx="920714" cy="32807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184269-A4AC-472C-AA1F-1C5DAF56DBCF}"/>
              </a:ext>
            </a:extLst>
          </p:cNvPr>
          <p:cNvSpPr/>
          <p:nvPr/>
        </p:nvSpPr>
        <p:spPr>
          <a:xfrm>
            <a:off x="617366" y="2700846"/>
            <a:ext cx="1038898" cy="32807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133532-A9FD-48EC-B19A-692D6C2A81EF}"/>
              </a:ext>
            </a:extLst>
          </p:cNvPr>
          <p:cNvSpPr/>
          <p:nvPr/>
        </p:nvSpPr>
        <p:spPr>
          <a:xfrm>
            <a:off x="617366" y="3028919"/>
            <a:ext cx="1038898" cy="32807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228DF-07FE-4B87-8403-CDF112E61157}"/>
              </a:ext>
            </a:extLst>
          </p:cNvPr>
          <p:cNvSpPr txBox="1"/>
          <p:nvPr/>
        </p:nvSpPr>
        <p:spPr>
          <a:xfrm>
            <a:off x="1705970" y="2712971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370E6-3148-480A-8082-51FF2C23ACE2}"/>
              </a:ext>
            </a:extLst>
          </p:cNvPr>
          <p:cNvSpPr txBox="1"/>
          <p:nvPr/>
        </p:nvSpPr>
        <p:spPr>
          <a:xfrm>
            <a:off x="1705970" y="3042461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610EDF-5C81-446B-9F9B-BA77C16B1B14}"/>
              </a:ext>
            </a:extLst>
          </p:cNvPr>
          <p:cNvSpPr/>
          <p:nvPr/>
        </p:nvSpPr>
        <p:spPr>
          <a:xfrm>
            <a:off x="1538080" y="2372773"/>
            <a:ext cx="118184" cy="328073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A7E48-A0A2-4625-8047-08DB9C6640EE}"/>
              </a:ext>
            </a:extLst>
          </p:cNvPr>
          <p:cNvSpPr/>
          <p:nvPr/>
        </p:nvSpPr>
        <p:spPr>
          <a:xfrm>
            <a:off x="617366" y="2045551"/>
            <a:ext cx="1038898" cy="328073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25C1FA-7119-4F82-8198-DB458A9F03C5}"/>
              </a:ext>
            </a:extLst>
          </p:cNvPr>
          <p:cNvSpPr txBox="1"/>
          <p:nvPr/>
        </p:nvSpPr>
        <p:spPr>
          <a:xfrm>
            <a:off x="1705970" y="2019615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sid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CF17C0-89F2-463F-854E-5B20483D717D}"/>
              </a:ext>
            </a:extLst>
          </p:cNvPr>
          <p:cNvSpPr txBox="1"/>
          <p:nvPr/>
        </p:nvSpPr>
        <p:spPr>
          <a:xfrm>
            <a:off x="107898" y="268008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tree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B5D438-5B65-4712-A5DC-0F5B374A0853}"/>
              </a:ext>
            </a:extLst>
          </p:cNvPr>
          <p:cNvSpPr txBox="1"/>
          <p:nvPr/>
        </p:nvSpPr>
        <p:spPr>
          <a:xfrm>
            <a:off x="1696359" y="2358971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rb_parent_color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F34005-D449-405C-99FF-D46975FCB30E}"/>
              </a:ext>
            </a:extLst>
          </p:cNvPr>
          <p:cNvSpPr/>
          <p:nvPr/>
        </p:nvSpPr>
        <p:spPr>
          <a:xfrm>
            <a:off x="3481442" y="2750119"/>
            <a:ext cx="908965" cy="28704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1BBC53-A1A4-429E-97F1-777542784E8F}"/>
              </a:ext>
            </a:extLst>
          </p:cNvPr>
          <p:cNvSpPr txBox="1"/>
          <p:nvPr/>
        </p:nvSpPr>
        <p:spPr>
          <a:xfrm>
            <a:off x="3648313" y="239642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C8C000C-0CB1-43D0-ABAB-6A447D9B3076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656264" y="2692258"/>
            <a:ext cx="1825178" cy="201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021529-2026-4420-81CA-362ED0E43AA9}"/>
              </a:ext>
            </a:extLst>
          </p:cNvPr>
          <p:cNvSpPr/>
          <p:nvPr/>
        </p:nvSpPr>
        <p:spPr>
          <a:xfrm>
            <a:off x="3365610" y="1235335"/>
            <a:ext cx="908965" cy="28704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F81117-77B1-4993-ADAE-3E629EA7EE82}"/>
              </a:ext>
            </a:extLst>
          </p:cNvPr>
          <p:cNvSpPr txBox="1"/>
          <p:nvPr/>
        </p:nvSpPr>
        <p:spPr>
          <a:xfrm>
            <a:off x="3532480" y="88164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2AE978-0F0D-417F-922B-4EA589D79299}"/>
              </a:ext>
            </a:extLst>
          </p:cNvPr>
          <p:cNvSpPr/>
          <p:nvPr/>
        </p:nvSpPr>
        <p:spPr>
          <a:xfrm>
            <a:off x="3418771" y="1921695"/>
            <a:ext cx="908965" cy="28704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57D996-0E8A-4638-B0D9-761B8B01544D}"/>
              </a:ext>
            </a:extLst>
          </p:cNvPr>
          <p:cNvSpPr txBox="1"/>
          <p:nvPr/>
        </p:nvSpPr>
        <p:spPr>
          <a:xfrm>
            <a:off x="3585642" y="156800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5F1E45E-0076-44C9-9C4F-4AA0C09DAB1C}"/>
              </a:ext>
            </a:extLst>
          </p:cNvPr>
          <p:cNvCxnSpPr>
            <a:stCxn id="17" idx="2"/>
            <a:endCxn id="8" idx="0"/>
          </p:cNvCxnSpPr>
          <p:nvPr/>
        </p:nvCxnSpPr>
        <p:spPr>
          <a:xfrm flipH="1">
            <a:off x="1077723" y="672601"/>
            <a:ext cx="1478712" cy="17001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28D2A36-1C87-48BC-B754-A98D91CC2CB2}"/>
              </a:ext>
            </a:extLst>
          </p:cNvPr>
          <p:cNvSpPr/>
          <p:nvPr/>
        </p:nvSpPr>
        <p:spPr>
          <a:xfrm>
            <a:off x="3066193" y="4469079"/>
            <a:ext cx="920714" cy="32807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F98A0F-22CF-4F24-97DA-182D610050B8}"/>
              </a:ext>
            </a:extLst>
          </p:cNvPr>
          <p:cNvSpPr/>
          <p:nvPr/>
        </p:nvSpPr>
        <p:spPr>
          <a:xfrm>
            <a:off x="3066193" y="4797152"/>
            <a:ext cx="1038898" cy="32807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11817B-1675-44FC-96D9-F2E911C6BFCC}"/>
              </a:ext>
            </a:extLst>
          </p:cNvPr>
          <p:cNvSpPr/>
          <p:nvPr/>
        </p:nvSpPr>
        <p:spPr>
          <a:xfrm>
            <a:off x="3066193" y="5125225"/>
            <a:ext cx="1038898" cy="32807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CE79F9-0EEF-46CF-BBD0-C1F38928A27F}"/>
              </a:ext>
            </a:extLst>
          </p:cNvPr>
          <p:cNvSpPr/>
          <p:nvPr/>
        </p:nvSpPr>
        <p:spPr>
          <a:xfrm>
            <a:off x="3986907" y="4469079"/>
            <a:ext cx="118184" cy="328073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B47706-5399-4095-9F51-CF9F827FA3B8}"/>
              </a:ext>
            </a:extLst>
          </p:cNvPr>
          <p:cNvSpPr/>
          <p:nvPr/>
        </p:nvSpPr>
        <p:spPr>
          <a:xfrm>
            <a:off x="3066193" y="4141857"/>
            <a:ext cx="1038898" cy="328073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F932248-FD4E-453E-8A31-C518B79B6210}"/>
              </a:ext>
            </a:extLst>
          </p:cNvPr>
          <p:cNvSpPr/>
          <p:nvPr/>
        </p:nvSpPr>
        <p:spPr>
          <a:xfrm>
            <a:off x="4572000" y="3395777"/>
            <a:ext cx="908965" cy="28704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E33D98-E416-4D78-BE51-E5CE4A21ADEF}"/>
              </a:ext>
            </a:extLst>
          </p:cNvPr>
          <p:cNvSpPr txBox="1"/>
          <p:nvPr/>
        </p:nvSpPr>
        <p:spPr>
          <a:xfrm>
            <a:off x="4738870" y="304208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8BFD938-E15B-49C2-A1D8-F81FD2D5B2BE}"/>
              </a:ext>
            </a:extLst>
          </p:cNvPr>
          <p:cNvCxnSpPr>
            <a:cxnSpLocks/>
            <a:stCxn id="36" idx="2"/>
            <a:endCxn id="35" idx="2"/>
          </p:cNvCxnSpPr>
          <p:nvPr/>
        </p:nvCxnSpPr>
        <p:spPr>
          <a:xfrm flipH="1">
            <a:off x="3585642" y="3682819"/>
            <a:ext cx="1440841" cy="78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2DF1F93-0AE7-4F2B-BAB8-31355B24155B}"/>
              </a:ext>
            </a:extLst>
          </p:cNvPr>
          <p:cNvCxnSpPr>
            <a:cxnSpLocks/>
            <a:stCxn id="27" idx="2"/>
            <a:endCxn id="15" idx="2"/>
          </p:cNvCxnSpPr>
          <p:nvPr/>
        </p:nvCxnSpPr>
        <p:spPr>
          <a:xfrm flipH="1">
            <a:off x="1136815" y="1522377"/>
            <a:ext cx="2683278" cy="85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C787163-84AD-452B-949E-FE5AA911BFDB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1696359" y="2060129"/>
            <a:ext cx="1722412" cy="5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AFA35933-6857-47E7-AF1E-277A1EA86F13}"/>
              </a:ext>
            </a:extLst>
          </p:cNvPr>
          <p:cNvCxnSpPr>
            <a:stCxn id="31" idx="1"/>
            <a:endCxn id="14" idx="3"/>
          </p:cNvCxnSpPr>
          <p:nvPr/>
        </p:nvCxnSpPr>
        <p:spPr>
          <a:xfrm rot="10800000">
            <a:off x="1656265" y="2536810"/>
            <a:ext cx="1409929" cy="2096306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A34BEA7-1AFA-45B8-A72F-7908BACAB23C}"/>
              </a:ext>
            </a:extLst>
          </p:cNvPr>
          <p:cNvCxnSpPr>
            <a:cxnSpLocks/>
            <a:stCxn id="9" idx="3"/>
            <a:endCxn id="31" idx="0"/>
          </p:cNvCxnSpPr>
          <p:nvPr/>
        </p:nvCxnSpPr>
        <p:spPr>
          <a:xfrm>
            <a:off x="1656264" y="2864883"/>
            <a:ext cx="1870286" cy="1604196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3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FF86C64-BE7D-4FA3-B4E1-A6BDDAB11528}"/>
              </a:ext>
            </a:extLst>
          </p:cNvPr>
          <p:cNvSpPr txBox="1"/>
          <p:nvPr/>
        </p:nvSpPr>
        <p:spPr>
          <a:xfrm>
            <a:off x="1273951" y="140316"/>
            <a:ext cx="494863" cy="26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F9816-455E-438B-90E6-D447ABF910BF}"/>
              </a:ext>
            </a:extLst>
          </p:cNvPr>
          <p:cNvSpPr/>
          <p:nvPr/>
        </p:nvSpPr>
        <p:spPr>
          <a:xfrm>
            <a:off x="1115616" y="724454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184269-A4AC-472C-AA1F-1C5DAF56DBCF}"/>
              </a:ext>
            </a:extLst>
          </p:cNvPr>
          <p:cNvSpPr/>
          <p:nvPr/>
        </p:nvSpPr>
        <p:spPr>
          <a:xfrm>
            <a:off x="1115616" y="980728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133532-A9FD-48EC-B19A-692D6C2A81EF}"/>
              </a:ext>
            </a:extLst>
          </p:cNvPr>
          <p:cNvSpPr/>
          <p:nvPr/>
        </p:nvSpPr>
        <p:spPr>
          <a:xfrm>
            <a:off x="1115616" y="1237002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610EDF-5C81-446B-9F9B-BA77C16B1B14}"/>
              </a:ext>
            </a:extLst>
          </p:cNvPr>
          <p:cNvSpPr/>
          <p:nvPr/>
        </p:nvSpPr>
        <p:spPr>
          <a:xfrm>
            <a:off x="1834831" y="724454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A7E48-A0A2-4625-8047-08DB9C6640EE}"/>
              </a:ext>
            </a:extLst>
          </p:cNvPr>
          <p:cNvSpPr/>
          <p:nvPr/>
        </p:nvSpPr>
        <p:spPr>
          <a:xfrm>
            <a:off x="1115616" y="468845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28D2A36-1C87-48BC-B754-A98D91CC2CB2}"/>
              </a:ext>
            </a:extLst>
          </p:cNvPr>
          <p:cNvSpPr/>
          <p:nvPr/>
        </p:nvSpPr>
        <p:spPr>
          <a:xfrm>
            <a:off x="2386508" y="177327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F98A0F-22CF-4F24-97DA-182D610050B8}"/>
              </a:ext>
            </a:extLst>
          </p:cNvPr>
          <p:cNvSpPr/>
          <p:nvPr/>
        </p:nvSpPr>
        <p:spPr>
          <a:xfrm>
            <a:off x="2386508" y="202954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11817B-1675-44FC-96D9-F2E911C6BFCC}"/>
              </a:ext>
            </a:extLst>
          </p:cNvPr>
          <p:cNvSpPr/>
          <p:nvPr/>
        </p:nvSpPr>
        <p:spPr>
          <a:xfrm>
            <a:off x="2386508" y="228582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CE79F9-0EEF-46CF-BBD0-C1F38928A27F}"/>
              </a:ext>
            </a:extLst>
          </p:cNvPr>
          <p:cNvSpPr/>
          <p:nvPr/>
        </p:nvSpPr>
        <p:spPr>
          <a:xfrm>
            <a:off x="3105723" y="1773276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B47706-5399-4095-9F51-CF9F827FA3B8}"/>
              </a:ext>
            </a:extLst>
          </p:cNvPr>
          <p:cNvSpPr/>
          <p:nvPr/>
        </p:nvSpPr>
        <p:spPr>
          <a:xfrm>
            <a:off x="2386508" y="1517666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AFA35933-6857-47E7-AF1E-277A1EA86F13}"/>
              </a:ext>
            </a:extLst>
          </p:cNvPr>
          <p:cNvCxnSpPr>
            <a:stCxn id="31" idx="1"/>
            <a:endCxn id="14" idx="3"/>
          </p:cNvCxnSpPr>
          <p:nvPr/>
        </p:nvCxnSpPr>
        <p:spPr>
          <a:xfrm rot="10800000">
            <a:off x="1927151" y="852592"/>
            <a:ext cx="459358" cy="1048821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A34BEA7-1AFA-45B8-A72F-7908BACAB23C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1927150" y="1108866"/>
            <a:ext cx="459358" cy="7925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67EC28-D07F-47D4-94FA-B78DCABF0B24}"/>
              </a:ext>
            </a:extLst>
          </p:cNvPr>
          <p:cNvSpPr/>
          <p:nvPr/>
        </p:nvSpPr>
        <p:spPr>
          <a:xfrm>
            <a:off x="3923928" y="2996952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E22180-0810-464B-AFF2-D9D876EF0CB5}"/>
              </a:ext>
            </a:extLst>
          </p:cNvPr>
          <p:cNvSpPr/>
          <p:nvPr/>
        </p:nvSpPr>
        <p:spPr>
          <a:xfrm>
            <a:off x="3923928" y="3253225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0C3AEA-EC97-44E4-8326-FA3BF05CC66F}"/>
              </a:ext>
            </a:extLst>
          </p:cNvPr>
          <p:cNvSpPr/>
          <p:nvPr/>
        </p:nvSpPr>
        <p:spPr>
          <a:xfrm>
            <a:off x="3923928" y="35094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4D49714-8BF4-42A5-8FB2-4B9E4AA762FA}"/>
              </a:ext>
            </a:extLst>
          </p:cNvPr>
          <p:cNvSpPr/>
          <p:nvPr/>
        </p:nvSpPr>
        <p:spPr>
          <a:xfrm>
            <a:off x="4643143" y="2996952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20C7A46-7500-4932-A484-A819237E653A}"/>
              </a:ext>
            </a:extLst>
          </p:cNvPr>
          <p:cNvSpPr/>
          <p:nvPr/>
        </p:nvSpPr>
        <p:spPr>
          <a:xfrm>
            <a:off x="3923928" y="2740677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AB691D6A-C29D-42B2-BD39-E4E926FD5BF8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3198042" y="2157686"/>
            <a:ext cx="725886" cy="96740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167AABA1-CCB0-4BE9-A1D8-892386D93FC3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rot="10800000">
            <a:off x="3198042" y="1901413"/>
            <a:ext cx="725886" cy="122367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7FB645B-6D1D-4DDA-9247-7771A5296DEC}"/>
              </a:ext>
            </a:extLst>
          </p:cNvPr>
          <p:cNvSpPr txBox="1"/>
          <p:nvPr/>
        </p:nvSpPr>
        <p:spPr>
          <a:xfrm>
            <a:off x="4861443" y="286062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0E36FB-25EA-41DB-9821-45262813AE03}"/>
              </a:ext>
            </a:extLst>
          </p:cNvPr>
          <p:cNvSpPr txBox="1"/>
          <p:nvPr/>
        </p:nvSpPr>
        <p:spPr>
          <a:xfrm>
            <a:off x="3379434" y="160399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2B1198-A3A7-4134-B0F0-E463E18DA928}"/>
              </a:ext>
            </a:extLst>
          </p:cNvPr>
          <p:cNvSpPr txBox="1"/>
          <p:nvPr/>
        </p:nvSpPr>
        <p:spPr>
          <a:xfrm>
            <a:off x="1958909" y="54410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gparent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9D263B-6822-45B5-AC9D-CFE7DA3CD846}"/>
              </a:ext>
            </a:extLst>
          </p:cNvPr>
          <p:cNvSpPr txBox="1"/>
          <p:nvPr/>
        </p:nvSpPr>
        <p:spPr>
          <a:xfrm>
            <a:off x="-108520" y="1592791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uncle=0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B24AE6-2FE9-4EF7-BE6F-23B9CA460ABB}"/>
              </a:ext>
            </a:extLst>
          </p:cNvPr>
          <p:cNvSpPr txBox="1"/>
          <p:nvPr/>
        </p:nvSpPr>
        <p:spPr>
          <a:xfrm>
            <a:off x="3923928" y="467321"/>
            <a:ext cx="4980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__rb_rotate_left( gparent, root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96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2968</TotalTime>
  <Words>2027</Words>
  <Application>Microsoft Office PowerPoint</Application>
  <PresentationFormat>화면 슬라이드 쇼(4:3)</PresentationFormat>
  <Paragraphs>952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김정인</cp:lastModifiedBy>
  <cp:revision>238</cp:revision>
  <dcterms:created xsi:type="dcterms:W3CDTF">2016-12-04T23:13:07Z</dcterms:created>
  <dcterms:modified xsi:type="dcterms:W3CDTF">2017-08-09T05:56:42Z</dcterms:modified>
</cp:coreProperties>
</file>