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246263" y="260648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246263" y="62068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246263" y="98072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1614415" y="62683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1614415" y="2606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1974455" y="276529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2102307" y="2284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2687545" y="4169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2723168" y="6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179512" y="3140968"/>
            <a:ext cx="921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(unsigned long)&amp;((SAWON*)0)-&gt;list1 );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3554912" y="2052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3554912" y="11145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D793B-FAA8-46EE-AEA1-B323A88D2A5F}"/>
              </a:ext>
            </a:extLst>
          </p:cNvPr>
          <p:cNvSpPr txBox="1"/>
          <p:nvPr/>
        </p:nvSpPr>
        <p:spPr>
          <a:xfrm>
            <a:off x="4644008" y="39844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에만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포함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구조체 멤버의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이용하자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EDB34-E043-4E43-8660-AFCBC999187A}"/>
              </a:ext>
            </a:extLst>
          </p:cNvPr>
          <p:cNvSpPr txBox="1"/>
          <p:nvPr/>
        </p:nvSpPr>
        <p:spPr>
          <a:xfrm>
            <a:off x="1630572" y="7606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42AF87-FE00-498B-81AB-3AC20A0DDA6B}"/>
              </a:ext>
            </a:extLst>
          </p:cNvPr>
          <p:cNvSpPr/>
          <p:nvPr/>
        </p:nvSpPr>
        <p:spPr>
          <a:xfrm>
            <a:off x="246263" y="134076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31E321-382A-4FF6-A8B9-619FE7F09C0F}"/>
              </a:ext>
            </a:extLst>
          </p:cNvPr>
          <p:cNvSpPr/>
          <p:nvPr/>
        </p:nvSpPr>
        <p:spPr>
          <a:xfrm>
            <a:off x="246263" y="170080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7D32-4A53-48F7-AF70-DC50D1F824E4}"/>
              </a:ext>
            </a:extLst>
          </p:cNvPr>
          <p:cNvSpPr txBox="1"/>
          <p:nvPr/>
        </p:nvSpPr>
        <p:spPr>
          <a:xfrm>
            <a:off x="1614415" y="15146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6875D-9378-4488-B839-460ED53C7C46}"/>
              </a:ext>
            </a:extLst>
          </p:cNvPr>
          <p:cNvCxnSpPr>
            <a:cxnSpLocks/>
          </p:cNvCxnSpPr>
          <p:nvPr/>
        </p:nvCxnSpPr>
        <p:spPr>
          <a:xfrm flipH="1">
            <a:off x="1627654" y="134150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9E31-4A73-4F91-AF83-146BAC914A31}"/>
              </a:ext>
            </a:extLst>
          </p:cNvPr>
          <p:cNvSpPr txBox="1"/>
          <p:nvPr/>
        </p:nvSpPr>
        <p:spPr>
          <a:xfrm>
            <a:off x="1885074" y="1008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298294-E5A3-4EBC-B331-CBA246DCA503}"/>
              </a:ext>
            </a:extLst>
          </p:cNvPr>
          <p:cNvCxnSpPr>
            <a:cxnSpLocks/>
          </p:cNvCxnSpPr>
          <p:nvPr/>
        </p:nvCxnSpPr>
        <p:spPr>
          <a:xfrm flipV="1">
            <a:off x="1835696" y="276529"/>
            <a:ext cx="0" cy="107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08203-08BE-4B0A-A964-97075E5CCD45}"/>
              </a:ext>
            </a:extLst>
          </p:cNvPr>
          <p:cNvSpPr txBox="1"/>
          <p:nvPr/>
        </p:nvSpPr>
        <p:spPr>
          <a:xfrm>
            <a:off x="3548216" y="411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79512" y="332656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container_of(ptr, type, member) ({		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const typeof( ((type *)0)-&gt;member ) *__mptr = (ptr);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container_of(ptr, type, member)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07504" y="44624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task_struct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pid;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tasks;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children;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sibling;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57E1-6512-4164-946C-89250218970D}"/>
              </a:ext>
            </a:extLst>
          </p:cNvPr>
          <p:cNvSpPr txBox="1"/>
          <p:nvPr/>
        </p:nvSpPr>
        <p:spPr>
          <a:xfrm>
            <a:off x="4644008" y="116632"/>
            <a:ext cx="5288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uid, gid;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i_wb_list;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i_lru;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i_sb_list;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1750</Words>
  <Application>Microsoft Office PowerPoint</Application>
  <PresentationFormat>화면 슬라이드 쇼(4:3)</PresentationFormat>
  <Paragraphs>508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194</cp:revision>
  <dcterms:created xsi:type="dcterms:W3CDTF">2016-12-04T23:13:07Z</dcterms:created>
  <dcterms:modified xsi:type="dcterms:W3CDTF">2017-08-08T02:06:13Z</dcterms:modified>
</cp:coreProperties>
</file>