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-851766" y="260648"/>
            <a:ext cx="71865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preSo(char *x, int m, unsigned int S[]) {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unsigned int j, lim;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int i;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for (i = 0; i &lt; ASIZE; ++i)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S[i] = ~0;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for (lim = i = 0, j = 1; i &lt; m; ++i, j &lt;&lt;= 1) {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S[x[i]] &amp;= ~j;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lim |= j;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}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lim = ~(lim&gt;&gt;1);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return(lim);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F51E2-9503-44B4-9236-BC86C2F257CD}"/>
              </a:ext>
            </a:extLst>
          </p:cNvPr>
          <p:cNvSpPr/>
          <p:nvPr/>
        </p:nvSpPr>
        <p:spPr>
          <a:xfrm>
            <a:off x="6511711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0B89-DDAF-4B53-B356-CFF428F83751}"/>
              </a:ext>
            </a:extLst>
          </p:cNvPr>
          <p:cNvSpPr/>
          <p:nvPr/>
        </p:nvSpPr>
        <p:spPr>
          <a:xfrm>
            <a:off x="6799732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BF627-0271-46C0-A83F-6C2781814D30}"/>
              </a:ext>
            </a:extLst>
          </p:cNvPr>
          <p:cNvSpPr/>
          <p:nvPr/>
        </p:nvSpPr>
        <p:spPr>
          <a:xfrm>
            <a:off x="7087753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DABF3-51D0-45A8-BCAE-BB37BFA7B567}"/>
              </a:ext>
            </a:extLst>
          </p:cNvPr>
          <p:cNvSpPr/>
          <p:nvPr/>
        </p:nvSpPr>
        <p:spPr>
          <a:xfrm>
            <a:off x="7375774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205D7-3E5C-4C53-8513-392CA65B94C1}"/>
              </a:ext>
            </a:extLst>
          </p:cNvPr>
          <p:cNvSpPr/>
          <p:nvPr/>
        </p:nvSpPr>
        <p:spPr>
          <a:xfrm>
            <a:off x="7663795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8EB8C-CF66-46B4-8A07-B4E2809EEBF5}"/>
              </a:ext>
            </a:extLst>
          </p:cNvPr>
          <p:cNvSpPr/>
          <p:nvPr/>
        </p:nvSpPr>
        <p:spPr>
          <a:xfrm>
            <a:off x="7951816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C231B-9321-4260-B80F-AECB77A6A1C5}"/>
              </a:ext>
            </a:extLst>
          </p:cNvPr>
          <p:cNvSpPr/>
          <p:nvPr/>
        </p:nvSpPr>
        <p:spPr>
          <a:xfrm>
            <a:off x="823983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1DE0C-4332-41A5-B6F4-BF53A52E9E60}"/>
              </a:ext>
            </a:extLst>
          </p:cNvPr>
          <p:cNvSpPr/>
          <p:nvPr/>
        </p:nvSpPr>
        <p:spPr>
          <a:xfrm>
            <a:off x="852784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8F69-6B89-4163-A3FE-1B9B3703AD36}"/>
              </a:ext>
            </a:extLst>
          </p:cNvPr>
          <p:cNvSpPr txBox="1"/>
          <p:nvPr/>
        </p:nvSpPr>
        <p:spPr>
          <a:xfrm>
            <a:off x="6800253" y="5486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D0BC9-21E1-4B35-93B9-86E606BB4700}"/>
              </a:ext>
            </a:extLst>
          </p:cNvPr>
          <p:cNvSpPr txBox="1"/>
          <p:nvPr/>
        </p:nvSpPr>
        <p:spPr>
          <a:xfrm>
            <a:off x="5508104" y="2132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S['h']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1EFF91-2BEA-4F72-9ABD-0ED429102F8E}"/>
              </a:ext>
            </a:extLst>
          </p:cNvPr>
          <p:cNvSpPr/>
          <p:nvPr/>
        </p:nvSpPr>
        <p:spPr>
          <a:xfrm>
            <a:off x="6511711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D04C7C-4A30-4932-B126-F107B5CB905A}"/>
              </a:ext>
            </a:extLst>
          </p:cNvPr>
          <p:cNvSpPr/>
          <p:nvPr/>
        </p:nvSpPr>
        <p:spPr>
          <a:xfrm>
            <a:off x="6799732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C4BFC3-EB40-4CF2-9DF1-474B25AACB5A}"/>
              </a:ext>
            </a:extLst>
          </p:cNvPr>
          <p:cNvSpPr/>
          <p:nvPr/>
        </p:nvSpPr>
        <p:spPr>
          <a:xfrm>
            <a:off x="7087753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40FB13-0536-451E-9D26-BF33A6B8670E}"/>
              </a:ext>
            </a:extLst>
          </p:cNvPr>
          <p:cNvSpPr/>
          <p:nvPr/>
        </p:nvSpPr>
        <p:spPr>
          <a:xfrm>
            <a:off x="7375774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94DF4-4580-48D1-98F5-4FAD4BDED64B}"/>
              </a:ext>
            </a:extLst>
          </p:cNvPr>
          <p:cNvSpPr/>
          <p:nvPr/>
        </p:nvSpPr>
        <p:spPr>
          <a:xfrm>
            <a:off x="7663795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93ED03-51ED-4F6B-ADA3-E0A6FE5033EA}"/>
              </a:ext>
            </a:extLst>
          </p:cNvPr>
          <p:cNvSpPr/>
          <p:nvPr/>
        </p:nvSpPr>
        <p:spPr>
          <a:xfrm>
            <a:off x="7951816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67F41-A6C7-41D4-94F0-A93BCB634E0C}"/>
              </a:ext>
            </a:extLst>
          </p:cNvPr>
          <p:cNvSpPr/>
          <p:nvPr/>
        </p:nvSpPr>
        <p:spPr>
          <a:xfrm>
            <a:off x="823983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BC74B8-4D66-4E0B-804C-334B4DEF2709}"/>
              </a:ext>
            </a:extLst>
          </p:cNvPr>
          <p:cNvSpPr/>
          <p:nvPr/>
        </p:nvSpPr>
        <p:spPr>
          <a:xfrm>
            <a:off x="852784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6133C-50FE-4812-B356-B705B9DC13AC}"/>
              </a:ext>
            </a:extLst>
          </p:cNvPr>
          <p:cNvSpPr txBox="1"/>
          <p:nvPr/>
        </p:nvSpPr>
        <p:spPr>
          <a:xfrm>
            <a:off x="5508104" y="2636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S['e']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31A4A-B103-478D-9F24-764060310362}"/>
              </a:ext>
            </a:extLst>
          </p:cNvPr>
          <p:cNvSpPr/>
          <p:nvPr/>
        </p:nvSpPr>
        <p:spPr>
          <a:xfrm>
            <a:off x="6511711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5DCB-6649-4463-AF99-652984765A0E}"/>
              </a:ext>
            </a:extLst>
          </p:cNvPr>
          <p:cNvSpPr/>
          <p:nvPr/>
        </p:nvSpPr>
        <p:spPr>
          <a:xfrm>
            <a:off x="6799732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43834-BD15-48B5-97F7-387252AC5BF4}"/>
              </a:ext>
            </a:extLst>
          </p:cNvPr>
          <p:cNvSpPr/>
          <p:nvPr/>
        </p:nvSpPr>
        <p:spPr>
          <a:xfrm>
            <a:off x="7087753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C9C0B-D41B-44E4-996A-8A434CDAE09C}"/>
              </a:ext>
            </a:extLst>
          </p:cNvPr>
          <p:cNvSpPr/>
          <p:nvPr/>
        </p:nvSpPr>
        <p:spPr>
          <a:xfrm>
            <a:off x="7375774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F7618C-3389-490F-97E3-13D1FDA34595}"/>
              </a:ext>
            </a:extLst>
          </p:cNvPr>
          <p:cNvSpPr/>
          <p:nvPr/>
        </p:nvSpPr>
        <p:spPr>
          <a:xfrm>
            <a:off x="7663795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086F7-E440-431F-9B9F-631CBD833D51}"/>
              </a:ext>
            </a:extLst>
          </p:cNvPr>
          <p:cNvSpPr/>
          <p:nvPr/>
        </p:nvSpPr>
        <p:spPr>
          <a:xfrm>
            <a:off x="7951816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9B5044-0B31-4B89-BB31-64D77406E382}"/>
              </a:ext>
            </a:extLst>
          </p:cNvPr>
          <p:cNvSpPr/>
          <p:nvPr/>
        </p:nvSpPr>
        <p:spPr>
          <a:xfrm>
            <a:off x="823983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426EB6-C3F3-4FBA-9218-CE53E0AC2A08}"/>
              </a:ext>
            </a:extLst>
          </p:cNvPr>
          <p:cNvSpPr/>
          <p:nvPr/>
        </p:nvSpPr>
        <p:spPr>
          <a:xfrm>
            <a:off x="852784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5EE9CC-1108-483F-ADC4-DFB92295AA8B}"/>
              </a:ext>
            </a:extLst>
          </p:cNvPr>
          <p:cNvSpPr txBox="1"/>
          <p:nvPr/>
        </p:nvSpPr>
        <p:spPr>
          <a:xfrm>
            <a:off x="5508104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S['l']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6A2329-891E-4417-B6BB-5BFAFCCCE8A9}"/>
              </a:ext>
            </a:extLst>
          </p:cNvPr>
          <p:cNvSpPr/>
          <p:nvPr/>
        </p:nvSpPr>
        <p:spPr>
          <a:xfrm>
            <a:off x="6511711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69E257-EE80-4502-B2A3-E04A1E811E97}"/>
              </a:ext>
            </a:extLst>
          </p:cNvPr>
          <p:cNvSpPr/>
          <p:nvPr/>
        </p:nvSpPr>
        <p:spPr>
          <a:xfrm>
            <a:off x="6799732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0E2C97-EFA9-4B4D-8F2A-0092ABA30BC8}"/>
              </a:ext>
            </a:extLst>
          </p:cNvPr>
          <p:cNvSpPr/>
          <p:nvPr/>
        </p:nvSpPr>
        <p:spPr>
          <a:xfrm>
            <a:off x="7087753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8950FD-4D6F-4F1F-BA2C-222C3A0356F2}"/>
              </a:ext>
            </a:extLst>
          </p:cNvPr>
          <p:cNvSpPr/>
          <p:nvPr/>
        </p:nvSpPr>
        <p:spPr>
          <a:xfrm>
            <a:off x="7375774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41BD71-5E51-461C-B70D-4CE5BBF74934}"/>
              </a:ext>
            </a:extLst>
          </p:cNvPr>
          <p:cNvSpPr/>
          <p:nvPr/>
        </p:nvSpPr>
        <p:spPr>
          <a:xfrm>
            <a:off x="7663795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9F5E3-5B59-4B72-8A57-DDA090A2B337}"/>
              </a:ext>
            </a:extLst>
          </p:cNvPr>
          <p:cNvSpPr/>
          <p:nvPr/>
        </p:nvSpPr>
        <p:spPr>
          <a:xfrm>
            <a:off x="7951816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529483-6896-4913-940C-1D1E57496A0F}"/>
              </a:ext>
            </a:extLst>
          </p:cNvPr>
          <p:cNvSpPr/>
          <p:nvPr/>
        </p:nvSpPr>
        <p:spPr>
          <a:xfrm>
            <a:off x="823983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4A49E9-18C1-4685-9B13-771B8644CB8A}"/>
              </a:ext>
            </a:extLst>
          </p:cNvPr>
          <p:cNvSpPr/>
          <p:nvPr/>
        </p:nvSpPr>
        <p:spPr>
          <a:xfrm>
            <a:off x="852784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2DC57-E4A7-4CE4-A288-5D01D3234246}"/>
              </a:ext>
            </a:extLst>
          </p:cNvPr>
          <p:cNvSpPr txBox="1"/>
          <p:nvPr/>
        </p:nvSpPr>
        <p:spPr>
          <a:xfrm>
            <a:off x="5508104" y="364502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S['o']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0CC64-F9AE-44D0-935D-BF10F1616B37}"/>
              </a:ext>
            </a:extLst>
          </p:cNvPr>
          <p:cNvSpPr/>
          <p:nvPr/>
        </p:nvSpPr>
        <p:spPr>
          <a:xfrm>
            <a:off x="6511711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1E66B-CE39-46F1-948E-456F7490257E}"/>
              </a:ext>
            </a:extLst>
          </p:cNvPr>
          <p:cNvSpPr/>
          <p:nvPr/>
        </p:nvSpPr>
        <p:spPr>
          <a:xfrm>
            <a:off x="6799732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BB01DB-CE5E-4B50-A61A-A646CCD061FB}"/>
              </a:ext>
            </a:extLst>
          </p:cNvPr>
          <p:cNvSpPr/>
          <p:nvPr/>
        </p:nvSpPr>
        <p:spPr>
          <a:xfrm>
            <a:off x="7087753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F951-2B79-470F-AA87-CF17681B7BFF}"/>
              </a:ext>
            </a:extLst>
          </p:cNvPr>
          <p:cNvSpPr/>
          <p:nvPr/>
        </p:nvSpPr>
        <p:spPr>
          <a:xfrm>
            <a:off x="7375774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18559E-52A8-44BB-931A-EF5956351312}"/>
              </a:ext>
            </a:extLst>
          </p:cNvPr>
          <p:cNvSpPr/>
          <p:nvPr/>
        </p:nvSpPr>
        <p:spPr>
          <a:xfrm>
            <a:off x="7663795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5B493B-23E4-44E6-8D91-17B88B3E9286}"/>
              </a:ext>
            </a:extLst>
          </p:cNvPr>
          <p:cNvSpPr/>
          <p:nvPr/>
        </p:nvSpPr>
        <p:spPr>
          <a:xfrm>
            <a:off x="7951816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B58EA8-1902-4E6F-9289-7872492116D6}"/>
              </a:ext>
            </a:extLst>
          </p:cNvPr>
          <p:cNvSpPr/>
          <p:nvPr/>
        </p:nvSpPr>
        <p:spPr>
          <a:xfrm>
            <a:off x="8239837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7CA1F4-E181-496B-812E-82FA9ABFE8D0}"/>
              </a:ext>
            </a:extLst>
          </p:cNvPr>
          <p:cNvSpPr/>
          <p:nvPr/>
        </p:nvSpPr>
        <p:spPr>
          <a:xfrm>
            <a:off x="8527847" y="465313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659097-82A1-4643-A254-7CC0C6EA7F5D}"/>
              </a:ext>
            </a:extLst>
          </p:cNvPr>
          <p:cNvSpPr txBox="1"/>
          <p:nvPr/>
        </p:nvSpPr>
        <p:spPr>
          <a:xfrm>
            <a:off x="5908357" y="46531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5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-412106" y="326557"/>
            <a:ext cx="5920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	/* Searching */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 (state = ~0, j = 0; j &lt; n; ++j) {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state = (state&lt;&lt;1) | S[y[j]];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 (state &lt; lim)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OUTPUT(j - m + 1);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F51E2-9503-44B4-9236-BC86C2F257CD}"/>
              </a:ext>
            </a:extLst>
          </p:cNvPr>
          <p:cNvSpPr/>
          <p:nvPr/>
        </p:nvSpPr>
        <p:spPr>
          <a:xfrm>
            <a:off x="6511711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0B89-DDAF-4B53-B356-CFF428F83751}"/>
              </a:ext>
            </a:extLst>
          </p:cNvPr>
          <p:cNvSpPr/>
          <p:nvPr/>
        </p:nvSpPr>
        <p:spPr>
          <a:xfrm>
            <a:off x="6799732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BF627-0271-46C0-A83F-6C2781814D30}"/>
              </a:ext>
            </a:extLst>
          </p:cNvPr>
          <p:cNvSpPr/>
          <p:nvPr/>
        </p:nvSpPr>
        <p:spPr>
          <a:xfrm>
            <a:off x="7087753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DABF3-51D0-45A8-BCAE-BB37BFA7B567}"/>
              </a:ext>
            </a:extLst>
          </p:cNvPr>
          <p:cNvSpPr/>
          <p:nvPr/>
        </p:nvSpPr>
        <p:spPr>
          <a:xfrm>
            <a:off x="7375774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5205D7-3E5C-4C53-8513-392CA65B94C1}"/>
              </a:ext>
            </a:extLst>
          </p:cNvPr>
          <p:cNvSpPr/>
          <p:nvPr/>
        </p:nvSpPr>
        <p:spPr>
          <a:xfrm>
            <a:off x="7663795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8EB8C-CF66-46B4-8A07-B4E2809EEBF5}"/>
              </a:ext>
            </a:extLst>
          </p:cNvPr>
          <p:cNvSpPr/>
          <p:nvPr/>
        </p:nvSpPr>
        <p:spPr>
          <a:xfrm>
            <a:off x="7951816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C231B-9321-4260-B80F-AECB77A6A1C5}"/>
              </a:ext>
            </a:extLst>
          </p:cNvPr>
          <p:cNvSpPr/>
          <p:nvPr/>
        </p:nvSpPr>
        <p:spPr>
          <a:xfrm>
            <a:off x="823983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1DE0C-4332-41A5-B6F4-BF53A52E9E60}"/>
              </a:ext>
            </a:extLst>
          </p:cNvPr>
          <p:cNvSpPr/>
          <p:nvPr/>
        </p:nvSpPr>
        <p:spPr>
          <a:xfrm>
            <a:off x="8527847" y="213285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8F69-6B89-4163-A3FE-1B9B3703AD36}"/>
              </a:ext>
            </a:extLst>
          </p:cNvPr>
          <p:cNvSpPr txBox="1"/>
          <p:nvPr/>
        </p:nvSpPr>
        <p:spPr>
          <a:xfrm>
            <a:off x="6800253" y="548680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"How hello world"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D0BC9-21E1-4B35-93B9-86E606BB4700}"/>
              </a:ext>
            </a:extLst>
          </p:cNvPr>
          <p:cNvSpPr txBox="1"/>
          <p:nvPr/>
        </p:nvSpPr>
        <p:spPr>
          <a:xfrm>
            <a:off x="5508104" y="2132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S['h']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1EFF91-2BEA-4F72-9ABD-0ED429102F8E}"/>
              </a:ext>
            </a:extLst>
          </p:cNvPr>
          <p:cNvSpPr/>
          <p:nvPr/>
        </p:nvSpPr>
        <p:spPr>
          <a:xfrm>
            <a:off x="6511711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D04C7C-4A30-4932-B126-F107B5CB905A}"/>
              </a:ext>
            </a:extLst>
          </p:cNvPr>
          <p:cNvSpPr/>
          <p:nvPr/>
        </p:nvSpPr>
        <p:spPr>
          <a:xfrm>
            <a:off x="6799732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C4BFC3-EB40-4CF2-9DF1-474B25AACB5A}"/>
              </a:ext>
            </a:extLst>
          </p:cNvPr>
          <p:cNvSpPr/>
          <p:nvPr/>
        </p:nvSpPr>
        <p:spPr>
          <a:xfrm>
            <a:off x="7087753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40FB13-0536-451E-9D26-BF33A6B8670E}"/>
              </a:ext>
            </a:extLst>
          </p:cNvPr>
          <p:cNvSpPr/>
          <p:nvPr/>
        </p:nvSpPr>
        <p:spPr>
          <a:xfrm>
            <a:off x="7375774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94DF4-4580-48D1-98F5-4FAD4BDED64B}"/>
              </a:ext>
            </a:extLst>
          </p:cNvPr>
          <p:cNvSpPr/>
          <p:nvPr/>
        </p:nvSpPr>
        <p:spPr>
          <a:xfrm>
            <a:off x="7663795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93ED03-51ED-4F6B-ADA3-E0A6FE5033EA}"/>
              </a:ext>
            </a:extLst>
          </p:cNvPr>
          <p:cNvSpPr/>
          <p:nvPr/>
        </p:nvSpPr>
        <p:spPr>
          <a:xfrm>
            <a:off x="7951816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67F41-A6C7-41D4-94F0-A93BCB634E0C}"/>
              </a:ext>
            </a:extLst>
          </p:cNvPr>
          <p:cNvSpPr/>
          <p:nvPr/>
        </p:nvSpPr>
        <p:spPr>
          <a:xfrm>
            <a:off x="823983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BC74B8-4D66-4E0B-804C-334B4DEF2709}"/>
              </a:ext>
            </a:extLst>
          </p:cNvPr>
          <p:cNvSpPr/>
          <p:nvPr/>
        </p:nvSpPr>
        <p:spPr>
          <a:xfrm>
            <a:off x="8527847" y="263691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6133C-50FE-4812-B356-B705B9DC13AC}"/>
              </a:ext>
            </a:extLst>
          </p:cNvPr>
          <p:cNvSpPr txBox="1"/>
          <p:nvPr/>
        </p:nvSpPr>
        <p:spPr>
          <a:xfrm>
            <a:off x="5508104" y="2636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S['e']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31A4A-B103-478D-9F24-764060310362}"/>
              </a:ext>
            </a:extLst>
          </p:cNvPr>
          <p:cNvSpPr/>
          <p:nvPr/>
        </p:nvSpPr>
        <p:spPr>
          <a:xfrm>
            <a:off x="6511711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5DCB-6649-4463-AF99-652984765A0E}"/>
              </a:ext>
            </a:extLst>
          </p:cNvPr>
          <p:cNvSpPr/>
          <p:nvPr/>
        </p:nvSpPr>
        <p:spPr>
          <a:xfrm>
            <a:off x="6799732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F43834-BD15-48B5-97F7-387252AC5BF4}"/>
              </a:ext>
            </a:extLst>
          </p:cNvPr>
          <p:cNvSpPr/>
          <p:nvPr/>
        </p:nvSpPr>
        <p:spPr>
          <a:xfrm>
            <a:off x="7087753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C9C0B-D41B-44E4-996A-8A434CDAE09C}"/>
              </a:ext>
            </a:extLst>
          </p:cNvPr>
          <p:cNvSpPr/>
          <p:nvPr/>
        </p:nvSpPr>
        <p:spPr>
          <a:xfrm>
            <a:off x="7375774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F7618C-3389-490F-97E3-13D1FDA34595}"/>
              </a:ext>
            </a:extLst>
          </p:cNvPr>
          <p:cNvSpPr/>
          <p:nvPr/>
        </p:nvSpPr>
        <p:spPr>
          <a:xfrm>
            <a:off x="7663795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086F7-E440-431F-9B9F-631CBD833D51}"/>
              </a:ext>
            </a:extLst>
          </p:cNvPr>
          <p:cNvSpPr/>
          <p:nvPr/>
        </p:nvSpPr>
        <p:spPr>
          <a:xfrm>
            <a:off x="7951816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9B5044-0B31-4B89-BB31-64D77406E382}"/>
              </a:ext>
            </a:extLst>
          </p:cNvPr>
          <p:cNvSpPr/>
          <p:nvPr/>
        </p:nvSpPr>
        <p:spPr>
          <a:xfrm>
            <a:off x="823983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426EB6-C3F3-4FBA-9218-CE53E0AC2A08}"/>
              </a:ext>
            </a:extLst>
          </p:cNvPr>
          <p:cNvSpPr/>
          <p:nvPr/>
        </p:nvSpPr>
        <p:spPr>
          <a:xfrm>
            <a:off x="8527847" y="314096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5EE9CC-1108-483F-ADC4-DFB92295AA8B}"/>
              </a:ext>
            </a:extLst>
          </p:cNvPr>
          <p:cNvSpPr txBox="1"/>
          <p:nvPr/>
        </p:nvSpPr>
        <p:spPr>
          <a:xfrm>
            <a:off x="5508104" y="314096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S['l']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6A2329-891E-4417-B6BB-5BFAFCCCE8A9}"/>
              </a:ext>
            </a:extLst>
          </p:cNvPr>
          <p:cNvSpPr/>
          <p:nvPr/>
        </p:nvSpPr>
        <p:spPr>
          <a:xfrm>
            <a:off x="6511711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69E257-EE80-4502-B2A3-E04A1E811E97}"/>
              </a:ext>
            </a:extLst>
          </p:cNvPr>
          <p:cNvSpPr/>
          <p:nvPr/>
        </p:nvSpPr>
        <p:spPr>
          <a:xfrm>
            <a:off x="6799732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0E2C97-EFA9-4B4D-8F2A-0092ABA30BC8}"/>
              </a:ext>
            </a:extLst>
          </p:cNvPr>
          <p:cNvSpPr/>
          <p:nvPr/>
        </p:nvSpPr>
        <p:spPr>
          <a:xfrm>
            <a:off x="7087753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8950FD-4D6F-4F1F-BA2C-222C3A0356F2}"/>
              </a:ext>
            </a:extLst>
          </p:cNvPr>
          <p:cNvSpPr/>
          <p:nvPr/>
        </p:nvSpPr>
        <p:spPr>
          <a:xfrm>
            <a:off x="7375774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41BD71-5E51-461C-B70D-4CE5BBF74934}"/>
              </a:ext>
            </a:extLst>
          </p:cNvPr>
          <p:cNvSpPr/>
          <p:nvPr/>
        </p:nvSpPr>
        <p:spPr>
          <a:xfrm>
            <a:off x="7663795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9F5E3-5B59-4B72-8A57-DDA090A2B337}"/>
              </a:ext>
            </a:extLst>
          </p:cNvPr>
          <p:cNvSpPr/>
          <p:nvPr/>
        </p:nvSpPr>
        <p:spPr>
          <a:xfrm>
            <a:off x="7951816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529483-6896-4913-940C-1D1E57496A0F}"/>
              </a:ext>
            </a:extLst>
          </p:cNvPr>
          <p:cNvSpPr/>
          <p:nvPr/>
        </p:nvSpPr>
        <p:spPr>
          <a:xfrm>
            <a:off x="823983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4A49E9-18C1-4685-9B13-771B8644CB8A}"/>
              </a:ext>
            </a:extLst>
          </p:cNvPr>
          <p:cNvSpPr/>
          <p:nvPr/>
        </p:nvSpPr>
        <p:spPr>
          <a:xfrm>
            <a:off x="8527847" y="3645024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2DC57-E4A7-4CE4-A288-5D01D3234246}"/>
              </a:ext>
            </a:extLst>
          </p:cNvPr>
          <p:cNvSpPr txBox="1"/>
          <p:nvPr/>
        </p:nvSpPr>
        <p:spPr>
          <a:xfrm>
            <a:off x="5508104" y="364502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S['o']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0CC64-F9AE-44D0-935D-BF10F1616B37}"/>
              </a:ext>
            </a:extLst>
          </p:cNvPr>
          <p:cNvSpPr/>
          <p:nvPr/>
        </p:nvSpPr>
        <p:spPr>
          <a:xfrm>
            <a:off x="6511711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1E66B-CE39-46F1-948E-456F7490257E}"/>
              </a:ext>
            </a:extLst>
          </p:cNvPr>
          <p:cNvSpPr/>
          <p:nvPr/>
        </p:nvSpPr>
        <p:spPr>
          <a:xfrm>
            <a:off x="6799732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BB01DB-CE5E-4B50-A61A-A646CCD061FB}"/>
              </a:ext>
            </a:extLst>
          </p:cNvPr>
          <p:cNvSpPr/>
          <p:nvPr/>
        </p:nvSpPr>
        <p:spPr>
          <a:xfrm>
            <a:off x="7087753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F951-2B79-470F-AA87-CF17681B7BFF}"/>
              </a:ext>
            </a:extLst>
          </p:cNvPr>
          <p:cNvSpPr/>
          <p:nvPr/>
        </p:nvSpPr>
        <p:spPr>
          <a:xfrm>
            <a:off x="7375774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18559E-52A8-44BB-931A-EF5956351312}"/>
              </a:ext>
            </a:extLst>
          </p:cNvPr>
          <p:cNvSpPr/>
          <p:nvPr/>
        </p:nvSpPr>
        <p:spPr>
          <a:xfrm>
            <a:off x="7663795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5B493B-23E4-44E6-8D91-17B88B3E9286}"/>
              </a:ext>
            </a:extLst>
          </p:cNvPr>
          <p:cNvSpPr/>
          <p:nvPr/>
        </p:nvSpPr>
        <p:spPr>
          <a:xfrm>
            <a:off x="7951816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B58EA8-1902-4E6F-9289-7872492116D6}"/>
              </a:ext>
            </a:extLst>
          </p:cNvPr>
          <p:cNvSpPr/>
          <p:nvPr/>
        </p:nvSpPr>
        <p:spPr>
          <a:xfrm>
            <a:off x="8239837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7CA1F4-E181-496B-812E-82FA9ABFE8D0}"/>
              </a:ext>
            </a:extLst>
          </p:cNvPr>
          <p:cNvSpPr/>
          <p:nvPr/>
        </p:nvSpPr>
        <p:spPr>
          <a:xfrm>
            <a:off x="8527847" y="6021288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659097-82A1-4643-A254-7CC0C6EA7F5D}"/>
              </a:ext>
            </a:extLst>
          </p:cNvPr>
          <p:cNvSpPr txBox="1"/>
          <p:nvPr/>
        </p:nvSpPr>
        <p:spPr>
          <a:xfrm>
            <a:off x="5908357" y="60212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FD6161-C491-4C22-BF35-7D58CA00E96E}"/>
              </a:ext>
            </a:extLst>
          </p:cNvPr>
          <p:cNvSpPr/>
          <p:nvPr/>
        </p:nvSpPr>
        <p:spPr>
          <a:xfrm>
            <a:off x="6516304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8237A4-B637-42B2-A6F7-69EA26417568}"/>
              </a:ext>
            </a:extLst>
          </p:cNvPr>
          <p:cNvSpPr/>
          <p:nvPr/>
        </p:nvSpPr>
        <p:spPr>
          <a:xfrm>
            <a:off x="6804325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EE571A-D490-484B-AD2A-64AB5F13D3D0}"/>
              </a:ext>
            </a:extLst>
          </p:cNvPr>
          <p:cNvSpPr/>
          <p:nvPr/>
        </p:nvSpPr>
        <p:spPr>
          <a:xfrm>
            <a:off x="7092346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2BD1E0-D7EE-4E31-836F-C66BA1875DE7}"/>
              </a:ext>
            </a:extLst>
          </p:cNvPr>
          <p:cNvSpPr/>
          <p:nvPr/>
        </p:nvSpPr>
        <p:spPr>
          <a:xfrm>
            <a:off x="7380367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8EE769-BA00-4582-B3E9-A0C557B0C796}"/>
              </a:ext>
            </a:extLst>
          </p:cNvPr>
          <p:cNvSpPr/>
          <p:nvPr/>
        </p:nvSpPr>
        <p:spPr>
          <a:xfrm>
            <a:off x="7668388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83F869-DAF1-4668-B3D7-EE5BDA261768}"/>
              </a:ext>
            </a:extLst>
          </p:cNvPr>
          <p:cNvSpPr/>
          <p:nvPr/>
        </p:nvSpPr>
        <p:spPr>
          <a:xfrm>
            <a:off x="7956409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DAEF08-8EF4-4EDA-B63F-214737161E8B}"/>
              </a:ext>
            </a:extLst>
          </p:cNvPr>
          <p:cNvSpPr/>
          <p:nvPr/>
        </p:nvSpPr>
        <p:spPr>
          <a:xfrm>
            <a:off x="8244430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485274-A425-4754-B97A-2BBF1A355B55}"/>
              </a:ext>
            </a:extLst>
          </p:cNvPr>
          <p:cNvSpPr/>
          <p:nvPr/>
        </p:nvSpPr>
        <p:spPr>
          <a:xfrm>
            <a:off x="8532440" y="551723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C624E0-C69B-4189-A363-61AB80A06C05}"/>
              </a:ext>
            </a:extLst>
          </p:cNvPr>
          <p:cNvSpPr txBox="1"/>
          <p:nvPr/>
        </p:nvSpPr>
        <p:spPr>
          <a:xfrm>
            <a:off x="5649168" y="551723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7E3B4D-A434-4F00-8079-0FD753DD01F6}"/>
              </a:ext>
            </a:extLst>
          </p:cNvPr>
          <p:cNvSpPr/>
          <p:nvPr/>
        </p:nvSpPr>
        <p:spPr>
          <a:xfrm>
            <a:off x="6516304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5C6ED6-25DB-4B99-BFDB-24C14172886E}"/>
              </a:ext>
            </a:extLst>
          </p:cNvPr>
          <p:cNvSpPr/>
          <p:nvPr/>
        </p:nvSpPr>
        <p:spPr>
          <a:xfrm>
            <a:off x="6804325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2D3F01-76F7-4A02-862A-6705D3806CFC}"/>
              </a:ext>
            </a:extLst>
          </p:cNvPr>
          <p:cNvSpPr/>
          <p:nvPr/>
        </p:nvSpPr>
        <p:spPr>
          <a:xfrm>
            <a:off x="7092346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28F5BB-E2CA-4839-9DE9-6346600818DC}"/>
              </a:ext>
            </a:extLst>
          </p:cNvPr>
          <p:cNvSpPr/>
          <p:nvPr/>
        </p:nvSpPr>
        <p:spPr>
          <a:xfrm>
            <a:off x="7380367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226FE5-09DA-4843-A417-E5B1B6A80E27}"/>
              </a:ext>
            </a:extLst>
          </p:cNvPr>
          <p:cNvSpPr/>
          <p:nvPr/>
        </p:nvSpPr>
        <p:spPr>
          <a:xfrm>
            <a:off x="7668388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A39266-9DD9-498D-8076-4A231A65E0CA}"/>
              </a:ext>
            </a:extLst>
          </p:cNvPr>
          <p:cNvSpPr/>
          <p:nvPr/>
        </p:nvSpPr>
        <p:spPr>
          <a:xfrm>
            <a:off x="7956409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6191BC-58B9-4F3C-A826-B200AD7ACB30}"/>
              </a:ext>
            </a:extLst>
          </p:cNvPr>
          <p:cNvSpPr/>
          <p:nvPr/>
        </p:nvSpPr>
        <p:spPr>
          <a:xfrm>
            <a:off x="8244430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C83B18-4E9E-41A6-897A-52C6AFFDF432}"/>
              </a:ext>
            </a:extLst>
          </p:cNvPr>
          <p:cNvSpPr/>
          <p:nvPr/>
        </p:nvSpPr>
        <p:spPr>
          <a:xfrm>
            <a:off x="8532440" y="4293096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D4DB5B-C3C4-4226-AC4F-F8D7225C61E6}"/>
              </a:ext>
            </a:extLst>
          </p:cNvPr>
          <p:cNvSpPr txBox="1"/>
          <p:nvPr/>
        </p:nvSpPr>
        <p:spPr>
          <a:xfrm>
            <a:off x="5266587" y="429309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state&lt;&lt;1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E4E24FC-32A7-4DA4-9871-E67BE2899D05}"/>
              </a:ext>
            </a:extLst>
          </p:cNvPr>
          <p:cNvSpPr/>
          <p:nvPr/>
        </p:nvSpPr>
        <p:spPr>
          <a:xfrm>
            <a:off x="6511711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77C012-A255-4D66-A3BA-6E499FA28558}"/>
              </a:ext>
            </a:extLst>
          </p:cNvPr>
          <p:cNvSpPr/>
          <p:nvPr/>
        </p:nvSpPr>
        <p:spPr>
          <a:xfrm>
            <a:off x="6799732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AF6568-CEF7-4ACE-BA98-BF49FD753102}"/>
              </a:ext>
            </a:extLst>
          </p:cNvPr>
          <p:cNvSpPr/>
          <p:nvPr/>
        </p:nvSpPr>
        <p:spPr>
          <a:xfrm>
            <a:off x="7087753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8F2CF1-1D01-4D95-9477-CF5D5149C41B}"/>
              </a:ext>
            </a:extLst>
          </p:cNvPr>
          <p:cNvSpPr/>
          <p:nvPr/>
        </p:nvSpPr>
        <p:spPr>
          <a:xfrm>
            <a:off x="7375774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5ECD19-ADFE-43D1-9495-6B80267992D7}"/>
              </a:ext>
            </a:extLst>
          </p:cNvPr>
          <p:cNvSpPr/>
          <p:nvPr/>
        </p:nvSpPr>
        <p:spPr>
          <a:xfrm>
            <a:off x="7663795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E5A18CC-82C2-41A7-B915-FA347D194CC8}"/>
              </a:ext>
            </a:extLst>
          </p:cNvPr>
          <p:cNvSpPr/>
          <p:nvPr/>
        </p:nvSpPr>
        <p:spPr>
          <a:xfrm>
            <a:off x="7951816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A5C637-B8F1-4D02-9212-4B1084B92098}"/>
              </a:ext>
            </a:extLst>
          </p:cNvPr>
          <p:cNvSpPr/>
          <p:nvPr/>
        </p:nvSpPr>
        <p:spPr>
          <a:xfrm>
            <a:off x="8239837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AD11A5-F7E5-4ACF-8969-CC0A992298E9}"/>
              </a:ext>
            </a:extLst>
          </p:cNvPr>
          <p:cNvSpPr/>
          <p:nvPr/>
        </p:nvSpPr>
        <p:spPr>
          <a:xfrm>
            <a:off x="8527847" y="4797152"/>
            <a:ext cx="28803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BBE704-6B83-4664-9CB1-8B7D0D65E753}"/>
              </a:ext>
            </a:extLst>
          </p:cNvPr>
          <p:cNvSpPr txBox="1"/>
          <p:nvPr/>
        </p:nvSpPr>
        <p:spPr>
          <a:xfrm>
            <a:off x="8833333" y="4782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0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F913D-DB22-4E00-9D2B-C1C360293BCD}"/>
              </a:ext>
            </a:extLst>
          </p:cNvPr>
          <p:cNvSpPr txBox="1"/>
          <p:nvPr/>
        </p:nvSpPr>
        <p:spPr>
          <a:xfrm>
            <a:off x="1232105" y="3068960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preMp(char *x, int m, int mpNext[])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i, j;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j = mpNext[0] =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 (i &lt; m)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while (j &gt; -1 &amp;&amp; x[i] != x[j])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j = mpNext[j];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mpNext[++i] = ++j;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8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0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8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91797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3186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7193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41201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52081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9215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3222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72295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2060662" y="5013176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0 - (-1) = 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8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9179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31868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7193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41201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52081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9215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3222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72295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2060662" y="5013176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1 - 0 = 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0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959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360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76125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41619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5626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9633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3641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76481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2 - 0 =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6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3 - 1 =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6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4 - 1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20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5 - 1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4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75419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6 - 2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패턴매칭 </a:t>
            </a:r>
            <a:r>
              <a:rPr lang="en-US" altLang="ko-KR" sz="2000" b="1">
                <a:solidFill>
                  <a:srgbClr val="FF0000"/>
                </a:solidFill>
              </a:rPr>
              <a:t>: BF, KR, SO, MP, KMP,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BM ...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64088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7 - 3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9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39495" y="171699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0222" y="107658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40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8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40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97313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211960" y="2232520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94921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34992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75063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415134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55205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95277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3534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64088" y="31324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1475656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2115727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2755798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3395869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4035940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4676012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5316083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5956154" y="371703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1433507" y="50851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i - mpNext[i] = 8 - 4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3B351F-A0E5-448F-84F0-6C46A35EEBFF}"/>
              </a:ext>
            </a:extLst>
          </p:cNvPr>
          <p:cNvSpPr/>
          <p:nvPr/>
        </p:nvSpPr>
        <p:spPr>
          <a:xfrm>
            <a:off x="6592828" y="313240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415492" y="85717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67795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11846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47937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388008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28079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68151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08222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48293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588364" y="80092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012160" y="100136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6762381" y="2523372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CABBA6-B78B-4449-9C5C-621799AE63D5}"/>
              </a:ext>
            </a:extLst>
          </p:cNvPr>
          <p:cNvSpPr/>
          <p:nvPr/>
        </p:nvSpPr>
        <p:spPr>
          <a:xfrm>
            <a:off x="1470918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AF21F-6392-4574-A735-EEE116A03C53}"/>
              </a:ext>
            </a:extLst>
          </p:cNvPr>
          <p:cNvSpPr/>
          <p:nvPr/>
        </p:nvSpPr>
        <p:spPr>
          <a:xfrm>
            <a:off x="2110989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D0B7B8-43C7-4347-94C2-523097EDA9FE}"/>
              </a:ext>
            </a:extLst>
          </p:cNvPr>
          <p:cNvSpPr/>
          <p:nvPr/>
        </p:nvSpPr>
        <p:spPr>
          <a:xfrm>
            <a:off x="2751060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7B5727-1C64-42C5-B724-93682ACDC750}"/>
              </a:ext>
            </a:extLst>
          </p:cNvPr>
          <p:cNvSpPr/>
          <p:nvPr/>
        </p:nvSpPr>
        <p:spPr>
          <a:xfrm>
            <a:off x="3391131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56F255-9D49-4C9E-9063-37E6BF249DC7}"/>
              </a:ext>
            </a:extLst>
          </p:cNvPr>
          <p:cNvSpPr/>
          <p:nvPr/>
        </p:nvSpPr>
        <p:spPr>
          <a:xfrm>
            <a:off x="4031202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2E228-63AD-4FEC-8E97-B8F8BC614402}"/>
              </a:ext>
            </a:extLst>
          </p:cNvPr>
          <p:cNvSpPr/>
          <p:nvPr/>
        </p:nvSpPr>
        <p:spPr>
          <a:xfrm>
            <a:off x="4671274" y="143468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C58DFF-AE8F-4AD0-A899-751BDCEA62B8}"/>
              </a:ext>
            </a:extLst>
          </p:cNvPr>
          <p:cNvSpPr/>
          <p:nvPr/>
        </p:nvSpPr>
        <p:spPr>
          <a:xfrm>
            <a:off x="5320923" y="143311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AE0EE6-BB9E-42B7-9168-4DE20C44F5FE}"/>
              </a:ext>
            </a:extLst>
          </p:cNvPr>
          <p:cNvSpPr/>
          <p:nvPr/>
        </p:nvSpPr>
        <p:spPr>
          <a:xfrm>
            <a:off x="5940085" y="1434688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BC9348-1084-46A9-8BC7-429A1F73241F}"/>
              </a:ext>
            </a:extLst>
          </p:cNvPr>
          <p:cNvSpPr/>
          <p:nvPr/>
        </p:nvSpPr>
        <p:spPr>
          <a:xfrm>
            <a:off x="6580223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8D0D5A-491D-43B6-A439-A43DE7497D75}"/>
              </a:ext>
            </a:extLst>
          </p:cNvPr>
          <p:cNvSpPr/>
          <p:nvPr/>
        </p:nvSpPr>
        <p:spPr>
          <a:xfrm>
            <a:off x="7220293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8AD927-3D22-40F1-8D29-A2B313D794F5}"/>
              </a:ext>
            </a:extLst>
          </p:cNvPr>
          <p:cNvSpPr/>
          <p:nvPr/>
        </p:nvSpPr>
        <p:spPr>
          <a:xfrm>
            <a:off x="7860365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C5E83B-5F76-4D4B-A7C6-2616898D526D}"/>
              </a:ext>
            </a:extLst>
          </p:cNvPr>
          <p:cNvSpPr/>
          <p:nvPr/>
        </p:nvSpPr>
        <p:spPr>
          <a:xfrm>
            <a:off x="8500436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BE8A9-7623-47C4-8F0F-968285146A18}"/>
              </a:ext>
            </a:extLst>
          </p:cNvPr>
          <p:cNvSpPr/>
          <p:nvPr/>
        </p:nvSpPr>
        <p:spPr>
          <a:xfrm>
            <a:off x="9140507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F8B0C9-1765-4E52-9EE6-7CC425D8BE2B}"/>
              </a:ext>
            </a:extLst>
          </p:cNvPr>
          <p:cNvSpPr/>
          <p:nvPr/>
        </p:nvSpPr>
        <p:spPr>
          <a:xfrm>
            <a:off x="9780579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5A0F8F-1C4F-4EF7-8635-C0F9106BBDE0}"/>
              </a:ext>
            </a:extLst>
          </p:cNvPr>
          <p:cNvSpPr/>
          <p:nvPr/>
        </p:nvSpPr>
        <p:spPr>
          <a:xfrm>
            <a:off x="10420650" y="20193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2F1E0-17C7-40A3-98B5-02CF8F02C8A9}"/>
              </a:ext>
            </a:extLst>
          </p:cNvPr>
          <p:cNvSpPr/>
          <p:nvPr/>
        </p:nvSpPr>
        <p:spPr>
          <a:xfrm>
            <a:off x="11060721" y="20193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2780-87C3-43E1-AE3A-5B0D34C3EF90}"/>
              </a:ext>
            </a:extLst>
          </p:cNvPr>
          <p:cNvSpPr txBox="1"/>
          <p:nvPr/>
        </p:nvSpPr>
        <p:spPr>
          <a:xfrm>
            <a:off x="323528" y="2996952"/>
            <a:ext cx="52629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/* Searching */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 = j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 (j &lt; n)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while (i &gt; -1 &amp;&amp; x[i] != y[j])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i = mpNext[i];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j++;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if (i &gt;= m)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OUTPUT(j - i);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i = mpNext[i];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DB0AA5-0B8F-4E20-B975-A2B93D53842C}"/>
              </a:ext>
            </a:extLst>
          </p:cNvPr>
          <p:cNvSpPr txBox="1"/>
          <p:nvPr/>
        </p:nvSpPr>
        <p:spPr>
          <a:xfrm>
            <a:off x="6219197" y="20382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6CFD2E-BC13-44ED-B5B0-78506CA01EE3}"/>
              </a:ext>
            </a:extLst>
          </p:cNvPr>
          <p:cNvSpPr txBox="1"/>
          <p:nvPr/>
        </p:nvSpPr>
        <p:spPr>
          <a:xfrm>
            <a:off x="1115616" y="146197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D51420-5A79-4510-81DE-416D3045A493}"/>
              </a:ext>
            </a:extLst>
          </p:cNvPr>
          <p:cNvSpPr txBox="1"/>
          <p:nvPr/>
        </p:nvSpPr>
        <p:spPr>
          <a:xfrm>
            <a:off x="5968164" y="3429000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shift = 7 - mpNext[7]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7 - 3 = 4;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79E021-5DE5-4F1E-8FBD-CE9274DEECAB}"/>
              </a:ext>
            </a:extLst>
          </p:cNvPr>
          <p:cNvSpPr/>
          <p:nvPr/>
        </p:nvSpPr>
        <p:spPr>
          <a:xfrm>
            <a:off x="1475656" y="274599"/>
            <a:ext cx="550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-1      0      0      1      1      1        2      3      4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F913D-DB22-4E00-9D2B-C1C360293BCD}"/>
              </a:ext>
            </a:extLst>
          </p:cNvPr>
          <p:cNvSpPr txBox="1"/>
          <p:nvPr/>
        </p:nvSpPr>
        <p:spPr>
          <a:xfrm>
            <a:off x="971600" y="2780928"/>
            <a:ext cx="63914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preKmp(char *x, int m, int kmpNext[])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i, 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j = kmpNext[0] =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 (i &lt; m)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while (j &gt; -1 &amp;&amp; x[i] != x[j])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j = kmpNext[j];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j++;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if (x[i] == x[j])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kmpNext[i] = kmpNext[j];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kmpNext[i] = 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59750" y="1156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323528" y="17127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491797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31867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71939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12011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52082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692154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32225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72296" y="108467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3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6694542" y="53188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4176054" y="2150939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097CB-AE25-45AE-90EB-676438BDC1DA}"/>
              </a:ext>
            </a:extLst>
          </p:cNvPr>
          <p:cNvSpPr txBox="1"/>
          <p:nvPr/>
        </p:nvSpPr>
        <p:spPr>
          <a:xfrm>
            <a:off x="1547664" y="2140477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   0    -1   1   1    0   -1   1  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3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69823" y="2708920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323528" y="17127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50187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4194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82012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22084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62155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702227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42298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82369" y="263691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3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32225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8316416" y="188640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8172400" y="2204864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C6C1BC-401D-418C-BA0E-9D0E87AA81A3}"/>
              </a:ext>
            </a:extLst>
          </p:cNvPr>
          <p:cNvSpPr txBox="1"/>
          <p:nvPr/>
        </p:nvSpPr>
        <p:spPr>
          <a:xfrm>
            <a:off x="1043608" y="33569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2B5BBB-27C9-44FD-97AE-D83717B3FFC9}"/>
              </a:ext>
            </a:extLst>
          </p:cNvPr>
          <p:cNvSpPr/>
          <p:nvPr/>
        </p:nvSpPr>
        <p:spPr>
          <a:xfrm>
            <a:off x="146768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76CE09-A716-4942-A276-F522275F52D9}"/>
              </a:ext>
            </a:extLst>
          </p:cNvPr>
          <p:cNvSpPr/>
          <p:nvPr/>
        </p:nvSpPr>
        <p:spPr>
          <a:xfrm>
            <a:off x="210775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4C661-FDEB-47C0-8272-09FCC0061843}"/>
              </a:ext>
            </a:extLst>
          </p:cNvPr>
          <p:cNvSpPr/>
          <p:nvPr/>
        </p:nvSpPr>
        <p:spPr>
          <a:xfrm>
            <a:off x="2747826" y="328091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B3E8E-E7C2-4840-840B-B954BD61AB05}"/>
              </a:ext>
            </a:extLst>
          </p:cNvPr>
          <p:cNvSpPr/>
          <p:nvPr/>
        </p:nvSpPr>
        <p:spPr>
          <a:xfrm>
            <a:off x="3387898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A9B279-DF05-41DA-BA17-26F8E04CD1E6}"/>
              </a:ext>
            </a:extLst>
          </p:cNvPr>
          <p:cNvSpPr/>
          <p:nvPr/>
        </p:nvSpPr>
        <p:spPr>
          <a:xfrm>
            <a:off x="4027969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ED02C-A725-4A0C-B646-7FC494BF6D1E}"/>
              </a:ext>
            </a:extLst>
          </p:cNvPr>
          <p:cNvSpPr/>
          <p:nvPr/>
        </p:nvSpPr>
        <p:spPr>
          <a:xfrm>
            <a:off x="4668041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56B0-3BAD-4ECA-B4D6-364E3A8C4913}"/>
              </a:ext>
            </a:extLst>
          </p:cNvPr>
          <p:cNvSpPr/>
          <p:nvPr/>
        </p:nvSpPr>
        <p:spPr>
          <a:xfrm>
            <a:off x="5308112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BA90A9-49CA-488B-989D-9C857E55E5D0}"/>
              </a:ext>
            </a:extLst>
          </p:cNvPr>
          <p:cNvSpPr/>
          <p:nvPr/>
        </p:nvSpPr>
        <p:spPr>
          <a:xfrm>
            <a:off x="5948183" y="328498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CD0F63-F7F0-4D26-AAD1-37A1331675EC}"/>
              </a:ext>
            </a:extLst>
          </p:cNvPr>
          <p:cNvSpPr txBox="1"/>
          <p:nvPr/>
        </p:nvSpPr>
        <p:spPr>
          <a:xfrm>
            <a:off x="1501870" y="5157192"/>
            <a:ext cx="589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7 - kmpNext[7] = 7 - 1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4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244E05A-F78D-440E-BB20-4276512F64C1}"/>
              </a:ext>
            </a:extLst>
          </p:cNvPr>
          <p:cNvSpPr txBox="1"/>
          <p:nvPr/>
        </p:nvSpPr>
        <p:spPr>
          <a:xfrm>
            <a:off x="1069823" y="2708920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AB8DB-AD2F-445B-AE1B-5D7EE3EEF12C}"/>
              </a:ext>
            </a:extLst>
          </p:cNvPr>
          <p:cNvSpPr txBox="1"/>
          <p:nvPr/>
        </p:nvSpPr>
        <p:spPr>
          <a:xfrm>
            <a:off x="323528" y="17127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kmpNext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1ABB32-0A8D-459D-9448-4B20DCF0D7DF}"/>
              </a:ext>
            </a:extLst>
          </p:cNvPr>
          <p:cNvSpPr/>
          <p:nvPr/>
        </p:nvSpPr>
        <p:spPr>
          <a:xfrm>
            <a:off x="150187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169A5-A68C-4367-B051-86004FEBD169}"/>
              </a:ext>
            </a:extLst>
          </p:cNvPr>
          <p:cNvSpPr/>
          <p:nvPr/>
        </p:nvSpPr>
        <p:spPr>
          <a:xfrm>
            <a:off x="2141940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64A8E-D3AE-4454-9F01-5C2BBE7853AA}"/>
              </a:ext>
            </a:extLst>
          </p:cNvPr>
          <p:cNvSpPr/>
          <p:nvPr/>
        </p:nvSpPr>
        <p:spPr>
          <a:xfrm>
            <a:off x="2782012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98C9E-413A-4E7B-BFFE-ACA19238B091}"/>
              </a:ext>
            </a:extLst>
          </p:cNvPr>
          <p:cNvSpPr/>
          <p:nvPr/>
        </p:nvSpPr>
        <p:spPr>
          <a:xfrm>
            <a:off x="3422084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E5F2-74D7-4015-B0F6-D4ACBD66FE97}"/>
              </a:ext>
            </a:extLst>
          </p:cNvPr>
          <p:cNvSpPr/>
          <p:nvPr/>
        </p:nvSpPr>
        <p:spPr>
          <a:xfrm>
            <a:off x="4062155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62A071-BE30-45D9-B0E2-F4B3199EA6A1}"/>
              </a:ext>
            </a:extLst>
          </p:cNvPr>
          <p:cNvSpPr/>
          <p:nvPr/>
        </p:nvSpPr>
        <p:spPr>
          <a:xfrm>
            <a:off x="4702227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DF84-35B5-4ACF-91DF-63934A205603}"/>
              </a:ext>
            </a:extLst>
          </p:cNvPr>
          <p:cNvSpPr/>
          <p:nvPr/>
        </p:nvSpPr>
        <p:spPr>
          <a:xfrm>
            <a:off x="5342298" y="2636912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D66BB5-CF1C-4455-9FB4-6D1911095728}"/>
              </a:ext>
            </a:extLst>
          </p:cNvPr>
          <p:cNvSpPr/>
          <p:nvPr/>
        </p:nvSpPr>
        <p:spPr>
          <a:xfrm>
            <a:off x="5982369" y="26369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3BEAA-C7E4-4CCD-8C15-90A298F2B2C7}"/>
              </a:ext>
            </a:extLst>
          </p:cNvPr>
          <p:cNvSpPr/>
          <p:nvPr/>
        </p:nvSpPr>
        <p:spPr>
          <a:xfrm>
            <a:off x="14917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C8F7C-803B-4D48-8081-5CA53015D20B}"/>
              </a:ext>
            </a:extLst>
          </p:cNvPr>
          <p:cNvSpPr/>
          <p:nvPr/>
        </p:nvSpPr>
        <p:spPr>
          <a:xfrm>
            <a:off x="213584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223F5-5333-4952-ADA2-1ADB42CADA93}"/>
              </a:ext>
            </a:extLst>
          </p:cNvPr>
          <p:cNvSpPr/>
          <p:nvPr/>
        </p:nvSpPr>
        <p:spPr>
          <a:xfrm>
            <a:off x="2771939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0D0FD-35D5-426D-8DB1-68BF4CB2FB19}"/>
              </a:ext>
            </a:extLst>
          </p:cNvPr>
          <p:cNvSpPr/>
          <p:nvPr/>
        </p:nvSpPr>
        <p:spPr>
          <a:xfrm>
            <a:off x="3412011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E3CF8-40F9-4E1B-A847-4F600BFB47E5}"/>
              </a:ext>
            </a:extLst>
          </p:cNvPr>
          <p:cNvSpPr/>
          <p:nvPr/>
        </p:nvSpPr>
        <p:spPr>
          <a:xfrm>
            <a:off x="4052082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0E980-43AD-49AE-AD11-F1BC711C8FCC}"/>
              </a:ext>
            </a:extLst>
          </p:cNvPr>
          <p:cNvSpPr/>
          <p:nvPr/>
        </p:nvSpPr>
        <p:spPr>
          <a:xfrm>
            <a:off x="4692154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899A8-1C6C-4059-BCC7-E7D1C690815F}"/>
              </a:ext>
            </a:extLst>
          </p:cNvPr>
          <p:cNvSpPr/>
          <p:nvPr/>
        </p:nvSpPr>
        <p:spPr>
          <a:xfrm>
            <a:off x="5342297" y="166132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AD8B56-0253-4EF8-98A6-439F8B1E289B}"/>
              </a:ext>
            </a:extLst>
          </p:cNvPr>
          <p:cNvSpPr/>
          <p:nvPr/>
        </p:nvSpPr>
        <p:spPr>
          <a:xfrm>
            <a:off x="5972296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16F3C-B65A-4FC0-8C42-A619BEA6F4A4}"/>
              </a:ext>
            </a:extLst>
          </p:cNvPr>
          <p:cNvSpPr/>
          <p:nvPr/>
        </p:nvSpPr>
        <p:spPr>
          <a:xfrm>
            <a:off x="6612367" y="166073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30317A-7F02-4622-88A4-0BA47B8CE541}"/>
              </a:ext>
            </a:extLst>
          </p:cNvPr>
          <p:cNvGrpSpPr/>
          <p:nvPr/>
        </p:nvGrpSpPr>
        <p:grpSpPr>
          <a:xfrm>
            <a:off x="8316416" y="188640"/>
            <a:ext cx="325730" cy="595383"/>
            <a:chOff x="1600823" y="-46703"/>
            <a:chExt cx="325730" cy="595383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1125BF0-6614-4B39-B32C-9F5F081044E2}"/>
                </a:ext>
              </a:extLst>
            </p:cNvPr>
            <p:cNvCxnSpPr/>
            <p:nvPr/>
          </p:nvCxnSpPr>
          <p:spPr>
            <a:xfrm>
              <a:off x="1763688" y="260648"/>
              <a:ext cx="0" cy="2880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B3112F-76ED-4F9D-AD2A-DDC3A4C3553D}"/>
                </a:ext>
              </a:extLst>
            </p:cNvPr>
            <p:cNvSpPr txBox="1"/>
            <p:nvPr/>
          </p:nvSpPr>
          <p:spPr>
            <a:xfrm>
              <a:off x="1600823" y="-4670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i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8F6AD7-C93E-4955-A1C9-9F231D78B2F8}"/>
              </a:ext>
            </a:extLst>
          </p:cNvPr>
          <p:cNvGrpSpPr/>
          <p:nvPr/>
        </p:nvGrpSpPr>
        <p:grpSpPr>
          <a:xfrm>
            <a:off x="8172400" y="2204864"/>
            <a:ext cx="325730" cy="616134"/>
            <a:chOff x="1600823" y="1772816"/>
            <a:chExt cx="325730" cy="6161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FD1B547-1887-4C6B-B0FC-2655046E7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88" y="1772816"/>
              <a:ext cx="0" cy="28803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5C7C3-F937-4A58-BD03-FD2567E8A1E9}"/>
                </a:ext>
              </a:extLst>
            </p:cNvPr>
            <p:cNvSpPr txBox="1"/>
            <p:nvPr/>
          </p:nvSpPr>
          <p:spPr>
            <a:xfrm>
              <a:off x="1600823" y="19888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j</a:t>
              </a:r>
              <a:endParaRPr lang="ko-KR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AF05E5-0522-4FAF-B94E-BADDDF550BD1}"/>
              </a:ext>
            </a:extLst>
          </p:cNvPr>
          <p:cNvSpPr/>
          <p:nvPr/>
        </p:nvSpPr>
        <p:spPr>
          <a:xfrm>
            <a:off x="1491798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828418-8E12-4971-952F-05A8B52F1F50}"/>
              </a:ext>
            </a:extLst>
          </p:cNvPr>
          <p:cNvSpPr/>
          <p:nvPr/>
        </p:nvSpPr>
        <p:spPr>
          <a:xfrm>
            <a:off x="2131869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8D3F00-4636-4E6D-8E7A-B1BC268D1691}"/>
              </a:ext>
            </a:extLst>
          </p:cNvPr>
          <p:cNvSpPr/>
          <p:nvPr/>
        </p:nvSpPr>
        <p:spPr>
          <a:xfrm>
            <a:off x="2771940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64BA91-F231-48EA-A09C-E53B18A6083A}"/>
              </a:ext>
            </a:extLst>
          </p:cNvPr>
          <p:cNvSpPr/>
          <p:nvPr/>
        </p:nvSpPr>
        <p:spPr>
          <a:xfrm>
            <a:off x="3412011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2376DF-0134-46D9-843F-B69896140839}"/>
              </a:ext>
            </a:extLst>
          </p:cNvPr>
          <p:cNvSpPr/>
          <p:nvPr/>
        </p:nvSpPr>
        <p:spPr>
          <a:xfrm>
            <a:off x="4052082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1CDD99-DAEB-4A60-B9AD-F48CDECF5375}"/>
              </a:ext>
            </a:extLst>
          </p:cNvPr>
          <p:cNvSpPr/>
          <p:nvPr/>
        </p:nvSpPr>
        <p:spPr>
          <a:xfrm>
            <a:off x="4692153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9290-D577-4586-BB0E-358039463209}"/>
              </a:ext>
            </a:extLst>
          </p:cNvPr>
          <p:cNvSpPr/>
          <p:nvPr/>
        </p:nvSpPr>
        <p:spPr>
          <a:xfrm>
            <a:off x="5332224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8AA63C-E91F-4B87-AE5E-33DF4A738AC8}"/>
              </a:ext>
            </a:extLst>
          </p:cNvPr>
          <p:cNvSpPr/>
          <p:nvPr/>
        </p:nvSpPr>
        <p:spPr>
          <a:xfrm>
            <a:off x="5972295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8E38ED-7BED-4EF7-91A7-738AA0FE7749}"/>
              </a:ext>
            </a:extLst>
          </p:cNvPr>
          <p:cNvSpPr/>
          <p:nvPr/>
        </p:nvSpPr>
        <p:spPr>
          <a:xfrm>
            <a:off x="6612367" y="604935"/>
            <a:ext cx="640071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C6C1BC-401D-418C-BA0E-9D0E87AA81A3}"/>
              </a:ext>
            </a:extLst>
          </p:cNvPr>
          <p:cNvSpPr txBox="1"/>
          <p:nvPr/>
        </p:nvSpPr>
        <p:spPr>
          <a:xfrm>
            <a:off x="1043608" y="33569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2B5BBB-27C9-44FD-97AE-D83717B3FFC9}"/>
              </a:ext>
            </a:extLst>
          </p:cNvPr>
          <p:cNvSpPr/>
          <p:nvPr/>
        </p:nvSpPr>
        <p:spPr>
          <a:xfrm>
            <a:off x="146768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76CE09-A716-4942-A276-F522275F52D9}"/>
              </a:ext>
            </a:extLst>
          </p:cNvPr>
          <p:cNvSpPr/>
          <p:nvPr/>
        </p:nvSpPr>
        <p:spPr>
          <a:xfrm>
            <a:off x="2107754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4C661-FDEB-47C0-8272-09FCC0061843}"/>
              </a:ext>
            </a:extLst>
          </p:cNvPr>
          <p:cNvSpPr/>
          <p:nvPr/>
        </p:nvSpPr>
        <p:spPr>
          <a:xfrm>
            <a:off x="2747826" y="328091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B3E8E-E7C2-4840-840B-B954BD61AB05}"/>
              </a:ext>
            </a:extLst>
          </p:cNvPr>
          <p:cNvSpPr/>
          <p:nvPr/>
        </p:nvSpPr>
        <p:spPr>
          <a:xfrm>
            <a:off x="3387898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A9B279-DF05-41DA-BA17-26F8E04CD1E6}"/>
              </a:ext>
            </a:extLst>
          </p:cNvPr>
          <p:cNvSpPr/>
          <p:nvPr/>
        </p:nvSpPr>
        <p:spPr>
          <a:xfrm>
            <a:off x="4027969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ED02C-A725-4A0C-B646-7FC494BF6D1E}"/>
              </a:ext>
            </a:extLst>
          </p:cNvPr>
          <p:cNvSpPr/>
          <p:nvPr/>
        </p:nvSpPr>
        <p:spPr>
          <a:xfrm>
            <a:off x="4668041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56B0-3BAD-4ECA-B4D6-364E3A8C4913}"/>
              </a:ext>
            </a:extLst>
          </p:cNvPr>
          <p:cNvSpPr/>
          <p:nvPr/>
        </p:nvSpPr>
        <p:spPr>
          <a:xfrm>
            <a:off x="5308112" y="328498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BA90A9-49CA-488B-989D-9C857E55E5D0}"/>
              </a:ext>
            </a:extLst>
          </p:cNvPr>
          <p:cNvSpPr/>
          <p:nvPr/>
        </p:nvSpPr>
        <p:spPr>
          <a:xfrm>
            <a:off x="5948183" y="328498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CD0F63-F7F0-4D26-AAD1-37A1331675EC}"/>
              </a:ext>
            </a:extLst>
          </p:cNvPr>
          <p:cNvSpPr txBox="1"/>
          <p:nvPr/>
        </p:nvSpPr>
        <p:spPr>
          <a:xfrm>
            <a:off x="1501870" y="5157192"/>
            <a:ext cx="589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6 - kmpNext[6] = 6 + 1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9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2227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1043608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150161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214168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278176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342183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406190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4701976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5342047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5982118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2051720" y="4382015"/>
            <a:ext cx="435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bmBc</a:t>
            </a:r>
            <a:r>
              <a:rPr lang="en-US" altLang="ko-KR"/>
              <a:t>['C']-8+7 = 6-8+7 = 5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5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2227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5474139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5932150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6572220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7212292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785236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8492435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9132507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9772578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10412649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1483348" y="5085184"/>
            <a:ext cx="435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bmBc</a:t>
            </a:r>
            <a:r>
              <a:rPr lang="en-US" altLang="ko-KR"/>
              <a:t>['T']-8+7 = 8-8+7 = 7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3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2227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1043608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150161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214168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278176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342183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406190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4701976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5342047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5982118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1483348" y="5085184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bmBc</a:t>
            </a:r>
            <a:r>
              <a:rPr lang="en-US" altLang="ko-KR"/>
              <a:t>['A']-8+6 = 1-8+6 = -1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568C9A-5915-4B15-AD95-8A568BD96A2C}"/>
              </a:ext>
            </a:extLst>
          </p:cNvPr>
          <p:cNvCxnSpPr/>
          <p:nvPr/>
        </p:nvCxnSpPr>
        <p:spPr>
          <a:xfrm>
            <a:off x="6300192" y="1988840"/>
            <a:ext cx="0" cy="30243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9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1975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1043608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150161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214168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278176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342183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406190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4701976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5342047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5982118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323528" y="479715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bmGs[5] =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6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92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251520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891590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1531662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2171734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2811805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3451877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4091948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4732019" y="26064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63212A-A9FA-4686-A23A-2D7069F71DD7}"/>
              </a:ext>
            </a:extLst>
          </p:cNvPr>
          <p:cNvSpPr/>
          <p:nvPr/>
        </p:nvSpPr>
        <p:spPr>
          <a:xfrm>
            <a:off x="891590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64AC56-2613-4869-A008-0B43AC2B237B}"/>
              </a:ext>
            </a:extLst>
          </p:cNvPr>
          <p:cNvSpPr/>
          <p:nvPr/>
        </p:nvSpPr>
        <p:spPr>
          <a:xfrm>
            <a:off x="1531660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CE53F0-3509-4E7E-BDA3-BBC345702AF3}"/>
              </a:ext>
            </a:extLst>
          </p:cNvPr>
          <p:cNvSpPr/>
          <p:nvPr/>
        </p:nvSpPr>
        <p:spPr>
          <a:xfrm>
            <a:off x="2171732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4B02F4-0039-4E58-B47C-AF73257A3AF3}"/>
              </a:ext>
            </a:extLst>
          </p:cNvPr>
          <p:cNvSpPr/>
          <p:nvPr/>
        </p:nvSpPr>
        <p:spPr>
          <a:xfrm>
            <a:off x="2811804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A46ED4-BBA2-4F7C-B508-C5962724AFBC}"/>
              </a:ext>
            </a:extLst>
          </p:cNvPr>
          <p:cNvSpPr/>
          <p:nvPr/>
        </p:nvSpPr>
        <p:spPr>
          <a:xfrm>
            <a:off x="3451875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18FB9C-C81B-4D22-8B09-FF03C1A2A9AE}"/>
              </a:ext>
            </a:extLst>
          </p:cNvPr>
          <p:cNvSpPr/>
          <p:nvPr/>
        </p:nvSpPr>
        <p:spPr>
          <a:xfrm>
            <a:off x="4091947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71C4D8-C47C-49A1-8265-20F512180C17}"/>
              </a:ext>
            </a:extLst>
          </p:cNvPr>
          <p:cNvSpPr/>
          <p:nvPr/>
        </p:nvSpPr>
        <p:spPr>
          <a:xfrm>
            <a:off x="4732018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280F30-1EED-4997-AD91-175EA872814A}"/>
              </a:ext>
            </a:extLst>
          </p:cNvPr>
          <p:cNvSpPr/>
          <p:nvPr/>
        </p:nvSpPr>
        <p:spPr>
          <a:xfrm>
            <a:off x="5372089" y="83671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499DA4-201C-490A-BA91-60D429662C05}"/>
              </a:ext>
            </a:extLst>
          </p:cNvPr>
          <p:cNvSpPr/>
          <p:nvPr/>
        </p:nvSpPr>
        <p:spPr>
          <a:xfrm>
            <a:off x="251520" y="16288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39E8C1-A01D-40C2-BD61-1430BC922738}"/>
              </a:ext>
            </a:extLst>
          </p:cNvPr>
          <p:cNvSpPr/>
          <p:nvPr/>
        </p:nvSpPr>
        <p:spPr>
          <a:xfrm>
            <a:off x="891590" y="16288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97674F-7C29-4EC7-A02A-4F91BB486EC5}"/>
              </a:ext>
            </a:extLst>
          </p:cNvPr>
          <p:cNvSpPr/>
          <p:nvPr/>
        </p:nvSpPr>
        <p:spPr>
          <a:xfrm>
            <a:off x="1531662" y="16288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4E76C-3117-48A4-8EB6-36258A1EA645}"/>
              </a:ext>
            </a:extLst>
          </p:cNvPr>
          <p:cNvSpPr/>
          <p:nvPr/>
        </p:nvSpPr>
        <p:spPr>
          <a:xfrm>
            <a:off x="2171734" y="16288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7A9270-1063-407C-9013-6A552CD3D36A}"/>
              </a:ext>
            </a:extLst>
          </p:cNvPr>
          <p:cNvSpPr/>
          <p:nvPr/>
        </p:nvSpPr>
        <p:spPr>
          <a:xfrm>
            <a:off x="2811805" y="162880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B3FDF1-76AC-4D2A-979C-E1AC26BD4DD7}"/>
              </a:ext>
            </a:extLst>
          </p:cNvPr>
          <p:cNvSpPr/>
          <p:nvPr/>
        </p:nvSpPr>
        <p:spPr>
          <a:xfrm>
            <a:off x="3451877" y="162880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5EE249-2A73-4700-A026-0146F5448516}"/>
              </a:ext>
            </a:extLst>
          </p:cNvPr>
          <p:cNvSpPr/>
          <p:nvPr/>
        </p:nvSpPr>
        <p:spPr>
          <a:xfrm>
            <a:off x="4091948" y="162880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BAB9E5-D5B0-4686-A57E-559BCA3FE28E}"/>
              </a:ext>
            </a:extLst>
          </p:cNvPr>
          <p:cNvSpPr/>
          <p:nvPr/>
        </p:nvSpPr>
        <p:spPr>
          <a:xfrm>
            <a:off x="4732019" y="162880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4EBB6A-1899-4E68-834E-81BDC00AF553}"/>
              </a:ext>
            </a:extLst>
          </p:cNvPr>
          <p:cNvSpPr/>
          <p:nvPr/>
        </p:nvSpPr>
        <p:spPr>
          <a:xfrm>
            <a:off x="1539662" y="22048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D35C71-9B13-4B7A-87E9-A1AFB91B8C8D}"/>
              </a:ext>
            </a:extLst>
          </p:cNvPr>
          <p:cNvSpPr/>
          <p:nvPr/>
        </p:nvSpPr>
        <p:spPr>
          <a:xfrm>
            <a:off x="2179732" y="22048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348F9B-43FE-478A-8B62-0F0BB70F12D5}"/>
              </a:ext>
            </a:extLst>
          </p:cNvPr>
          <p:cNvSpPr/>
          <p:nvPr/>
        </p:nvSpPr>
        <p:spPr>
          <a:xfrm>
            <a:off x="2819804" y="220486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054CC9-9923-42B0-B1D7-D9494572EE1C}"/>
              </a:ext>
            </a:extLst>
          </p:cNvPr>
          <p:cNvSpPr/>
          <p:nvPr/>
        </p:nvSpPr>
        <p:spPr>
          <a:xfrm>
            <a:off x="3459876" y="220486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0BB48E-F125-4448-929E-877F41055196}"/>
              </a:ext>
            </a:extLst>
          </p:cNvPr>
          <p:cNvSpPr/>
          <p:nvPr/>
        </p:nvSpPr>
        <p:spPr>
          <a:xfrm>
            <a:off x="4099947" y="220486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8330E4-EB31-463F-B8C2-C87C1CDE310B}"/>
              </a:ext>
            </a:extLst>
          </p:cNvPr>
          <p:cNvSpPr/>
          <p:nvPr/>
        </p:nvSpPr>
        <p:spPr>
          <a:xfrm>
            <a:off x="4740019" y="220486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3EB521-D700-41EF-8314-F52B556DF278}"/>
              </a:ext>
            </a:extLst>
          </p:cNvPr>
          <p:cNvSpPr/>
          <p:nvPr/>
        </p:nvSpPr>
        <p:spPr>
          <a:xfrm>
            <a:off x="5380090" y="22048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06F500-FBC9-46FD-9406-DF940B776500}"/>
              </a:ext>
            </a:extLst>
          </p:cNvPr>
          <p:cNvSpPr/>
          <p:nvPr/>
        </p:nvSpPr>
        <p:spPr>
          <a:xfrm>
            <a:off x="6020161" y="22048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D8BA91-86EE-4D89-AD63-413DEC68618C}"/>
              </a:ext>
            </a:extLst>
          </p:cNvPr>
          <p:cNvSpPr/>
          <p:nvPr/>
        </p:nvSpPr>
        <p:spPr>
          <a:xfrm>
            <a:off x="251520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95B649-FE38-475D-9901-D8CECF6C769D}"/>
              </a:ext>
            </a:extLst>
          </p:cNvPr>
          <p:cNvSpPr/>
          <p:nvPr/>
        </p:nvSpPr>
        <p:spPr>
          <a:xfrm>
            <a:off x="891590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989EF95-B602-47A8-B424-95D5B6D340B3}"/>
              </a:ext>
            </a:extLst>
          </p:cNvPr>
          <p:cNvSpPr/>
          <p:nvPr/>
        </p:nvSpPr>
        <p:spPr>
          <a:xfrm>
            <a:off x="1531662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F5D9E4-10C1-4459-B79F-BCE196037B6D}"/>
              </a:ext>
            </a:extLst>
          </p:cNvPr>
          <p:cNvSpPr/>
          <p:nvPr/>
        </p:nvSpPr>
        <p:spPr>
          <a:xfrm>
            <a:off x="2171734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923CA52-0FBD-4699-B774-EAE61FF21A94}"/>
              </a:ext>
            </a:extLst>
          </p:cNvPr>
          <p:cNvSpPr/>
          <p:nvPr/>
        </p:nvSpPr>
        <p:spPr>
          <a:xfrm>
            <a:off x="2811805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EEF10F-77D4-44B2-B655-7C73D98BFBE0}"/>
              </a:ext>
            </a:extLst>
          </p:cNvPr>
          <p:cNvSpPr/>
          <p:nvPr/>
        </p:nvSpPr>
        <p:spPr>
          <a:xfrm>
            <a:off x="3451877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67D0523-277E-42F0-9E80-CB59B2CA1D1A}"/>
              </a:ext>
            </a:extLst>
          </p:cNvPr>
          <p:cNvSpPr/>
          <p:nvPr/>
        </p:nvSpPr>
        <p:spPr>
          <a:xfrm>
            <a:off x="4091948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C69465F-C907-4C10-A586-F6D2722F7F04}"/>
              </a:ext>
            </a:extLst>
          </p:cNvPr>
          <p:cNvSpPr/>
          <p:nvPr/>
        </p:nvSpPr>
        <p:spPr>
          <a:xfrm>
            <a:off x="4732019" y="285293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525704-190C-469F-A91D-DB0B1E898929}"/>
              </a:ext>
            </a:extLst>
          </p:cNvPr>
          <p:cNvSpPr/>
          <p:nvPr/>
        </p:nvSpPr>
        <p:spPr>
          <a:xfrm>
            <a:off x="2187734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35500A-A35C-465A-87FB-EA371F4C12BC}"/>
              </a:ext>
            </a:extLst>
          </p:cNvPr>
          <p:cNvSpPr/>
          <p:nvPr/>
        </p:nvSpPr>
        <p:spPr>
          <a:xfrm>
            <a:off x="2827804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E60C946-EBB8-499B-90C9-0AF847CCEA35}"/>
              </a:ext>
            </a:extLst>
          </p:cNvPr>
          <p:cNvSpPr/>
          <p:nvPr/>
        </p:nvSpPr>
        <p:spPr>
          <a:xfrm>
            <a:off x="3467876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8318299-3F95-481F-A7AF-0CD667ADF32D}"/>
              </a:ext>
            </a:extLst>
          </p:cNvPr>
          <p:cNvSpPr/>
          <p:nvPr/>
        </p:nvSpPr>
        <p:spPr>
          <a:xfrm>
            <a:off x="4107948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CDA37F-7102-41E6-AB50-6E52A62877C2}"/>
              </a:ext>
            </a:extLst>
          </p:cNvPr>
          <p:cNvSpPr/>
          <p:nvPr/>
        </p:nvSpPr>
        <p:spPr>
          <a:xfrm>
            <a:off x="4748019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80056D-CB22-4E27-BA39-5AA08AAF44D8}"/>
              </a:ext>
            </a:extLst>
          </p:cNvPr>
          <p:cNvSpPr/>
          <p:nvPr/>
        </p:nvSpPr>
        <p:spPr>
          <a:xfrm>
            <a:off x="5388091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4F4E4AB-3880-4F3F-B520-A2FB0EC427B4}"/>
              </a:ext>
            </a:extLst>
          </p:cNvPr>
          <p:cNvSpPr/>
          <p:nvPr/>
        </p:nvSpPr>
        <p:spPr>
          <a:xfrm>
            <a:off x="6028162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9CD1D2-A6C6-427E-8794-EAD554342E60}"/>
              </a:ext>
            </a:extLst>
          </p:cNvPr>
          <p:cNvSpPr/>
          <p:nvPr/>
        </p:nvSpPr>
        <p:spPr>
          <a:xfrm>
            <a:off x="6668233" y="342900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E19E223-0272-4A2C-9D27-F36203A0F39F}"/>
              </a:ext>
            </a:extLst>
          </p:cNvPr>
          <p:cNvSpPr/>
          <p:nvPr/>
        </p:nvSpPr>
        <p:spPr>
          <a:xfrm>
            <a:off x="283568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F17BAE6-3B7F-47C8-B3DC-5B6D4F9B3EF0}"/>
              </a:ext>
            </a:extLst>
          </p:cNvPr>
          <p:cNvSpPr/>
          <p:nvPr/>
        </p:nvSpPr>
        <p:spPr>
          <a:xfrm>
            <a:off x="923638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3985F2-6C70-4887-ABBD-7AAD0571A20E}"/>
              </a:ext>
            </a:extLst>
          </p:cNvPr>
          <p:cNvSpPr/>
          <p:nvPr/>
        </p:nvSpPr>
        <p:spPr>
          <a:xfrm>
            <a:off x="1563710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FBD9CE-C079-4921-9082-15B75E5868A0}"/>
              </a:ext>
            </a:extLst>
          </p:cNvPr>
          <p:cNvSpPr/>
          <p:nvPr/>
        </p:nvSpPr>
        <p:spPr>
          <a:xfrm>
            <a:off x="2203782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222B5CA-611A-4566-9C47-60DBE9A4FED6}"/>
              </a:ext>
            </a:extLst>
          </p:cNvPr>
          <p:cNvSpPr/>
          <p:nvPr/>
        </p:nvSpPr>
        <p:spPr>
          <a:xfrm>
            <a:off x="2843853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49626A-1625-4E99-95E3-CC163F384543}"/>
              </a:ext>
            </a:extLst>
          </p:cNvPr>
          <p:cNvSpPr/>
          <p:nvPr/>
        </p:nvSpPr>
        <p:spPr>
          <a:xfrm>
            <a:off x="3483925" y="429309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E4888B-6D03-4AF7-A141-AFB6A5C75D9A}"/>
              </a:ext>
            </a:extLst>
          </p:cNvPr>
          <p:cNvSpPr/>
          <p:nvPr/>
        </p:nvSpPr>
        <p:spPr>
          <a:xfrm>
            <a:off x="4123996" y="429309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A2825D-88FE-439D-843E-59F9685CA385}"/>
              </a:ext>
            </a:extLst>
          </p:cNvPr>
          <p:cNvSpPr/>
          <p:nvPr/>
        </p:nvSpPr>
        <p:spPr>
          <a:xfrm>
            <a:off x="4764067" y="429309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4FE7A06-899D-4573-A74A-FC30744B054C}"/>
              </a:ext>
            </a:extLst>
          </p:cNvPr>
          <p:cNvSpPr/>
          <p:nvPr/>
        </p:nvSpPr>
        <p:spPr>
          <a:xfrm>
            <a:off x="2835806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A7F705E-F5AA-4543-91D8-124624151A69}"/>
              </a:ext>
            </a:extLst>
          </p:cNvPr>
          <p:cNvSpPr/>
          <p:nvPr/>
        </p:nvSpPr>
        <p:spPr>
          <a:xfrm>
            <a:off x="3475876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0841CF-DB50-4172-97CE-1CD0974BCC82}"/>
              </a:ext>
            </a:extLst>
          </p:cNvPr>
          <p:cNvSpPr/>
          <p:nvPr/>
        </p:nvSpPr>
        <p:spPr>
          <a:xfrm>
            <a:off x="4115948" y="486916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A854DC5-C6EC-49F4-9304-8B951F35A96B}"/>
              </a:ext>
            </a:extLst>
          </p:cNvPr>
          <p:cNvSpPr/>
          <p:nvPr/>
        </p:nvSpPr>
        <p:spPr>
          <a:xfrm>
            <a:off x="4756020" y="486916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1D70C46-EC81-4242-A83B-F1B8FBE61457}"/>
              </a:ext>
            </a:extLst>
          </p:cNvPr>
          <p:cNvSpPr/>
          <p:nvPr/>
        </p:nvSpPr>
        <p:spPr>
          <a:xfrm>
            <a:off x="5396091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9C0E9C6-A680-44B7-B636-CBACBB976555}"/>
              </a:ext>
            </a:extLst>
          </p:cNvPr>
          <p:cNvSpPr/>
          <p:nvPr/>
        </p:nvSpPr>
        <p:spPr>
          <a:xfrm>
            <a:off x="6036163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B79C0F-F594-4559-BDB5-A3CA3EAA2E5E}"/>
              </a:ext>
            </a:extLst>
          </p:cNvPr>
          <p:cNvSpPr/>
          <p:nvPr/>
        </p:nvSpPr>
        <p:spPr>
          <a:xfrm>
            <a:off x="6676234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915E176-A180-45CB-989E-9D3D55C28485}"/>
              </a:ext>
            </a:extLst>
          </p:cNvPr>
          <p:cNvSpPr/>
          <p:nvPr/>
        </p:nvSpPr>
        <p:spPr>
          <a:xfrm>
            <a:off x="7316305" y="486916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49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0A2A49-2880-4646-9F8F-22C57CBB1B8E}"/>
              </a:ext>
            </a:extLst>
          </p:cNvPr>
          <p:cNvSpPr/>
          <p:nvPr/>
        </p:nvSpPr>
        <p:spPr>
          <a:xfrm>
            <a:off x="339530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6846EE-DE05-48B4-A891-C293C5F91240}"/>
              </a:ext>
            </a:extLst>
          </p:cNvPr>
          <p:cNvSpPr/>
          <p:nvPr/>
        </p:nvSpPr>
        <p:spPr>
          <a:xfrm>
            <a:off x="979600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699C51-179F-42A4-87FC-65BBE9DB7D07}"/>
              </a:ext>
            </a:extLst>
          </p:cNvPr>
          <p:cNvSpPr/>
          <p:nvPr/>
        </p:nvSpPr>
        <p:spPr>
          <a:xfrm>
            <a:off x="1619672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26B41F-53A4-4AB4-BFC9-4A857F872C13}"/>
              </a:ext>
            </a:extLst>
          </p:cNvPr>
          <p:cNvSpPr/>
          <p:nvPr/>
        </p:nvSpPr>
        <p:spPr>
          <a:xfrm>
            <a:off x="2259744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B897-84E9-41CB-B214-49B1E31F7C6D}"/>
              </a:ext>
            </a:extLst>
          </p:cNvPr>
          <p:cNvSpPr/>
          <p:nvPr/>
        </p:nvSpPr>
        <p:spPr>
          <a:xfrm>
            <a:off x="2899815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CE150-976A-401E-925B-C88D77B6B403}"/>
              </a:ext>
            </a:extLst>
          </p:cNvPr>
          <p:cNvSpPr/>
          <p:nvPr/>
        </p:nvSpPr>
        <p:spPr>
          <a:xfrm>
            <a:off x="3539887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736BB3-3C8C-4844-A4F2-2A3DB948FAC6}"/>
              </a:ext>
            </a:extLst>
          </p:cNvPr>
          <p:cNvSpPr/>
          <p:nvPr/>
        </p:nvSpPr>
        <p:spPr>
          <a:xfrm>
            <a:off x="4179958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BF5A1-971B-4618-A904-88EC2BF614B8}"/>
              </a:ext>
            </a:extLst>
          </p:cNvPr>
          <p:cNvSpPr/>
          <p:nvPr/>
        </p:nvSpPr>
        <p:spPr>
          <a:xfrm>
            <a:off x="4820029" y="40466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BA2E6C-5581-4292-8423-7776587A76E8}"/>
              </a:ext>
            </a:extLst>
          </p:cNvPr>
          <p:cNvSpPr/>
          <p:nvPr/>
        </p:nvSpPr>
        <p:spPr>
          <a:xfrm>
            <a:off x="3555886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58ECB-8A14-4A49-BB71-B921347AB972}"/>
              </a:ext>
            </a:extLst>
          </p:cNvPr>
          <p:cNvSpPr/>
          <p:nvPr/>
        </p:nvSpPr>
        <p:spPr>
          <a:xfrm>
            <a:off x="4195956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6B633-6331-4DAE-88F2-8F0BB32A2C06}"/>
              </a:ext>
            </a:extLst>
          </p:cNvPr>
          <p:cNvSpPr/>
          <p:nvPr/>
        </p:nvSpPr>
        <p:spPr>
          <a:xfrm>
            <a:off x="4836028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AF7BE2-2F60-470C-9357-01104AC9D421}"/>
              </a:ext>
            </a:extLst>
          </p:cNvPr>
          <p:cNvSpPr/>
          <p:nvPr/>
        </p:nvSpPr>
        <p:spPr>
          <a:xfrm>
            <a:off x="5476100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C2D55-5C73-4B4B-ACE4-5D87D514CF32}"/>
              </a:ext>
            </a:extLst>
          </p:cNvPr>
          <p:cNvSpPr/>
          <p:nvPr/>
        </p:nvSpPr>
        <p:spPr>
          <a:xfrm>
            <a:off x="6116171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77109D-5890-44F3-9333-58330CD131EE}"/>
              </a:ext>
            </a:extLst>
          </p:cNvPr>
          <p:cNvSpPr/>
          <p:nvPr/>
        </p:nvSpPr>
        <p:spPr>
          <a:xfrm>
            <a:off x="6756243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463C8E-D654-4233-8D22-F7C7D801C7BE}"/>
              </a:ext>
            </a:extLst>
          </p:cNvPr>
          <p:cNvSpPr/>
          <p:nvPr/>
        </p:nvSpPr>
        <p:spPr>
          <a:xfrm>
            <a:off x="7396314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8B84E8-AB90-42BD-975F-0B30DDBE6791}"/>
              </a:ext>
            </a:extLst>
          </p:cNvPr>
          <p:cNvSpPr/>
          <p:nvPr/>
        </p:nvSpPr>
        <p:spPr>
          <a:xfrm>
            <a:off x="8036385" y="980728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734CC1-A316-44D1-BB9C-8449DECC5BB5}"/>
              </a:ext>
            </a:extLst>
          </p:cNvPr>
          <p:cNvSpPr/>
          <p:nvPr/>
        </p:nvSpPr>
        <p:spPr>
          <a:xfrm>
            <a:off x="411538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EEAAF8-D972-41DF-9A01-201CC1985500}"/>
              </a:ext>
            </a:extLst>
          </p:cNvPr>
          <p:cNvSpPr/>
          <p:nvPr/>
        </p:nvSpPr>
        <p:spPr>
          <a:xfrm>
            <a:off x="1051608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2743A0-5D48-423B-8ABA-363CAA29629C}"/>
              </a:ext>
            </a:extLst>
          </p:cNvPr>
          <p:cNvSpPr/>
          <p:nvPr/>
        </p:nvSpPr>
        <p:spPr>
          <a:xfrm>
            <a:off x="1691680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DA8AC6-3A5B-42EF-8C3E-864D35485679}"/>
              </a:ext>
            </a:extLst>
          </p:cNvPr>
          <p:cNvSpPr/>
          <p:nvPr/>
        </p:nvSpPr>
        <p:spPr>
          <a:xfrm>
            <a:off x="2331752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8F9FDE-451F-4B8D-B025-59199DB16048}"/>
              </a:ext>
            </a:extLst>
          </p:cNvPr>
          <p:cNvSpPr/>
          <p:nvPr/>
        </p:nvSpPr>
        <p:spPr>
          <a:xfrm>
            <a:off x="2971823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0CD429-E147-4F65-B904-507AC67B711A}"/>
              </a:ext>
            </a:extLst>
          </p:cNvPr>
          <p:cNvSpPr/>
          <p:nvPr/>
        </p:nvSpPr>
        <p:spPr>
          <a:xfrm>
            <a:off x="3611895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AFBD1-9ECE-4196-AC9F-EAE74213801C}"/>
              </a:ext>
            </a:extLst>
          </p:cNvPr>
          <p:cNvSpPr/>
          <p:nvPr/>
        </p:nvSpPr>
        <p:spPr>
          <a:xfrm>
            <a:off x="4251966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5A9F31-BBB2-4AC3-A523-56078E7ABFFD}"/>
              </a:ext>
            </a:extLst>
          </p:cNvPr>
          <p:cNvSpPr/>
          <p:nvPr/>
        </p:nvSpPr>
        <p:spPr>
          <a:xfrm>
            <a:off x="4892037" y="198884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6E0324-341D-413D-8AAD-31CFB0B90925}"/>
              </a:ext>
            </a:extLst>
          </p:cNvPr>
          <p:cNvSpPr/>
          <p:nvPr/>
        </p:nvSpPr>
        <p:spPr>
          <a:xfrm>
            <a:off x="4275966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E80704-EDEA-4096-AEA4-E8AF734D8B38}"/>
              </a:ext>
            </a:extLst>
          </p:cNvPr>
          <p:cNvSpPr/>
          <p:nvPr/>
        </p:nvSpPr>
        <p:spPr>
          <a:xfrm>
            <a:off x="4916036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4829C0-75E8-45FB-B420-A881A23ECB8D}"/>
              </a:ext>
            </a:extLst>
          </p:cNvPr>
          <p:cNvSpPr/>
          <p:nvPr/>
        </p:nvSpPr>
        <p:spPr>
          <a:xfrm>
            <a:off x="5556108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69364B-3616-4CA7-829A-E4F0917AD333}"/>
              </a:ext>
            </a:extLst>
          </p:cNvPr>
          <p:cNvSpPr/>
          <p:nvPr/>
        </p:nvSpPr>
        <p:spPr>
          <a:xfrm>
            <a:off x="6196180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A92747-AEA0-4382-A64A-BAE32B28AF38}"/>
              </a:ext>
            </a:extLst>
          </p:cNvPr>
          <p:cNvSpPr/>
          <p:nvPr/>
        </p:nvSpPr>
        <p:spPr>
          <a:xfrm>
            <a:off x="6836251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F12DDA-4334-4B68-9B23-AA8B106E8FEC}"/>
              </a:ext>
            </a:extLst>
          </p:cNvPr>
          <p:cNvSpPr/>
          <p:nvPr/>
        </p:nvSpPr>
        <p:spPr>
          <a:xfrm>
            <a:off x="7476323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6B3AC4-92C1-42C8-891C-74E9D6B7E9C0}"/>
              </a:ext>
            </a:extLst>
          </p:cNvPr>
          <p:cNvSpPr/>
          <p:nvPr/>
        </p:nvSpPr>
        <p:spPr>
          <a:xfrm>
            <a:off x="8116394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97C78-6FD2-4075-B173-55C69269923D}"/>
              </a:ext>
            </a:extLst>
          </p:cNvPr>
          <p:cNvSpPr/>
          <p:nvPr/>
        </p:nvSpPr>
        <p:spPr>
          <a:xfrm>
            <a:off x="8756465" y="256490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E17127-6793-4D24-B341-2D2AF9E991ED}"/>
              </a:ext>
            </a:extLst>
          </p:cNvPr>
          <p:cNvSpPr/>
          <p:nvPr/>
        </p:nvSpPr>
        <p:spPr>
          <a:xfrm>
            <a:off x="475546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FF6309-4C29-4202-89D3-020DCE00EAF4}"/>
              </a:ext>
            </a:extLst>
          </p:cNvPr>
          <p:cNvSpPr/>
          <p:nvPr/>
        </p:nvSpPr>
        <p:spPr>
          <a:xfrm>
            <a:off x="1115616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FC5B1C-9396-4120-BD78-70DB0A385CE8}"/>
              </a:ext>
            </a:extLst>
          </p:cNvPr>
          <p:cNvSpPr/>
          <p:nvPr/>
        </p:nvSpPr>
        <p:spPr>
          <a:xfrm>
            <a:off x="1755688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B0071C-8274-48D9-9142-D43CF20962B5}"/>
              </a:ext>
            </a:extLst>
          </p:cNvPr>
          <p:cNvSpPr/>
          <p:nvPr/>
        </p:nvSpPr>
        <p:spPr>
          <a:xfrm>
            <a:off x="2395760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7D3BB1-A7B6-477B-ABD2-FC49CE2C8D43}"/>
              </a:ext>
            </a:extLst>
          </p:cNvPr>
          <p:cNvSpPr/>
          <p:nvPr/>
        </p:nvSpPr>
        <p:spPr>
          <a:xfrm>
            <a:off x="303583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5D13B9-94B8-4052-8A19-6BF1EC87DA2C}"/>
              </a:ext>
            </a:extLst>
          </p:cNvPr>
          <p:cNvSpPr/>
          <p:nvPr/>
        </p:nvSpPr>
        <p:spPr>
          <a:xfrm>
            <a:off x="367590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15579D-E49B-43AD-B431-C5556508CB72}"/>
              </a:ext>
            </a:extLst>
          </p:cNvPr>
          <p:cNvSpPr/>
          <p:nvPr/>
        </p:nvSpPr>
        <p:spPr>
          <a:xfrm>
            <a:off x="431597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4EF54D-0F5F-46B4-B2D3-FF62BE129194}"/>
              </a:ext>
            </a:extLst>
          </p:cNvPr>
          <p:cNvSpPr/>
          <p:nvPr/>
        </p:nvSpPr>
        <p:spPr>
          <a:xfrm>
            <a:off x="4956045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504338-3F85-4123-80FB-BC3050F38B20}"/>
              </a:ext>
            </a:extLst>
          </p:cNvPr>
          <p:cNvSpPr/>
          <p:nvPr/>
        </p:nvSpPr>
        <p:spPr>
          <a:xfrm>
            <a:off x="4996046" y="4149080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E2634C-6903-43B9-A163-34C2FF5B210F}"/>
              </a:ext>
            </a:extLst>
          </p:cNvPr>
          <p:cNvSpPr/>
          <p:nvPr/>
        </p:nvSpPr>
        <p:spPr>
          <a:xfrm>
            <a:off x="5636116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B0EB8E-F5D4-4E91-990E-017ACEA82AA8}"/>
              </a:ext>
            </a:extLst>
          </p:cNvPr>
          <p:cNvSpPr/>
          <p:nvPr/>
        </p:nvSpPr>
        <p:spPr>
          <a:xfrm>
            <a:off x="6276188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433AA4-D2A0-4E44-8914-96006F4048C4}"/>
              </a:ext>
            </a:extLst>
          </p:cNvPr>
          <p:cNvSpPr/>
          <p:nvPr/>
        </p:nvSpPr>
        <p:spPr>
          <a:xfrm>
            <a:off x="6916260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2339D5-AA31-45BE-A365-9006018AA998}"/>
              </a:ext>
            </a:extLst>
          </p:cNvPr>
          <p:cNvSpPr/>
          <p:nvPr/>
        </p:nvSpPr>
        <p:spPr>
          <a:xfrm>
            <a:off x="7556331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7818C2-91C2-4AE7-B8F7-9766E49FBCF8}"/>
              </a:ext>
            </a:extLst>
          </p:cNvPr>
          <p:cNvSpPr/>
          <p:nvPr/>
        </p:nvSpPr>
        <p:spPr>
          <a:xfrm>
            <a:off x="8196403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877D42-AD9F-416C-A54E-1910FE44A808}"/>
              </a:ext>
            </a:extLst>
          </p:cNvPr>
          <p:cNvSpPr/>
          <p:nvPr/>
        </p:nvSpPr>
        <p:spPr>
          <a:xfrm>
            <a:off x="8836474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5D3D7D-96D0-4E2E-8A13-68CC67B555E5}"/>
              </a:ext>
            </a:extLst>
          </p:cNvPr>
          <p:cNvSpPr/>
          <p:nvPr/>
        </p:nvSpPr>
        <p:spPr>
          <a:xfrm>
            <a:off x="9476545" y="4149080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8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1975" y="2924944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1043608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150161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2141689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2781761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342183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4061904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4701976" y="3573016"/>
            <a:ext cx="640071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5342047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5982118" y="3573016"/>
            <a:ext cx="640071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5724128" y="2470264"/>
            <a:ext cx="64807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323528" y="4797152"/>
            <a:ext cx="4644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max( </a:t>
            </a:r>
            <a:r>
              <a:rPr lang="en-US" altLang="ko-KR" i="1"/>
              <a:t>bmGs[5] , bmBc[T]-8+6 )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63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oyer-Moore bmBc and bmGs tables">
            <a:extLst>
              <a:ext uri="{FF2B5EF4-FFF2-40B4-BE49-F238E27FC236}">
                <a16:creationId xmlns:a16="http://schemas.microsoft.com/office/drawing/2014/main" id="{BF50909C-B333-4C51-BAED-B8C420AB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5256584" cy="2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BE79-F459-407F-856B-7E98623043D3}"/>
              </a:ext>
            </a:extLst>
          </p:cNvPr>
          <p:cNvSpPr txBox="1"/>
          <p:nvPr/>
        </p:nvSpPr>
        <p:spPr>
          <a:xfrm>
            <a:off x="6156176" y="260648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BM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특징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패턴을 뒤에서 부터 비교한다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두개의 알고리즘을 이용한다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C45B6-CB3E-4556-A410-D05D316C436D}"/>
              </a:ext>
            </a:extLst>
          </p:cNvPr>
          <p:cNvSpPr txBox="1"/>
          <p:nvPr/>
        </p:nvSpPr>
        <p:spPr>
          <a:xfrm>
            <a:off x="1069823" y="299695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04477-B24F-4921-975D-5DF2889AA5E6}"/>
              </a:ext>
            </a:extLst>
          </p:cNvPr>
          <p:cNvSpPr/>
          <p:nvPr/>
        </p:nvSpPr>
        <p:spPr>
          <a:xfrm>
            <a:off x="150187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78AC8-3FCC-40FD-B220-230350CB077E}"/>
              </a:ext>
            </a:extLst>
          </p:cNvPr>
          <p:cNvSpPr/>
          <p:nvPr/>
        </p:nvSpPr>
        <p:spPr>
          <a:xfrm>
            <a:off x="2141940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5DD7-2822-40C4-A933-258252679CDF}"/>
              </a:ext>
            </a:extLst>
          </p:cNvPr>
          <p:cNvSpPr/>
          <p:nvPr/>
        </p:nvSpPr>
        <p:spPr>
          <a:xfrm>
            <a:off x="2781760" y="2927211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B2A5D-6834-492E-98CD-3A32AEC61CCF}"/>
              </a:ext>
            </a:extLst>
          </p:cNvPr>
          <p:cNvSpPr/>
          <p:nvPr/>
        </p:nvSpPr>
        <p:spPr>
          <a:xfrm>
            <a:off x="3422084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4646-CABF-47FD-9785-1C5F34097678}"/>
              </a:ext>
            </a:extLst>
          </p:cNvPr>
          <p:cNvSpPr/>
          <p:nvPr/>
        </p:nvSpPr>
        <p:spPr>
          <a:xfrm>
            <a:off x="406215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3FBBFA-90CC-4E0A-A0E2-043944FB2DD4}"/>
              </a:ext>
            </a:extLst>
          </p:cNvPr>
          <p:cNvSpPr/>
          <p:nvPr/>
        </p:nvSpPr>
        <p:spPr>
          <a:xfrm>
            <a:off x="4701975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BD5D7-E74A-4800-96F2-4198B762DF12}"/>
              </a:ext>
            </a:extLst>
          </p:cNvPr>
          <p:cNvSpPr/>
          <p:nvPr/>
        </p:nvSpPr>
        <p:spPr>
          <a:xfrm>
            <a:off x="5342047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2B70C7-E048-4236-9D2E-CC72F77C9C2E}"/>
              </a:ext>
            </a:extLst>
          </p:cNvPr>
          <p:cNvSpPr/>
          <p:nvPr/>
        </p:nvSpPr>
        <p:spPr>
          <a:xfrm>
            <a:off x="5982369" y="2924944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E4466-850E-4195-A0E7-B06CCDD08BC7}"/>
              </a:ext>
            </a:extLst>
          </p:cNvPr>
          <p:cNvSpPr txBox="1"/>
          <p:nvPr/>
        </p:nvSpPr>
        <p:spPr>
          <a:xfrm>
            <a:off x="5546147" y="364502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5FFA05-629F-4E1F-92BA-657E640E557C}"/>
              </a:ext>
            </a:extLst>
          </p:cNvPr>
          <p:cNvSpPr/>
          <p:nvPr/>
        </p:nvSpPr>
        <p:spPr>
          <a:xfrm>
            <a:off x="6004158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A3F91-BBB2-4FF1-8761-5D35E1C86086}"/>
              </a:ext>
            </a:extLst>
          </p:cNvPr>
          <p:cNvSpPr/>
          <p:nvPr/>
        </p:nvSpPr>
        <p:spPr>
          <a:xfrm>
            <a:off x="6644228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026C9E-15E3-457C-A6F8-FD98ADD77087}"/>
              </a:ext>
            </a:extLst>
          </p:cNvPr>
          <p:cNvSpPr/>
          <p:nvPr/>
        </p:nvSpPr>
        <p:spPr>
          <a:xfrm>
            <a:off x="7284300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A00D67-B4B6-4C81-A9EE-A3365169CE55}"/>
              </a:ext>
            </a:extLst>
          </p:cNvPr>
          <p:cNvSpPr/>
          <p:nvPr/>
        </p:nvSpPr>
        <p:spPr>
          <a:xfrm>
            <a:off x="7924372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80A71-84EC-4F19-835B-51B123D1FD0F}"/>
              </a:ext>
            </a:extLst>
          </p:cNvPr>
          <p:cNvSpPr/>
          <p:nvPr/>
        </p:nvSpPr>
        <p:spPr>
          <a:xfrm>
            <a:off x="8564443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50AD71-A4C7-4B81-90DC-55C5EF921DEC}"/>
              </a:ext>
            </a:extLst>
          </p:cNvPr>
          <p:cNvSpPr/>
          <p:nvPr/>
        </p:nvSpPr>
        <p:spPr>
          <a:xfrm>
            <a:off x="9204515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773B0-8FF6-4711-AD25-41A6F2F7DA07}"/>
              </a:ext>
            </a:extLst>
          </p:cNvPr>
          <p:cNvSpPr/>
          <p:nvPr/>
        </p:nvSpPr>
        <p:spPr>
          <a:xfrm>
            <a:off x="9844586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AED81-995E-490E-8819-4144EF833D8A}"/>
              </a:ext>
            </a:extLst>
          </p:cNvPr>
          <p:cNvSpPr/>
          <p:nvPr/>
        </p:nvSpPr>
        <p:spPr>
          <a:xfrm>
            <a:off x="10484657" y="3573016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6A603F-8079-42A7-BB3E-D06A2D351E0C}"/>
              </a:ext>
            </a:extLst>
          </p:cNvPr>
          <p:cNvSpPr/>
          <p:nvPr/>
        </p:nvSpPr>
        <p:spPr>
          <a:xfrm flipH="1">
            <a:off x="1763688" y="2470264"/>
            <a:ext cx="4608512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" name="TextBox 18431">
            <a:extLst>
              <a:ext uri="{FF2B5EF4-FFF2-40B4-BE49-F238E27FC236}">
                <a16:creationId xmlns:a16="http://schemas.microsoft.com/office/drawing/2014/main" id="{3EE04B55-54E7-4A40-8088-02077C2B4886}"/>
              </a:ext>
            </a:extLst>
          </p:cNvPr>
          <p:cNvSpPr txBox="1"/>
          <p:nvPr/>
        </p:nvSpPr>
        <p:spPr>
          <a:xfrm>
            <a:off x="323528" y="4797152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shift = </a:t>
            </a:r>
            <a:r>
              <a:rPr lang="en-US" altLang="ko-KR" i="1"/>
              <a:t>bmGs[0]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F8FD0F-8C35-4F9D-8A2E-50663471234B}"/>
              </a:ext>
            </a:extLst>
          </p:cNvPr>
          <p:cNvSpPr/>
          <p:nvPr/>
        </p:nvSpPr>
        <p:spPr>
          <a:xfrm>
            <a:off x="6622189" y="292832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9F428F-860C-4652-A02F-DBDD2EC3B7B9}"/>
              </a:ext>
            </a:extLst>
          </p:cNvPr>
          <p:cNvSpPr/>
          <p:nvPr/>
        </p:nvSpPr>
        <p:spPr>
          <a:xfrm>
            <a:off x="7262261" y="292832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E09549-0190-452E-BD2F-88C3726111A8}"/>
              </a:ext>
            </a:extLst>
          </p:cNvPr>
          <p:cNvSpPr/>
          <p:nvPr/>
        </p:nvSpPr>
        <p:spPr>
          <a:xfrm>
            <a:off x="7902583" y="2928322"/>
            <a:ext cx="640071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78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F39E0-C152-492D-84B2-7F10EF667484}"/>
              </a:ext>
            </a:extLst>
          </p:cNvPr>
          <p:cNvSpPr txBox="1"/>
          <p:nvPr/>
        </p:nvSpPr>
        <p:spPr>
          <a:xfrm>
            <a:off x="-1044624" y="1186"/>
            <a:ext cx="5641288" cy="42780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swap( void *a, void *b , int size)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char 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char *p = (char*)a;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char *q = (char*)b;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for(i=0;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i&lt;size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; i++ 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t = p[i];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p[i] = q[i];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q[i] = 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if( i&lt;size )   // cmp i, size  =&gt; i - size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       //  SF == OF 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앞의 숫자가 더 크다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       //  SF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!=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OF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 뒤에 숫자가 더 크다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7429A-F678-4589-B4F6-14C824390C30}"/>
              </a:ext>
            </a:extLst>
          </p:cNvPr>
          <p:cNvSpPr txBox="1"/>
          <p:nvPr/>
        </p:nvSpPr>
        <p:spPr>
          <a:xfrm>
            <a:off x="4860032" y="-27384"/>
            <a:ext cx="5234125" cy="30469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generic_swap(void *a, void *b, int size)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char 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do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t = *(char *)a;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*(char *)a++ = *(char *)b;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*(char *)b++ = 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 while (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--size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&gt; 0);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if(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size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&gt;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)   , cmp size, 0   ZF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548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F39E0-C152-492D-84B2-7F10EF667484}"/>
              </a:ext>
            </a:extLst>
          </p:cNvPr>
          <p:cNvSpPr txBox="1"/>
          <p:nvPr/>
        </p:nvSpPr>
        <p:spPr>
          <a:xfrm>
            <a:off x="107504" y="188640"/>
            <a:ext cx="9777035" cy="31700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bubble( void *a, int n, int size 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int i,j;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for(i=0; i&lt;n-1;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for(j=0; j&lt;n-1-i; j++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if( *((char*)a+j*size) &gt; *((char*)a+(j+1)*size)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generic_swap( (char*)a+j*size, (char*)a+(j+1)*size, size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bubble( a, 7, sizeof a[0]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60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F39E0-C152-492D-84B2-7F10EF667484}"/>
              </a:ext>
            </a:extLst>
          </p:cNvPr>
          <p:cNvSpPr txBox="1"/>
          <p:nvPr/>
        </p:nvSpPr>
        <p:spPr>
          <a:xfrm>
            <a:off x="107504" y="188640"/>
            <a:ext cx="9777035" cy="31700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bubble( void *a, int n, int size 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int i,j;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for(i=0; i&lt;n-1;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for(j=0; j&lt;n-1-i; j++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if(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*(int*)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((char*)a+j*size) &gt;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*(int*)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((char*)a+(j+1)*size)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generic_swap( (char*)a+j*size, (char*)a+(j+1)*size, size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bubble( a, 7, sizeof a[0]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85168-349F-4ABF-8C9C-69B0BB599B02}"/>
              </a:ext>
            </a:extLst>
          </p:cNvPr>
          <p:cNvSpPr txBox="1"/>
          <p:nvPr/>
        </p:nvSpPr>
        <p:spPr>
          <a:xfrm>
            <a:off x="899592" y="3645024"/>
            <a:ext cx="80457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값이 필요한 모든 알고리즘은 일반화할 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정책을 유저에게 위임하자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.( callback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함수를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)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43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F39E0-C152-492D-84B2-7F10EF667484}"/>
              </a:ext>
            </a:extLst>
          </p:cNvPr>
          <p:cNvSpPr txBox="1"/>
          <p:nvPr/>
        </p:nvSpPr>
        <p:spPr>
          <a:xfrm>
            <a:off x="107504" y="188640"/>
            <a:ext cx="9635971" cy="3477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bubble( void *a, int n, int size,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int (*cmp)(const void*, const void*) 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int i,j;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for(i=0; i&lt;n-1;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for(j=0; j&lt;n-1-i; j++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if(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cmp(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(char*)a+j*size, (char*)a+(j+1)*size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 0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generic_swap( (char*)a+j*size, (char*)a+(j+1)*size, size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bubble( a, 7, sizeof a[0]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85168-349F-4ABF-8C9C-69B0BB599B02}"/>
              </a:ext>
            </a:extLst>
          </p:cNvPr>
          <p:cNvSpPr txBox="1"/>
          <p:nvPr/>
        </p:nvSpPr>
        <p:spPr>
          <a:xfrm>
            <a:off x="251520" y="3933056"/>
            <a:ext cx="80457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값이 필요한 모든 알고리즘은 일반화할 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정책을 유저에게 위임하자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.( callback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함수를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)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8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2699792" y="2708920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FLEX_ARRAY_BASE_SIZE - offsetof(struct flex_array, parts)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(4096 - 16)/4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7020272" y="371116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max_size = 1024*1020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4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5292080" y="-3698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data=10;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fa,100,&amp;data, 0 );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fa[100] = 10;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-331323" y="22758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C14124-881F-4E83-B411-1F78180643B3}"/>
              </a:ext>
            </a:extLst>
          </p:cNvPr>
          <p:cNvSpPr/>
          <p:nvPr/>
        </p:nvSpPr>
        <p:spPr>
          <a:xfrm>
            <a:off x="5940152" y="1466615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D1DB4-78D1-413E-B3C2-2B674ACA78C2}"/>
              </a:ext>
            </a:extLst>
          </p:cNvPr>
          <p:cNvSpPr txBox="1"/>
          <p:nvPr/>
        </p:nvSpPr>
        <p:spPr>
          <a:xfrm>
            <a:off x="6849511" y="141887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4546D7-B454-4F39-BAC8-6F9936736119}"/>
              </a:ext>
            </a:extLst>
          </p:cNvPr>
          <p:cNvSpPr/>
          <p:nvPr/>
        </p:nvSpPr>
        <p:spPr>
          <a:xfrm>
            <a:off x="5940152" y="2020583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74B88-3EFB-44BB-8BF6-D915B2952A1C}"/>
              </a:ext>
            </a:extLst>
          </p:cNvPr>
          <p:cNvSpPr txBox="1"/>
          <p:nvPr/>
        </p:nvSpPr>
        <p:spPr>
          <a:xfrm>
            <a:off x="6849511" y="197284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E283B-0E8A-4107-988C-E40770C69344}"/>
              </a:ext>
            </a:extLst>
          </p:cNvPr>
          <p:cNvSpPr/>
          <p:nvPr/>
        </p:nvSpPr>
        <p:spPr>
          <a:xfrm>
            <a:off x="5956290" y="2529441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6C5B90-D300-4C4A-896C-2BCD8EB99A0D}"/>
              </a:ext>
            </a:extLst>
          </p:cNvPr>
          <p:cNvSpPr txBox="1"/>
          <p:nvPr/>
        </p:nvSpPr>
        <p:spPr>
          <a:xfrm>
            <a:off x="6865649" y="24816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41B91F-E7F0-408E-8E87-C1E4FB6488A4}"/>
              </a:ext>
            </a:extLst>
          </p:cNvPr>
          <p:cNvSpPr/>
          <p:nvPr/>
        </p:nvSpPr>
        <p:spPr>
          <a:xfrm>
            <a:off x="5979047" y="309281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DE369A-3DF2-4A3B-865B-2B51294B084B}"/>
              </a:ext>
            </a:extLst>
          </p:cNvPr>
          <p:cNvSpPr txBox="1"/>
          <p:nvPr/>
        </p:nvSpPr>
        <p:spPr>
          <a:xfrm>
            <a:off x="6888406" y="30450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55573A-2B83-4A5B-9256-F0657359B82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627784" y="2203507"/>
            <a:ext cx="3328506" cy="508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360446-50C1-4B18-9330-6E255CB23B80}"/>
              </a:ext>
            </a:extLst>
          </p:cNvPr>
          <p:cNvSpPr txBox="1"/>
          <p:nvPr/>
        </p:nvSpPr>
        <p:spPr>
          <a:xfrm>
            <a:off x="2626202" y="350597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C29A6C-A5CD-4C5D-8BAA-03CE9B477B03}"/>
              </a:ext>
            </a:extLst>
          </p:cNvPr>
          <p:cNvCxnSpPr/>
          <p:nvPr/>
        </p:nvCxnSpPr>
        <p:spPr>
          <a:xfrm>
            <a:off x="467544" y="350921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7482D2-F332-4A1F-808E-E2AD7588A7D8}"/>
              </a:ext>
            </a:extLst>
          </p:cNvPr>
          <p:cNvCxnSpPr>
            <a:cxnSpLocks/>
          </p:cNvCxnSpPr>
          <p:nvPr/>
        </p:nvCxnSpPr>
        <p:spPr>
          <a:xfrm>
            <a:off x="827584" y="2204864"/>
            <a:ext cx="0" cy="1312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805DCE-BF7C-496C-B530-B59AA1A4FD0C}"/>
              </a:ext>
            </a:extLst>
          </p:cNvPr>
          <p:cNvSpPr txBox="1"/>
          <p:nvPr/>
        </p:nvSpPr>
        <p:spPr>
          <a:xfrm>
            <a:off x="105406" y="28571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82C909-41C0-4E9A-A79F-59CCE3581CC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626202" y="3275740"/>
            <a:ext cx="3352845" cy="22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6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981131" y="33265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981131" y="76334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981131" y="119675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981131" y="162880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975443" y="205949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981131" y="249289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981131" y="293274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981131" y="335699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981131" y="3789040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981131" y="422108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981131" y="465313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981131" y="508518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37315" y="33265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37314" y="764704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37314" y="119675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37315" y="1596862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37315" y="202891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05067" y="33265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05067" y="20608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21091" y="332656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-35736" y="9157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37315" y="507236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07407" y="42210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44F9FF-F69B-4842-81F1-3CB34A19718E}"/>
              </a:ext>
            </a:extLst>
          </p:cNvPr>
          <p:cNvSpPr txBox="1"/>
          <p:nvPr/>
        </p:nvSpPr>
        <p:spPr>
          <a:xfrm>
            <a:off x="5580112" y="260648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flex_array_put( fa, 1500, &amp;data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C456A0-A7CD-4D7A-A3F8-C65B372A7C7D}"/>
              </a:ext>
            </a:extLst>
          </p:cNvPr>
          <p:cNvSpPr/>
          <p:nvPr/>
        </p:nvSpPr>
        <p:spPr>
          <a:xfrm>
            <a:off x="7740352" y="1077156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2E2B9-AB66-4E07-8943-56A20219E598}"/>
              </a:ext>
            </a:extLst>
          </p:cNvPr>
          <p:cNvSpPr txBox="1"/>
          <p:nvPr/>
        </p:nvSpPr>
        <p:spPr>
          <a:xfrm>
            <a:off x="8649711" y="1029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00BCA5-B5C5-4AB6-94B9-7B951114BE2D}"/>
              </a:ext>
            </a:extLst>
          </p:cNvPr>
          <p:cNvSpPr/>
          <p:nvPr/>
        </p:nvSpPr>
        <p:spPr>
          <a:xfrm>
            <a:off x="7729745" y="1631124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1A0044-A07E-4D0A-9742-ADB2B2E642FB}"/>
              </a:ext>
            </a:extLst>
          </p:cNvPr>
          <p:cNvSpPr txBox="1"/>
          <p:nvPr/>
        </p:nvSpPr>
        <p:spPr>
          <a:xfrm>
            <a:off x="8649711" y="158338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part_nr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75CA62-CEE6-499D-BD52-42E40F45B275}"/>
              </a:ext>
            </a:extLst>
          </p:cNvPr>
          <p:cNvSpPr/>
          <p:nvPr/>
        </p:nvSpPr>
        <p:spPr>
          <a:xfrm>
            <a:off x="7756490" y="2139982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774A10-D084-4703-A707-75C481820E61}"/>
              </a:ext>
            </a:extLst>
          </p:cNvPr>
          <p:cNvSpPr txBox="1"/>
          <p:nvPr/>
        </p:nvSpPr>
        <p:spPr>
          <a:xfrm>
            <a:off x="8665849" y="209224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579AE7-1166-466B-97C2-18FE10741510}"/>
              </a:ext>
            </a:extLst>
          </p:cNvPr>
          <p:cNvSpPr/>
          <p:nvPr/>
        </p:nvSpPr>
        <p:spPr>
          <a:xfrm>
            <a:off x="7779247" y="2703357"/>
            <a:ext cx="936104" cy="3658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7971F-4C8E-420D-9830-C8CD5B55E4F4}"/>
              </a:ext>
            </a:extLst>
          </p:cNvPr>
          <p:cNvSpPr txBox="1"/>
          <p:nvPr/>
        </p:nvSpPr>
        <p:spPr>
          <a:xfrm>
            <a:off x="8688606" y="26556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4BFE6-3C6A-47AD-8E5A-922A1D1E414F}"/>
              </a:ext>
            </a:extLst>
          </p:cNvPr>
          <p:cNvSpPr txBox="1"/>
          <p:nvPr/>
        </p:nvSpPr>
        <p:spPr>
          <a:xfrm>
            <a:off x="2607407" y="25062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819638-7093-4EC4-923A-E62E3103C963}"/>
              </a:ext>
            </a:extLst>
          </p:cNvPr>
          <p:cNvSpPr/>
          <p:nvPr/>
        </p:nvSpPr>
        <p:spPr>
          <a:xfrm>
            <a:off x="4860032" y="213998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95EF5F-BA5B-4BA1-B8EF-0966D16C4AA6}"/>
              </a:ext>
            </a:extLst>
          </p:cNvPr>
          <p:cNvSpPr/>
          <p:nvPr/>
        </p:nvSpPr>
        <p:spPr>
          <a:xfrm>
            <a:off x="4860032" y="257203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5C1007-1522-46F2-ADBF-FE240B461102}"/>
              </a:ext>
            </a:extLst>
          </p:cNvPr>
          <p:cNvSpPr/>
          <p:nvPr/>
        </p:nvSpPr>
        <p:spPr>
          <a:xfrm>
            <a:off x="4860032" y="3011881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842DDD-C268-42AC-9C48-1F57602810C7}"/>
              </a:ext>
            </a:extLst>
          </p:cNvPr>
          <p:cNvSpPr/>
          <p:nvPr/>
        </p:nvSpPr>
        <p:spPr>
          <a:xfrm>
            <a:off x="4860032" y="343612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1B249A-DFE3-4A5B-AB1B-B33D6ADF4941}"/>
              </a:ext>
            </a:extLst>
          </p:cNvPr>
          <p:cNvSpPr/>
          <p:nvPr/>
        </p:nvSpPr>
        <p:spPr>
          <a:xfrm>
            <a:off x="4860032" y="3868175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5FE79FF-25F6-41E7-BBBC-63C4903CE220}"/>
              </a:ext>
            </a:extLst>
          </p:cNvPr>
          <p:cNvSpPr/>
          <p:nvPr/>
        </p:nvSpPr>
        <p:spPr>
          <a:xfrm>
            <a:off x="4860032" y="4300223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35AF27-2F98-40DF-BBF4-4E882FAF21B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6444208" y="2139982"/>
            <a:ext cx="1312282" cy="18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9F1B9F-DB35-44BB-86F0-005C9BDDDFAE}"/>
              </a:ext>
            </a:extLst>
          </p:cNvPr>
          <p:cNvSpPr txBox="1"/>
          <p:nvPr/>
        </p:nvSpPr>
        <p:spPr>
          <a:xfrm>
            <a:off x="6462437" y="213998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9B02E6-DBEA-4E3B-9027-BD84F55DB722}"/>
              </a:ext>
            </a:extLst>
          </p:cNvPr>
          <p:cNvSpPr txBox="1"/>
          <p:nvPr/>
        </p:nvSpPr>
        <p:spPr>
          <a:xfrm>
            <a:off x="6444208" y="4341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[1023]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51FC74-B871-4478-81E2-5EE52BD9BC7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65307" y="2149220"/>
            <a:ext cx="2294725" cy="55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7786C2-F1AA-4FF5-8C71-5F85E920BFD1}"/>
              </a:ext>
            </a:extLst>
          </p:cNvPr>
          <p:cNvSpPr txBox="1"/>
          <p:nvPr/>
        </p:nvSpPr>
        <p:spPr>
          <a:xfrm>
            <a:off x="6444208" y="342273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[476]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1FDCA8-3186-41DA-B49B-73AE9D6DDD5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444209" y="2886281"/>
            <a:ext cx="1335038" cy="55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251520" y="332656"/>
            <a:ext cx="582723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"This algorithm 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"hello"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"olleh"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int hx = 0;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for (hy = hx = i = 0; i &lt; m; ++i) {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hx = ((hx&lt;&lt;1) + x[i]);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hy = ((hy&lt;&lt;1) + y[i]);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hx = (hx&lt;&lt;1)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'h'*2^4+'e'*2^3+'l'*2^2+'l'*2^1+'o'*2^0;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hy = (hy&lt;&lt;1)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'T'*2^4+'h'*2^3+'i'*2^2+'s'*2^1+' '*2^0;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89C1-191C-43DF-8B26-7527DB563139}"/>
              </a:ext>
            </a:extLst>
          </p:cNvPr>
          <p:cNvSpPr txBox="1"/>
          <p:nvPr/>
        </p:nvSpPr>
        <p:spPr>
          <a:xfrm>
            <a:off x="6300192" y="332656"/>
            <a:ext cx="1454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97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65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'0' =&gt; 48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 ' =&gt; 32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6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83411-C882-4D08-B069-592E2D1B26BF}"/>
              </a:ext>
            </a:extLst>
          </p:cNvPr>
          <p:cNvSpPr txBox="1"/>
          <p:nvPr/>
        </p:nvSpPr>
        <p:spPr>
          <a:xfrm>
            <a:off x="251520" y="332656"/>
            <a:ext cx="681468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"This algorithm 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"hello"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"olleh"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/* Searching */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j = 0;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while (j &lt;= n-m) {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if (hx == hy &amp;&amp; memcmp(x, y + j, m) == 0)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   OUTPUT(j);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hy = REHASH(y[j], y[j + m], hy);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   ++j;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hy = (hy&lt;&lt;1) + x[i];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'T'*2^4+'h'*2^3+'i'*2^2+'s'*2^1+' '*2^0;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(hy -</a:t>
            </a:r>
            <a:r>
              <a:rPr lang="nn-NO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2000">
                <a:latin typeface="Consolas" pitchFamily="49" charset="0"/>
                <a:cs typeface="Consolas" pitchFamily="49" charset="0"/>
              </a:rPr>
              <a:t>'T'*2^4) &lt;&lt;1 + 'a';</a:t>
            </a:r>
          </a:p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REHASH('T', 'a', hy);</a:t>
            </a:r>
          </a:p>
          <a:p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#define REHASH(a, b, h)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((hy - 'T'*2^4) &lt;&lt; 1) + 'a'</a:t>
            </a:r>
            <a:endParaRPr lang="nn-NO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89C1-191C-43DF-8B26-7527DB563139}"/>
              </a:ext>
            </a:extLst>
          </p:cNvPr>
          <p:cNvSpPr txBox="1"/>
          <p:nvPr/>
        </p:nvSpPr>
        <p:spPr>
          <a:xfrm>
            <a:off x="6300192" y="332656"/>
            <a:ext cx="1454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97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'A' =&gt; 65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'0' =&gt; 48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' ' =&gt; 32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0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2909</Words>
  <Application>Microsoft Office PowerPoint</Application>
  <PresentationFormat>화면 슬라이드 쇼(4:3)</PresentationFormat>
  <Paragraphs>1288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277</cp:revision>
  <dcterms:created xsi:type="dcterms:W3CDTF">2016-12-04T23:13:07Z</dcterms:created>
  <dcterms:modified xsi:type="dcterms:W3CDTF">2017-08-10T07:47:00Z</dcterms:modified>
</cp:coreProperties>
</file>