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1" autoAdjust="0"/>
    <p:restoredTop sz="94660"/>
  </p:normalViewPr>
  <p:slideViewPr>
    <p:cSldViewPr>
      <p:cViewPr varScale="1">
        <p:scale>
          <a:sx n="126" d="100"/>
          <a:sy n="126" d="100"/>
        </p:scale>
        <p:origin x="167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9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oacademy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8064"/>
            <a:ext cx="895777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김정인 강사 </a:t>
            </a:r>
            <a:endParaRPr lang="en-US" altLang="ko-KR" sz="2400"/>
          </a:p>
          <a:p>
            <a:r>
              <a:rPr lang="en-US" altLang="ko-KR" sz="2400"/>
              <a:t>Email : </a:t>
            </a:r>
            <a:r>
              <a:rPr lang="ko-KR" altLang="en-US" sz="2400"/>
              <a:t> </a:t>
            </a:r>
            <a:r>
              <a:rPr lang="en-US" altLang="ko-KR" sz="2400">
                <a:hlinkClick r:id="rId2"/>
              </a:rPr>
              <a:t>jikim@ioacademy.co.kr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ftp server : 156.147.178.24</a:t>
            </a:r>
          </a:p>
          <a:p>
            <a:r>
              <a:rPr lang="en-US" altLang="ko-KR" sz="2400"/>
              <a:t>          id : </a:t>
            </a:r>
            <a:r>
              <a:rPr lang="en-US" altLang="ko-KR" sz="2400" err="1"/>
              <a:t>linux</a:t>
            </a:r>
            <a:r>
              <a:rPr lang="en-US" altLang="ko-KR" sz="2400"/>
              <a:t> </a:t>
            </a:r>
          </a:p>
          <a:p>
            <a:r>
              <a:rPr lang="en-US" altLang="ko-KR" sz="2400"/>
              <a:t>        </a:t>
            </a:r>
            <a:r>
              <a:rPr lang="en-US" altLang="ko-KR" sz="2400" err="1"/>
              <a:t>passwd</a:t>
            </a:r>
            <a:r>
              <a:rPr lang="en-US" altLang="ko-KR" sz="2400"/>
              <a:t> </a:t>
            </a:r>
            <a:r>
              <a:rPr lang="ko-KR" altLang="en-US" sz="2400"/>
              <a:t>없음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공유 파일 </a:t>
            </a:r>
            <a:r>
              <a:rPr lang="en-US" altLang="ko-KR" sz="2400"/>
              <a:t>: 01_day.pptx , 01_day </a:t>
            </a:r>
            <a:r>
              <a:rPr lang="ko-KR" altLang="en-US" sz="2400"/>
              <a:t>폴더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강의 환경 </a:t>
            </a:r>
            <a:r>
              <a:rPr lang="en-US" altLang="ko-KR" sz="2400"/>
              <a:t>: gcc =&gt; mingw-get-setup.exe : mingw.org </a:t>
            </a:r>
            <a:r>
              <a:rPr lang="ko-KR" altLang="en-US" sz="2400"/>
              <a:t>다운로드</a:t>
            </a:r>
            <a:endParaRPr lang="en-US" altLang="ko-KR" sz="2400"/>
          </a:p>
          <a:p>
            <a:r>
              <a:rPr lang="en-US" altLang="ko-KR" sz="2400"/>
              <a:t>              gvim =&gt; vim.org </a:t>
            </a:r>
            <a:r>
              <a:rPr lang="ko-KR" altLang="en-US" sz="2400"/>
              <a:t>다운로드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수업시간 </a:t>
            </a:r>
            <a:r>
              <a:rPr lang="en-US" altLang="ko-KR" sz="2400"/>
              <a:t>: 40-45</a:t>
            </a:r>
            <a:r>
              <a:rPr lang="ko-KR" altLang="en-US" sz="2400"/>
              <a:t>분 쉬는시간 </a:t>
            </a:r>
            <a:r>
              <a:rPr lang="en-US" altLang="ko-KR" sz="2400"/>
              <a:t>: 20-15</a:t>
            </a:r>
          </a:p>
          <a:p>
            <a:r>
              <a:rPr lang="ko-KR" altLang="en-US" sz="2400"/>
              <a:t>점심시간 </a:t>
            </a:r>
            <a:r>
              <a:rPr lang="en-US" altLang="ko-KR" sz="2400"/>
              <a:t>: 12</a:t>
            </a:r>
            <a:r>
              <a:rPr lang="ko-KR" altLang="en-US" sz="2400"/>
              <a:t>시 </a:t>
            </a:r>
            <a:r>
              <a:rPr lang="en-US" altLang="ko-KR" sz="2400"/>
              <a:t>45</a:t>
            </a:r>
            <a:r>
              <a:rPr lang="ko-KR" altLang="en-US" sz="2400"/>
              <a:t>분 </a:t>
            </a:r>
            <a:r>
              <a:rPr lang="en-US" altLang="ko-KR" sz="2400"/>
              <a:t>- 14</a:t>
            </a:r>
            <a:r>
              <a:rPr lang="ko-KR" altLang="en-US" sz="2400"/>
              <a:t>시 </a:t>
            </a:r>
            <a:r>
              <a:rPr lang="en-US" altLang="ko-KR" sz="2400"/>
              <a:t>10</a:t>
            </a:r>
            <a:r>
              <a:rPr lang="ko-KR" altLang="en-US" sz="2400"/>
              <a:t>분</a:t>
            </a:r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837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FF86C64-BE7D-4FA3-B4E1-A6BDDAB11528}"/>
              </a:ext>
            </a:extLst>
          </p:cNvPr>
          <p:cNvSpPr txBox="1"/>
          <p:nvPr/>
        </p:nvSpPr>
        <p:spPr>
          <a:xfrm>
            <a:off x="6844415" y="1345130"/>
            <a:ext cx="494863" cy="26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F9816-455E-438B-90E6-D447ABF910BF}"/>
              </a:ext>
            </a:extLst>
          </p:cNvPr>
          <p:cNvSpPr/>
          <p:nvPr/>
        </p:nvSpPr>
        <p:spPr>
          <a:xfrm>
            <a:off x="5141450" y="3140847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184269-A4AC-472C-AA1F-1C5DAF56DBCF}"/>
              </a:ext>
            </a:extLst>
          </p:cNvPr>
          <p:cNvSpPr/>
          <p:nvPr/>
        </p:nvSpPr>
        <p:spPr>
          <a:xfrm>
            <a:off x="5141450" y="3397121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133532-A9FD-48EC-B19A-692D6C2A81EF}"/>
              </a:ext>
            </a:extLst>
          </p:cNvPr>
          <p:cNvSpPr/>
          <p:nvPr/>
        </p:nvSpPr>
        <p:spPr>
          <a:xfrm>
            <a:off x="5141450" y="3653395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610EDF-5C81-446B-9F9B-BA77C16B1B14}"/>
              </a:ext>
            </a:extLst>
          </p:cNvPr>
          <p:cNvSpPr/>
          <p:nvPr/>
        </p:nvSpPr>
        <p:spPr>
          <a:xfrm>
            <a:off x="5860665" y="3140847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BA7E48-A0A2-4625-8047-08DB9C6640EE}"/>
              </a:ext>
            </a:extLst>
          </p:cNvPr>
          <p:cNvSpPr/>
          <p:nvPr/>
        </p:nvSpPr>
        <p:spPr>
          <a:xfrm>
            <a:off x="5141450" y="2885238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28D2A36-1C87-48BC-B754-A98D91CC2CB2}"/>
              </a:ext>
            </a:extLst>
          </p:cNvPr>
          <p:cNvSpPr/>
          <p:nvPr/>
        </p:nvSpPr>
        <p:spPr>
          <a:xfrm>
            <a:off x="6732240" y="1916832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F98A0F-22CF-4F24-97DA-182D610050B8}"/>
              </a:ext>
            </a:extLst>
          </p:cNvPr>
          <p:cNvSpPr/>
          <p:nvPr/>
        </p:nvSpPr>
        <p:spPr>
          <a:xfrm>
            <a:off x="6732240" y="2173105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11817B-1675-44FC-96D9-F2E911C6BFCC}"/>
              </a:ext>
            </a:extLst>
          </p:cNvPr>
          <p:cNvSpPr/>
          <p:nvPr/>
        </p:nvSpPr>
        <p:spPr>
          <a:xfrm>
            <a:off x="6732240" y="242937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CE79F9-0EEF-46CF-BBD0-C1F38928A27F}"/>
              </a:ext>
            </a:extLst>
          </p:cNvPr>
          <p:cNvSpPr/>
          <p:nvPr/>
        </p:nvSpPr>
        <p:spPr>
          <a:xfrm>
            <a:off x="7451455" y="1916832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B47706-5399-4095-9F51-CF9F827FA3B8}"/>
              </a:ext>
            </a:extLst>
          </p:cNvPr>
          <p:cNvSpPr/>
          <p:nvPr/>
        </p:nvSpPr>
        <p:spPr>
          <a:xfrm>
            <a:off x="6732240" y="1661222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67EC28-D07F-47D4-94FA-B78DCABF0B24}"/>
              </a:ext>
            </a:extLst>
          </p:cNvPr>
          <p:cNvSpPr/>
          <p:nvPr/>
        </p:nvSpPr>
        <p:spPr>
          <a:xfrm>
            <a:off x="8269660" y="3140508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E22180-0810-464B-AFF2-D9D876EF0CB5}"/>
              </a:ext>
            </a:extLst>
          </p:cNvPr>
          <p:cNvSpPr/>
          <p:nvPr/>
        </p:nvSpPr>
        <p:spPr>
          <a:xfrm>
            <a:off x="8269660" y="3396781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0C3AEA-EC97-44E4-8326-FA3BF05CC66F}"/>
              </a:ext>
            </a:extLst>
          </p:cNvPr>
          <p:cNvSpPr/>
          <p:nvPr/>
        </p:nvSpPr>
        <p:spPr>
          <a:xfrm>
            <a:off x="8269660" y="3653055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4D49714-8BF4-42A5-8FB2-4B9E4AA762FA}"/>
              </a:ext>
            </a:extLst>
          </p:cNvPr>
          <p:cNvSpPr/>
          <p:nvPr/>
        </p:nvSpPr>
        <p:spPr>
          <a:xfrm>
            <a:off x="8988875" y="3140508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20C7A46-7500-4932-A484-A819237E653A}"/>
              </a:ext>
            </a:extLst>
          </p:cNvPr>
          <p:cNvSpPr/>
          <p:nvPr/>
        </p:nvSpPr>
        <p:spPr>
          <a:xfrm>
            <a:off x="8269660" y="2884233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AB691D6A-C29D-42B2-BD39-E4E926FD5BF8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7543774" y="2301242"/>
            <a:ext cx="725886" cy="96740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167AABA1-CCB0-4BE9-A1D8-892386D93FC3}"/>
              </a:ext>
            </a:extLst>
          </p:cNvPr>
          <p:cNvCxnSpPr>
            <a:cxnSpLocks/>
            <a:stCxn id="42" idx="1"/>
            <a:endCxn id="34" idx="3"/>
          </p:cNvCxnSpPr>
          <p:nvPr/>
        </p:nvCxnSpPr>
        <p:spPr>
          <a:xfrm rot="10800000">
            <a:off x="7543774" y="2044969"/>
            <a:ext cx="725886" cy="122367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7FB645B-6D1D-4DDA-9247-7771A5296DEC}"/>
              </a:ext>
            </a:extLst>
          </p:cNvPr>
          <p:cNvSpPr txBox="1"/>
          <p:nvPr/>
        </p:nvSpPr>
        <p:spPr>
          <a:xfrm>
            <a:off x="5974137" y="293042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9D263B-6822-45B5-AC9D-CFE7DA3CD846}"/>
              </a:ext>
            </a:extLst>
          </p:cNvPr>
          <p:cNvSpPr txBox="1"/>
          <p:nvPr/>
        </p:nvSpPr>
        <p:spPr>
          <a:xfrm>
            <a:off x="-1580400" y="54163"/>
            <a:ext cx="747832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void __rb_rotate_left(struct rb_node *node, struct rb_root *root)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struct rb_node *right = node-&gt;rb_right;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struct rb_node *parent = rb_parent(node);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if ((node-&gt;rb_right = right-&gt;rb_left))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rb_set_parent(right-&gt;rb_left, node);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right-&gt;rb_left = node;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rb_set_parent(right, parent);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if (parent)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if (node == parent-&gt;rb_left)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parent-&gt;rb_left = right;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else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parent-&gt;rb_right = right;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else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root-&gt;rb_node = right;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rb_set_parent(node, right);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C74BA7-50E6-4962-8D57-696936830901}"/>
              </a:ext>
            </a:extLst>
          </p:cNvPr>
          <p:cNvSpPr txBox="1"/>
          <p:nvPr/>
        </p:nvSpPr>
        <p:spPr>
          <a:xfrm>
            <a:off x="7728472" y="178869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right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E9FAE5-905E-40AA-B84B-50127DDAACDA}"/>
              </a:ext>
            </a:extLst>
          </p:cNvPr>
          <p:cNvSpPr txBox="1"/>
          <p:nvPr/>
        </p:nvSpPr>
        <p:spPr>
          <a:xfrm>
            <a:off x="7227020" y="416102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parent=0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ACC3A206-A9F5-42EA-B609-2A9B13275342}"/>
              </a:ext>
            </a:extLst>
          </p:cNvPr>
          <p:cNvCxnSpPr>
            <a:cxnSpLocks/>
            <a:stCxn id="33" idx="1"/>
            <a:endCxn id="14" idx="3"/>
          </p:cNvCxnSpPr>
          <p:nvPr/>
        </p:nvCxnSpPr>
        <p:spPr>
          <a:xfrm rot="10800000" flipV="1">
            <a:off x="5952984" y="2557516"/>
            <a:ext cx="779256" cy="7114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310CFA68-783B-4E33-8290-3C29FF3A5933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 flipV="1">
            <a:off x="5952984" y="2044969"/>
            <a:ext cx="779256" cy="12240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34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7382D-04EF-4A1E-8302-8884CF5755BB}"/>
              </a:ext>
            </a:extLst>
          </p:cNvPr>
          <p:cNvSpPr txBox="1"/>
          <p:nvPr/>
        </p:nvSpPr>
        <p:spPr>
          <a:xfrm>
            <a:off x="2019879" y="184511"/>
            <a:ext cx="494863" cy="26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A6D0E6-57F6-4A7B-8907-B76E0BC849B5}"/>
              </a:ext>
            </a:extLst>
          </p:cNvPr>
          <p:cNvSpPr/>
          <p:nvPr/>
        </p:nvSpPr>
        <p:spPr>
          <a:xfrm>
            <a:off x="316914" y="1980228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BB9849-DF96-4316-8CCD-5BDA010955A4}"/>
              </a:ext>
            </a:extLst>
          </p:cNvPr>
          <p:cNvSpPr/>
          <p:nvPr/>
        </p:nvSpPr>
        <p:spPr>
          <a:xfrm>
            <a:off x="316914" y="2236502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E516B-410D-4D90-AEE3-C135CB02EE6A}"/>
              </a:ext>
            </a:extLst>
          </p:cNvPr>
          <p:cNvSpPr/>
          <p:nvPr/>
        </p:nvSpPr>
        <p:spPr>
          <a:xfrm>
            <a:off x="316914" y="249277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1FFCD4-7EFF-4E08-86C8-7B74793F935E}"/>
              </a:ext>
            </a:extLst>
          </p:cNvPr>
          <p:cNvSpPr/>
          <p:nvPr/>
        </p:nvSpPr>
        <p:spPr>
          <a:xfrm>
            <a:off x="1036129" y="1980228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4AB69-3E4C-48CD-9E15-28965CBEC7D2}"/>
              </a:ext>
            </a:extLst>
          </p:cNvPr>
          <p:cNvSpPr/>
          <p:nvPr/>
        </p:nvSpPr>
        <p:spPr>
          <a:xfrm>
            <a:off x="316914" y="1724619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29976D-0AB7-455F-9672-651F9401E542}"/>
              </a:ext>
            </a:extLst>
          </p:cNvPr>
          <p:cNvSpPr/>
          <p:nvPr/>
        </p:nvSpPr>
        <p:spPr>
          <a:xfrm>
            <a:off x="1907704" y="756213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99AE7D-F7AF-4AEB-BFF1-CDDA902BEC86}"/>
              </a:ext>
            </a:extLst>
          </p:cNvPr>
          <p:cNvSpPr/>
          <p:nvPr/>
        </p:nvSpPr>
        <p:spPr>
          <a:xfrm>
            <a:off x="1907704" y="101248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209F1E-C642-483F-841D-2212BA2297B5}"/>
              </a:ext>
            </a:extLst>
          </p:cNvPr>
          <p:cNvSpPr/>
          <p:nvPr/>
        </p:nvSpPr>
        <p:spPr>
          <a:xfrm>
            <a:off x="1907704" y="1268760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29C1A8-C91E-4E03-83C8-3F0443878B94}"/>
              </a:ext>
            </a:extLst>
          </p:cNvPr>
          <p:cNvSpPr/>
          <p:nvPr/>
        </p:nvSpPr>
        <p:spPr>
          <a:xfrm>
            <a:off x="2626919" y="756213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3D8924-526C-4E61-BBA6-A20652EE5653}"/>
              </a:ext>
            </a:extLst>
          </p:cNvPr>
          <p:cNvSpPr/>
          <p:nvPr/>
        </p:nvSpPr>
        <p:spPr>
          <a:xfrm>
            <a:off x="1907704" y="500603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79006-6734-4C71-ABA6-894CC29B0443}"/>
              </a:ext>
            </a:extLst>
          </p:cNvPr>
          <p:cNvSpPr/>
          <p:nvPr/>
        </p:nvSpPr>
        <p:spPr>
          <a:xfrm>
            <a:off x="3445124" y="1979889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B6C0D3-F694-422D-BA62-1BF0912A91F6}"/>
              </a:ext>
            </a:extLst>
          </p:cNvPr>
          <p:cNvSpPr/>
          <p:nvPr/>
        </p:nvSpPr>
        <p:spPr>
          <a:xfrm>
            <a:off x="3445124" y="2236162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854C91-CF7C-4DB8-8F7A-81F00EDCF08B}"/>
              </a:ext>
            </a:extLst>
          </p:cNvPr>
          <p:cNvSpPr/>
          <p:nvPr/>
        </p:nvSpPr>
        <p:spPr>
          <a:xfrm>
            <a:off x="3445124" y="249243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A225BE-5F58-4510-ADB1-F0863FF870BC}"/>
              </a:ext>
            </a:extLst>
          </p:cNvPr>
          <p:cNvSpPr/>
          <p:nvPr/>
        </p:nvSpPr>
        <p:spPr>
          <a:xfrm>
            <a:off x="4164339" y="1979889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AB38ED-38B8-4583-9D8E-A6962B858BE2}"/>
              </a:ext>
            </a:extLst>
          </p:cNvPr>
          <p:cNvSpPr/>
          <p:nvPr/>
        </p:nvSpPr>
        <p:spPr>
          <a:xfrm>
            <a:off x="3445124" y="1723614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EB20E83D-8720-4AFB-92D5-8E55334F213E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719238" y="1140623"/>
            <a:ext cx="725886" cy="96740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A8F63AC3-F76F-4D66-8B3E-257F86C97F0D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2719238" y="884350"/>
            <a:ext cx="725886" cy="122367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6AE2AD-79A1-487C-8F55-B67C671196EB}"/>
              </a:ext>
            </a:extLst>
          </p:cNvPr>
          <p:cNvSpPr txBox="1"/>
          <p:nvPr/>
        </p:nvSpPr>
        <p:spPr>
          <a:xfrm>
            <a:off x="1149601" y="176981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uncle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3F36FF-1324-48E4-8A6A-3DD834946C3A}"/>
              </a:ext>
            </a:extLst>
          </p:cNvPr>
          <p:cNvSpPr txBox="1"/>
          <p:nvPr/>
        </p:nvSpPr>
        <p:spPr>
          <a:xfrm>
            <a:off x="5814245" y="3009137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79D8D429-1330-4B9B-9874-F8982516834A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rot="10800000" flipV="1">
            <a:off x="1128448" y="1396897"/>
            <a:ext cx="779256" cy="7114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08C3DF2-9B22-41D4-9354-D7E025D6FD0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1128448" y="884350"/>
            <a:ext cx="779256" cy="12240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CBB26F-70AF-42B8-BA0B-6DA0853309CC}"/>
              </a:ext>
            </a:extLst>
          </p:cNvPr>
          <p:cNvSpPr/>
          <p:nvPr/>
        </p:nvSpPr>
        <p:spPr>
          <a:xfrm>
            <a:off x="5004048" y="321297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4E4A1B-48F7-4213-988C-D26CB9BC74C8}"/>
              </a:ext>
            </a:extLst>
          </p:cNvPr>
          <p:cNvSpPr/>
          <p:nvPr/>
        </p:nvSpPr>
        <p:spPr>
          <a:xfrm>
            <a:off x="5004048" y="346924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9A9A24-D144-4329-A564-908FD6DEFC7C}"/>
              </a:ext>
            </a:extLst>
          </p:cNvPr>
          <p:cNvSpPr/>
          <p:nvPr/>
        </p:nvSpPr>
        <p:spPr>
          <a:xfrm>
            <a:off x="5004048" y="372552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6F117F-D568-42DA-AE13-1588DD112ED0}"/>
              </a:ext>
            </a:extLst>
          </p:cNvPr>
          <p:cNvSpPr/>
          <p:nvPr/>
        </p:nvSpPr>
        <p:spPr>
          <a:xfrm>
            <a:off x="5723263" y="3212976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D43268-117C-45BC-BB96-F24F8D05B82A}"/>
              </a:ext>
            </a:extLst>
          </p:cNvPr>
          <p:cNvSpPr/>
          <p:nvPr/>
        </p:nvSpPr>
        <p:spPr>
          <a:xfrm>
            <a:off x="5004048" y="295670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13F23A3A-716B-42DA-B6E9-68A848EC4CC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>
            <a:off x="4256658" y="2364299"/>
            <a:ext cx="747390" cy="97681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B2283611-D0DA-43DB-9779-26A13BFEA51C}"/>
              </a:ext>
            </a:extLst>
          </p:cNvPr>
          <p:cNvCxnSpPr>
            <a:cxnSpLocks/>
            <a:stCxn id="28" idx="1"/>
            <a:endCxn id="18" idx="3"/>
          </p:cNvCxnSpPr>
          <p:nvPr/>
        </p:nvCxnSpPr>
        <p:spPr>
          <a:xfrm rot="10800000">
            <a:off x="4256658" y="2108027"/>
            <a:ext cx="747390" cy="12330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18EE0AB-C62F-42B4-92A3-A2F18F5418E9}"/>
              </a:ext>
            </a:extLst>
          </p:cNvPr>
          <p:cNvSpPr txBox="1"/>
          <p:nvPr/>
        </p:nvSpPr>
        <p:spPr>
          <a:xfrm>
            <a:off x="4351681" y="182482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D37BFB-AFDB-4BDC-913E-4905F66B50B6}"/>
              </a:ext>
            </a:extLst>
          </p:cNvPr>
          <p:cNvSpPr txBox="1"/>
          <p:nvPr/>
        </p:nvSpPr>
        <p:spPr>
          <a:xfrm>
            <a:off x="2771800" y="53747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gparent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00171D-DD2F-4CDA-B05C-DBDEF6DB7100}"/>
              </a:ext>
            </a:extLst>
          </p:cNvPr>
          <p:cNvSpPr txBox="1"/>
          <p:nvPr/>
        </p:nvSpPr>
        <p:spPr>
          <a:xfrm>
            <a:off x="-3033029" y="4005307"/>
            <a:ext cx="724429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if (uncle &amp;&amp; rb_is_red(uncle))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	rb_set_black(uncle);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	rb_set_black(parent);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	rb_set_red(gparent);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	node = gparent;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	continue;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}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AC585A-D003-4C96-A756-E8F44E814384}"/>
              </a:ext>
            </a:extLst>
          </p:cNvPr>
          <p:cNvSpPr txBox="1"/>
          <p:nvPr/>
        </p:nvSpPr>
        <p:spPr>
          <a:xfrm>
            <a:off x="1231343" y="55696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208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7382D-04EF-4A1E-8302-8884CF5755BB}"/>
              </a:ext>
            </a:extLst>
          </p:cNvPr>
          <p:cNvSpPr txBox="1"/>
          <p:nvPr/>
        </p:nvSpPr>
        <p:spPr>
          <a:xfrm>
            <a:off x="2019879" y="184511"/>
            <a:ext cx="494863" cy="26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A6D0E6-57F6-4A7B-8907-B76E0BC849B5}"/>
              </a:ext>
            </a:extLst>
          </p:cNvPr>
          <p:cNvSpPr/>
          <p:nvPr/>
        </p:nvSpPr>
        <p:spPr>
          <a:xfrm>
            <a:off x="316914" y="1980228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BB9849-DF96-4316-8CCD-5BDA010955A4}"/>
              </a:ext>
            </a:extLst>
          </p:cNvPr>
          <p:cNvSpPr/>
          <p:nvPr/>
        </p:nvSpPr>
        <p:spPr>
          <a:xfrm>
            <a:off x="316914" y="2236502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E516B-410D-4D90-AEE3-C135CB02EE6A}"/>
              </a:ext>
            </a:extLst>
          </p:cNvPr>
          <p:cNvSpPr/>
          <p:nvPr/>
        </p:nvSpPr>
        <p:spPr>
          <a:xfrm>
            <a:off x="316914" y="249277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1FFCD4-7EFF-4E08-86C8-7B74793F935E}"/>
              </a:ext>
            </a:extLst>
          </p:cNvPr>
          <p:cNvSpPr/>
          <p:nvPr/>
        </p:nvSpPr>
        <p:spPr>
          <a:xfrm>
            <a:off x="1036129" y="1980228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4AB69-3E4C-48CD-9E15-28965CBEC7D2}"/>
              </a:ext>
            </a:extLst>
          </p:cNvPr>
          <p:cNvSpPr/>
          <p:nvPr/>
        </p:nvSpPr>
        <p:spPr>
          <a:xfrm>
            <a:off x="316914" y="1724619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29976D-0AB7-455F-9672-651F9401E542}"/>
              </a:ext>
            </a:extLst>
          </p:cNvPr>
          <p:cNvSpPr/>
          <p:nvPr/>
        </p:nvSpPr>
        <p:spPr>
          <a:xfrm>
            <a:off x="1907704" y="756213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99AE7D-F7AF-4AEB-BFF1-CDDA902BEC86}"/>
              </a:ext>
            </a:extLst>
          </p:cNvPr>
          <p:cNvSpPr/>
          <p:nvPr/>
        </p:nvSpPr>
        <p:spPr>
          <a:xfrm>
            <a:off x="1907704" y="101248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209F1E-C642-483F-841D-2212BA2297B5}"/>
              </a:ext>
            </a:extLst>
          </p:cNvPr>
          <p:cNvSpPr/>
          <p:nvPr/>
        </p:nvSpPr>
        <p:spPr>
          <a:xfrm>
            <a:off x="1907704" y="1268760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29C1A8-C91E-4E03-83C8-3F0443878B94}"/>
              </a:ext>
            </a:extLst>
          </p:cNvPr>
          <p:cNvSpPr/>
          <p:nvPr/>
        </p:nvSpPr>
        <p:spPr>
          <a:xfrm>
            <a:off x="2626919" y="756213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3D8924-526C-4E61-BBA6-A20652EE5653}"/>
              </a:ext>
            </a:extLst>
          </p:cNvPr>
          <p:cNvSpPr/>
          <p:nvPr/>
        </p:nvSpPr>
        <p:spPr>
          <a:xfrm>
            <a:off x="1907704" y="500603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79006-6734-4C71-ABA6-894CC29B0443}"/>
              </a:ext>
            </a:extLst>
          </p:cNvPr>
          <p:cNvSpPr/>
          <p:nvPr/>
        </p:nvSpPr>
        <p:spPr>
          <a:xfrm>
            <a:off x="2680346" y="310512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B6C0D3-F694-422D-BA62-1BF0912A91F6}"/>
              </a:ext>
            </a:extLst>
          </p:cNvPr>
          <p:cNvSpPr/>
          <p:nvPr/>
        </p:nvSpPr>
        <p:spPr>
          <a:xfrm>
            <a:off x="2680346" y="336139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854C91-CF7C-4DB8-8F7A-81F00EDCF08B}"/>
              </a:ext>
            </a:extLst>
          </p:cNvPr>
          <p:cNvSpPr/>
          <p:nvPr/>
        </p:nvSpPr>
        <p:spPr>
          <a:xfrm>
            <a:off x="2680346" y="361767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A225BE-5F58-4510-ADB1-F0863FF870BC}"/>
              </a:ext>
            </a:extLst>
          </p:cNvPr>
          <p:cNvSpPr/>
          <p:nvPr/>
        </p:nvSpPr>
        <p:spPr>
          <a:xfrm>
            <a:off x="3399561" y="3105126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AB38ED-38B8-4583-9D8E-A6962B858BE2}"/>
              </a:ext>
            </a:extLst>
          </p:cNvPr>
          <p:cNvSpPr/>
          <p:nvPr/>
        </p:nvSpPr>
        <p:spPr>
          <a:xfrm>
            <a:off x="2680346" y="284885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EB20E83D-8720-4AFB-92D5-8E55334F213E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2719238" y="1140623"/>
            <a:ext cx="1473276" cy="10125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A8F63AC3-F76F-4D66-8B3E-257F86C97F0D}"/>
              </a:ext>
            </a:extLst>
          </p:cNvPr>
          <p:cNvCxnSpPr>
            <a:cxnSpLocks/>
            <a:stCxn id="18" idx="3"/>
            <a:endCxn id="28" idx="1"/>
          </p:cNvCxnSpPr>
          <p:nvPr/>
        </p:nvCxnSpPr>
        <p:spPr>
          <a:xfrm flipV="1">
            <a:off x="3491880" y="2153143"/>
            <a:ext cx="700634" cy="10801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79D8D429-1330-4B9B-9874-F8982516834A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rot="10800000" flipV="1">
            <a:off x="1128448" y="1396897"/>
            <a:ext cx="779256" cy="7114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08C3DF2-9B22-41D4-9354-D7E025D6FD0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1128448" y="884350"/>
            <a:ext cx="779256" cy="12240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CBB26F-70AF-42B8-BA0B-6DA0853309CC}"/>
              </a:ext>
            </a:extLst>
          </p:cNvPr>
          <p:cNvSpPr/>
          <p:nvPr/>
        </p:nvSpPr>
        <p:spPr>
          <a:xfrm>
            <a:off x="4192514" y="202500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4E4A1B-48F7-4213-988C-D26CB9BC74C8}"/>
              </a:ext>
            </a:extLst>
          </p:cNvPr>
          <p:cNvSpPr/>
          <p:nvPr/>
        </p:nvSpPr>
        <p:spPr>
          <a:xfrm>
            <a:off x="4192514" y="228127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9A9A24-D144-4329-A564-908FD6DEFC7C}"/>
              </a:ext>
            </a:extLst>
          </p:cNvPr>
          <p:cNvSpPr/>
          <p:nvPr/>
        </p:nvSpPr>
        <p:spPr>
          <a:xfrm>
            <a:off x="4192514" y="253755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6F117F-D568-42DA-AE13-1588DD112ED0}"/>
              </a:ext>
            </a:extLst>
          </p:cNvPr>
          <p:cNvSpPr/>
          <p:nvPr/>
        </p:nvSpPr>
        <p:spPr>
          <a:xfrm>
            <a:off x="4911729" y="2025006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D43268-117C-45BC-BB96-F24F8D05B82A}"/>
              </a:ext>
            </a:extLst>
          </p:cNvPr>
          <p:cNvSpPr/>
          <p:nvPr/>
        </p:nvSpPr>
        <p:spPr>
          <a:xfrm>
            <a:off x="4192514" y="176873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B2283611-D0DA-43DB-9779-26A13BFEA51C}"/>
              </a:ext>
            </a:extLst>
          </p:cNvPr>
          <p:cNvCxnSpPr>
            <a:cxnSpLocks/>
            <a:stCxn id="28" idx="1"/>
            <a:endCxn id="13" idx="3"/>
          </p:cNvCxnSpPr>
          <p:nvPr/>
        </p:nvCxnSpPr>
        <p:spPr>
          <a:xfrm rot="10800000">
            <a:off x="2719238" y="884351"/>
            <a:ext cx="1473276" cy="12687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29E652-8464-44F8-B10A-D3107F467868}"/>
              </a:ext>
            </a:extLst>
          </p:cNvPr>
          <p:cNvSpPr/>
          <p:nvPr/>
        </p:nvSpPr>
        <p:spPr>
          <a:xfrm>
            <a:off x="5632674" y="310512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E66717B-5C9C-4A2A-8F59-C3D5FD67A701}"/>
              </a:ext>
            </a:extLst>
          </p:cNvPr>
          <p:cNvSpPr/>
          <p:nvPr/>
        </p:nvSpPr>
        <p:spPr>
          <a:xfrm>
            <a:off x="5632674" y="336139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6C955B-FA91-46DA-89DB-81505E372027}"/>
              </a:ext>
            </a:extLst>
          </p:cNvPr>
          <p:cNvSpPr/>
          <p:nvPr/>
        </p:nvSpPr>
        <p:spPr>
          <a:xfrm>
            <a:off x="5632674" y="361767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172825-FEEB-45F2-BC74-515D95AA473A}"/>
              </a:ext>
            </a:extLst>
          </p:cNvPr>
          <p:cNvSpPr/>
          <p:nvPr/>
        </p:nvSpPr>
        <p:spPr>
          <a:xfrm>
            <a:off x="6351889" y="3105126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0D7DD6-B0B5-483C-A6F0-5D064A8C3C5E}"/>
              </a:ext>
            </a:extLst>
          </p:cNvPr>
          <p:cNvSpPr/>
          <p:nvPr/>
        </p:nvSpPr>
        <p:spPr>
          <a:xfrm>
            <a:off x="5632674" y="284885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E8AD9EE5-32CB-4A78-BE34-884B5E1FE974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5004048" y="2409416"/>
            <a:ext cx="628626" cy="8238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48819EED-B3AD-4821-AACB-74AB7AB35651}"/>
              </a:ext>
            </a:extLst>
          </p:cNvPr>
          <p:cNvCxnSpPr>
            <a:cxnSpLocks/>
            <a:stCxn id="37" idx="1"/>
            <a:endCxn id="31" idx="3"/>
          </p:cNvCxnSpPr>
          <p:nvPr/>
        </p:nvCxnSpPr>
        <p:spPr>
          <a:xfrm rot="10800000">
            <a:off x="5004048" y="2153143"/>
            <a:ext cx="628626" cy="10801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5AD18976-5456-4FF8-BE9F-DC2B7A3CF205}"/>
              </a:ext>
            </a:extLst>
          </p:cNvPr>
          <p:cNvCxnSpPr>
            <a:cxnSpLocks/>
            <a:stCxn id="30" idx="1"/>
            <a:endCxn id="18" idx="3"/>
          </p:cNvCxnSpPr>
          <p:nvPr/>
        </p:nvCxnSpPr>
        <p:spPr>
          <a:xfrm rot="10800000" flipV="1">
            <a:off x="3491880" y="2665689"/>
            <a:ext cx="700634" cy="567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644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7382D-04EF-4A1E-8302-8884CF5755BB}"/>
              </a:ext>
            </a:extLst>
          </p:cNvPr>
          <p:cNvSpPr txBox="1"/>
          <p:nvPr/>
        </p:nvSpPr>
        <p:spPr>
          <a:xfrm>
            <a:off x="2019879" y="184511"/>
            <a:ext cx="494863" cy="26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A6D0E6-57F6-4A7B-8907-B76E0BC849B5}"/>
              </a:ext>
            </a:extLst>
          </p:cNvPr>
          <p:cNvSpPr/>
          <p:nvPr/>
        </p:nvSpPr>
        <p:spPr>
          <a:xfrm>
            <a:off x="316914" y="1980228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BB9849-DF96-4316-8CCD-5BDA010955A4}"/>
              </a:ext>
            </a:extLst>
          </p:cNvPr>
          <p:cNvSpPr/>
          <p:nvPr/>
        </p:nvSpPr>
        <p:spPr>
          <a:xfrm>
            <a:off x="316914" y="2236502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E516B-410D-4D90-AEE3-C135CB02EE6A}"/>
              </a:ext>
            </a:extLst>
          </p:cNvPr>
          <p:cNvSpPr/>
          <p:nvPr/>
        </p:nvSpPr>
        <p:spPr>
          <a:xfrm>
            <a:off x="316914" y="249277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1FFCD4-7EFF-4E08-86C8-7B74793F935E}"/>
              </a:ext>
            </a:extLst>
          </p:cNvPr>
          <p:cNvSpPr/>
          <p:nvPr/>
        </p:nvSpPr>
        <p:spPr>
          <a:xfrm>
            <a:off x="1036129" y="1980228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4AB69-3E4C-48CD-9E15-28965CBEC7D2}"/>
              </a:ext>
            </a:extLst>
          </p:cNvPr>
          <p:cNvSpPr/>
          <p:nvPr/>
        </p:nvSpPr>
        <p:spPr>
          <a:xfrm>
            <a:off x="316914" y="1724619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29976D-0AB7-455F-9672-651F9401E542}"/>
              </a:ext>
            </a:extLst>
          </p:cNvPr>
          <p:cNvSpPr/>
          <p:nvPr/>
        </p:nvSpPr>
        <p:spPr>
          <a:xfrm>
            <a:off x="1907704" y="756213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99AE7D-F7AF-4AEB-BFF1-CDDA902BEC86}"/>
              </a:ext>
            </a:extLst>
          </p:cNvPr>
          <p:cNvSpPr/>
          <p:nvPr/>
        </p:nvSpPr>
        <p:spPr>
          <a:xfrm>
            <a:off x="1907704" y="101248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209F1E-C642-483F-841D-2212BA2297B5}"/>
              </a:ext>
            </a:extLst>
          </p:cNvPr>
          <p:cNvSpPr/>
          <p:nvPr/>
        </p:nvSpPr>
        <p:spPr>
          <a:xfrm>
            <a:off x="1907704" y="1268760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29C1A8-C91E-4E03-83C8-3F0443878B94}"/>
              </a:ext>
            </a:extLst>
          </p:cNvPr>
          <p:cNvSpPr/>
          <p:nvPr/>
        </p:nvSpPr>
        <p:spPr>
          <a:xfrm>
            <a:off x="2626919" y="756213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3D8924-526C-4E61-BBA6-A20652EE5653}"/>
              </a:ext>
            </a:extLst>
          </p:cNvPr>
          <p:cNvSpPr/>
          <p:nvPr/>
        </p:nvSpPr>
        <p:spPr>
          <a:xfrm>
            <a:off x="1907704" y="500603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79006-6734-4C71-ABA6-894CC29B0443}"/>
              </a:ext>
            </a:extLst>
          </p:cNvPr>
          <p:cNvSpPr/>
          <p:nvPr/>
        </p:nvSpPr>
        <p:spPr>
          <a:xfrm>
            <a:off x="2680346" y="310512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B6C0D3-F694-422D-BA62-1BF0912A91F6}"/>
              </a:ext>
            </a:extLst>
          </p:cNvPr>
          <p:cNvSpPr/>
          <p:nvPr/>
        </p:nvSpPr>
        <p:spPr>
          <a:xfrm>
            <a:off x="2680346" y="336139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854C91-CF7C-4DB8-8F7A-81F00EDCF08B}"/>
              </a:ext>
            </a:extLst>
          </p:cNvPr>
          <p:cNvSpPr/>
          <p:nvPr/>
        </p:nvSpPr>
        <p:spPr>
          <a:xfrm>
            <a:off x="2680346" y="361767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A225BE-5F58-4510-ADB1-F0863FF870BC}"/>
              </a:ext>
            </a:extLst>
          </p:cNvPr>
          <p:cNvSpPr/>
          <p:nvPr/>
        </p:nvSpPr>
        <p:spPr>
          <a:xfrm>
            <a:off x="3399561" y="3105126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AB38ED-38B8-4583-9D8E-A6962B858BE2}"/>
              </a:ext>
            </a:extLst>
          </p:cNvPr>
          <p:cNvSpPr/>
          <p:nvPr/>
        </p:nvSpPr>
        <p:spPr>
          <a:xfrm>
            <a:off x="2680346" y="284885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EB20E83D-8720-4AFB-92D5-8E55334F213E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2719238" y="1140623"/>
            <a:ext cx="1473276" cy="10125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A8F63AC3-F76F-4D66-8B3E-257F86C97F0D}"/>
              </a:ext>
            </a:extLst>
          </p:cNvPr>
          <p:cNvCxnSpPr>
            <a:cxnSpLocks/>
            <a:stCxn id="18" idx="3"/>
            <a:endCxn id="28" idx="1"/>
          </p:cNvCxnSpPr>
          <p:nvPr/>
        </p:nvCxnSpPr>
        <p:spPr>
          <a:xfrm flipV="1">
            <a:off x="3491880" y="2153143"/>
            <a:ext cx="700634" cy="10801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79D8D429-1330-4B9B-9874-F8982516834A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rot="10800000" flipV="1">
            <a:off x="1128448" y="1396897"/>
            <a:ext cx="779256" cy="7114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08C3DF2-9B22-41D4-9354-D7E025D6FD0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1128448" y="884350"/>
            <a:ext cx="779256" cy="12240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CBB26F-70AF-42B8-BA0B-6DA0853309CC}"/>
              </a:ext>
            </a:extLst>
          </p:cNvPr>
          <p:cNvSpPr/>
          <p:nvPr/>
        </p:nvSpPr>
        <p:spPr>
          <a:xfrm>
            <a:off x="4192514" y="202500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4E4A1B-48F7-4213-988C-D26CB9BC74C8}"/>
              </a:ext>
            </a:extLst>
          </p:cNvPr>
          <p:cNvSpPr/>
          <p:nvPr/>
        </p:nvSpPr>
        <p:spPr>
          <a:xfrm>
            <a:off x="4192514" y="228127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9A9A24-D144-4329-A564-908FD6DEFC7C}"/>
              </a:ext>
            </a:extLst>
          </p:cNvPr>
          <p:cNvSpPr/>
          <p:nvPr/>
        </p:nvSpPr>
        <p:spPr>
          <a:xfrm>
            <a:off x="4192514" y="253755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6F117F-D568-42DA-AE13-1588DD112ED0}"/>
              </a:ext>
            </a:extLst>
          </p:cNvPr>
          <p:cNvSpPr/>
          <p:nvPr/>
        </p:nvSpPr>
        <p:spPr>
          <a:xfrm>
            <a:off x="4911729" y="2025006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D43268-117C-45BC-BB96-F24F8D05B82A}"/>
              </a:ext>
            </a:extLst>
          </p:cNvPr>
          <p:cNvSpPr/>
          <p:nvPr/>
        </p:nvSpPr>
        <p:spPr>
          <a:xfrm>
            <a:off x="4192514" y="176873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B2283611-D0DA-43DB-9779-26A13BFEA51C}"/>
              </a:ext>
            </a:extLst>
          </p:cNvPr>
          <p:cNvCxnSpPr>
            <a:cxnSpLocks/>
            <a:stCxn id="28" idx="1"/>
            <a:endCxn id="13" idx="3"/>
          </p:cNvCxnSpPr>
          <p:nvPr/>
        </p:nvCxnSpPr>
        <p:spPr>
          <a:xfrm rot="10800000">
            <a:off x="2719238" y="884351"/>
            <a:ext cx="1473276" cy="12687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29E652-8464-44F8-B10A-D3107F467868}"/>
              </a:ext>
            </a:extLst>
          </p:cNvPr>
          <p:cNvSpPr/>
          <p:nvPr/>
        </p:nvSpPr>
        <p:spPr>
          <a:xfrm>
            <a:off x="5632674" y="310512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E66717B-5C9C-4A2A-8F59-C3D5FD67A701}"/>
              </a:ext>
            </a:extLst>
          </p:cNvPr>
          <p:cNvSpPr/>
          <p:nvPr/>
        </p:nvSpPr>
        <p:spPr>
          <a:xfrm>
            <a:off x="5632674" y="336139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6C955B-FA91-46DA-89DB-81505E372027}"/>
              </a:ext>
            </a:extLst>
          </p:cNvPr>
          <p:cNvSpPr/>
          <p:nvPr/>
        </p:nvSpPr>
        <p:spPr>
          <a:xfrm>
            <a:off x="5632674" y="361767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172825-FEEB-45F2-BC74-515D95AA473A}"/>
              </a:ext>
            </a:extLst>
          </p:cNvPr>
          <p:cNvSpPr/>
          <p:nvPr/>
        </p:nvSpPr>
        <p:spPr>
          <a:xfrm>
            <a:off x="6351889" y="3105126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0D7DD6-B0B5-483C-A6F0-5D064A8C3C5E}"/>
              </a:ext>
            </a:extLst>
          </p:cNvPr>
          <p:cNvSpPr/>
          <p:nvPr/>
        </p:nvSpPr>
        <p:spPr>
          <a:xfrm>
            <a:off x="5632674" y="284885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E8AD9EE5-32CB-4A78-BE34-884B5E1FE974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5004048" y="2409416"/>
            <a:ext cx="628626" cy="8238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48819EED-B3AD-4821-AACB-74AB7AB35651}"/>
              </a:ext>
            </a:extLst>
          </p:cNvPr>
          <p:cNvCxnSpPr>
            <a:cxnSpLocks/>
            <a:stCxn id="37" idx="1"/>
            <a:endCxn id="31" idx="3"/>
          </p:cNvCxnSpPr>
          <p:nvPr/>
        </p:nvCxnSpPr>
        <p:spPr>
          <a:xfrm rot="10800000">
            <a:off x="5004048" y="2153143"/>
            <a:ext cx="628626" cy="10801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5AD18976-5456-4FF8-BE9F-DC2B7A3CF205}"/>
              </a:ext>
            </a:extLst>
          </p:cNvPr>
          <p:cNvCxnSpPr>
            <a:cxnSpLocks/>
            <a:stCxn id="30" idx="1"/>
            <a:endCxn id="18" idx="3"/>
          </p:cNvCxnSpPr>
          <p:nvPr/>
        </p:nvCxnSpPr>
        <p:spPr>
          <a:xfrm rot="10800000" flipV="1">
            <a:off x="3491880" y="2665689"/>
            <a:ext cx="700634" cy="567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53F7BC9-22EB-42E2-AD68-4D9A17C191FE}"/>
              </a:ext>
            </a:extLst>
          </p:cNvPr>
          <p:cNvSpPr/>
          <p:nvPr/>
        </p:nvSpPr>
        <p:spPr>
          <a:xfrm>
            <a:off x="7071104" y="4155902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75FE41F-E74D-4871-AA06-DA62C6CD0639}"/>
              </a:ext>
            </a:extLst>
          </p:cNvPr>
          <p:cNvSpPr/>
          <p:nvPr/>
        </p:nvSpPr>
        <p:spPr>
          <a:xfrm>
            <a:off x="7071104" y="4412175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FF762F-B901-4405-BB7D-6B428333F5FE}"/>
              </a:ext>
            </a:extLst>
          </p:cNvPr>
          <p:cNvSpPr/>
          <p:nvPr/>
        </p:nvSpPr>
        <p:spPr>
          <a:xfrm>
            <a:off x="7071104" y="466844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1E0749-F039-45EA-8062-053191F7048E}"/>
              </a:ext>
            </a:extLst>
          </p:cNvPr>
          <p:cNvSpPr/>
          <p:nvPr/>
        </p:nvSpPr>
        <p:spPr>
          <a:xfrm>
            <a:off x="7790319" y="4155902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BBF7B6-FA2E-44FF-B8D9-354BEB0BC888}"/>
              </a:ext>
            </a:extLst>
          </p:cNvPr>
          <p:cNvSpPr/>
          <p:nvPr/>
        </p:nvSpPr>
        <p:spPr>
          <a:xfrm>
            <a:off x="7071104" y="3899627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FD096A75-0AE8-47EA-B204-F892DB62260B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442478" y="3460192"/>
            <a:ext cx="628626" cy="8238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40A9DBAE-E74A-4094-949B-6FEE9C0FCFAC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>
            <a:off x="6442478" y="3203919"/>
            <a:ext cx="628626" cy="10801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8CD3F80-DD1B-4DCB-9BE8-132F4CCE97D7}"/>
              </a:ext>
            </a:extLst>
          </p:cNvPr>
          <p:cNvSpPr txBox="1"/>
          <p:nvPr/>
        </p:nvSpPr>
        <p:spPr>
          <a:xfrm>
            <a:off x="5070929" y="1874590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387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7382D-04EF-4A1E-8302-8884CF5755BB}"/>
              </a:ext>
            </a:extLst>
          </p:cNvPr>
          <p:cNvSpPr txBox="1"/>
          <p:nvPr/>
        </p:nvSpPr>
        <p:spPr>
          <a:xfrm>
            <a:off x="2019879" y="184511"/>
            <a:ext cx="494863" cy="26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A6D0E6-57F6-4A7B-8907-B76E0BC849B5}"/>
              </a:ext>
            </a:extLst>
          </p:cNvPr>
          <p:cNvSpPr/>
          <p:nvPr/>
        </p:nvSpPr>
        <p:spPr>
          <a:xfrm>
            <a:off x="316914" y="1980228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BB9849-DF96-4316-8CCD-5BDA010955A4}"/>
              </a:ext>
            </a:extLst>
          </p:cNvPr>
          <p:cNvSpPr/>
          <p:nvPr/>
        </p:nvSpPr>
        <p:spPr>
          <a:xfrm>
            <a:off x="316914" y="2236502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E516B-410D-4D90-AEE3-C135CB02EE6A}"/>
              </a:ext>
            </a:extLst>
          </p:cNvPr>
          <p:cNvSpPr/>
          <p:nvPr/>
        </p:nvSpPr>
        <p:spPr>
          <a:xfrm>
            <a:off x="316914" y="249277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1FFCD4-7EFF-4E08-86C8-7B74793F935E}"/>
              </a:ext>
            </a:extLst>
          </p:cNvPr>
          <p:cNvSpPr/>
          <p:nvPr/>
        </p:nvSpPr>
        <p:spPr>
          <a:xfrm>
            <a:off x="1036129" y="1980228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4AB69-3E4C-48CD-9E15-28965CBEC7D2}"/>
              </a:ext>
            </a:extLst>
          </p:cNvPr>
          <p:cNvSpPr/>
          <p:nvPr/>
        </p:nvSpPr>
        <p:spPr>
          <a:xfrm>
            <a:off x="316914" y="1724619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29976D-0AB7-455F-9672-651F9401E542}"/>
              </a:ext>
            </a:extLst>
          </p:cNvPr>
          <p:cNvSpPr/>
          <p:nvPr/>
        </p:nvSpPr>
        <p:spPr>
          <a:xfrm>
            <a:off x="1907704" y="756213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99AE7D-F7AF-4AEB-BFF1-CDDA902BEC86}"/>
              </a:ext>
            </a:extLst>
          </p:cNvPr>
          <p:cNvSpPr/>
          <p:nvPr/>
        </p:nvSpPr>
        <p:spPr>
          <a:xfrm>
            <a:off x="1907704" y="101248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209F1E-C642-483F-841D-2212BA2297B5}"/>
              </a:ext>
            </a:extLst>
          </p:cNvPr>
          <p:cNvSpPr/>
          <p:nvPr/>
        </p:nvSpPr>
        <p:spPr>
          <a:xfrm>
            <a:off x="1907704" y="1268760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29C1A8-C91E-4E03-83C8-3F0443878B94}"/>
              </a:ext>
            </a:extLst>
          </p:cNvPr>
          <p:cNvSpPr/>
          <p:nvPr/>
        </p:nvSpPr>
        <p:spPr>
          <a:xfrm>
            <a:off x="2626919" y="756213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3D8924-526C-4E61-BBA6-A20652EE5653}"/>
              </a:ext>
            </a:extLst>
          </p:cNvPr>
          <p:cNvSpPr/>
          <p:nvPr/>
        </p:nvSpPr>
        <p:spPr>
          <a:xfrm>
            <a:off x="1907704" y="500603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79006-6734-4C71-ABA6-894CC29B0443}"/>
              </a:ext>
            </a:extLst>
          </p:cNvPr>
          <p:cNvSpPr/>
          <p:nvPr/>
        </p:nvSpPr>
        <p:spPr>
          <a:xfrm>
            <a:off x="2680346" y="310512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B6C0D3-F694-422D-BA62-1BF0912A91F6}"/>
              </a:ext>
            </a:extLst>
          </p:cNvPr>
          <p:cNvSpPr/>
          <p:nvPr/>
        </p:nvSpPr>
        <p:spPr>
          <a:xfrm>
            <a:off x="2680346" y="336139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854C91-CF7C-4DB8-8F7A-81F00EDCF08B}"/>
              </a:ext>
            </a:extLst>
          </p:cNvPr>
          <p:cNvSpPr/>
          <p:nvPr/>
        </p:nvSpPr>
        <p:spPr>
          <a:xfrm>
            <a:off x="2680346" y="361767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A225BE-5F58-4510-ADB1-F0863FF870BC}"/>
              </a:ext>
            </a:extLst>
          </p:cNvPr>
          <p:cNvSpPr/>
          <p:nvPr/>
        </p:nvSpPr>
        <p:spPr>
          <a:xfrm>
            <a:off x="3399561" y="3105126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AB38ED-38B8-4583-9D8E-A6962B858BE2}"/>
              </a:ext>
            </a:extLst>
          </p:cNvPr>
          <p:cNvSpPr/>
          <p:nvPr/>
        </p:nvSpPr>
        <p:spPr>
          <a:xfrm>
            <a:off x="2680346" y="284885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EB20E83D-8720-4AFB-92D5-8E55334F213E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2719238" y="1140623"/>
            <a:ext cx="1473276" cy="10125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A8F63AC3-F76F-4D66-8B3E-257F86C97F0D}"/>
              </a:ext>
            </a:extLst>
          </p:cNvPr>
          <p:cNvCxnSpPr>
            <a:cxnSpLocks/>
            <a:stCxn id="18" idx="3"/>
            <a:endCxn id="28" idx="1"/>
          </p:cNvCxnSpPr>
          <p:nvPr/>
        </p:nvCxnSpPr>
        <p:spPr>
          <a:xfrm flipV="1">
            <a:off x="3491880" y="2153143"/>
            <a:ext cx="700634" cy="10801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79D8D429-1330-4B9B-9874-F8982516834A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rot="10800000" flipV="1">
            <a:off x="1128448" y="1396897"/>
            <a:ext cx="779256" cy="7114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08C3DF2-9B22-41D4-9354-D7E025D6FD0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1128448" y="884350"/>
            <a:ext cx="779256" cy="12240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CBB26F-70AF-42B8-BA0B-6DA0853309CC}"/>
              </a:ext>
            </a:extLst>
          </p:cNvPr>
          <p:cNvSpPr/>
          <p:nvPr/>
        </p:nvSpPr>
        <p:spPr>
          <a:xfrm>
            <a:off x="4192514" y="202500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4E4A1B-48F7-4213-988C-D26CB9BC74C8}"/>
              </a:ext>
            </a:extLst>
          </p:cNvPr>
          <p:cNvSpPr/>
          <p:nvPr/>
        </p:nvSpPr>
        <p:spPr>
          <a:xfrm>
            <a:off x="4192514" y="228127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9A9A24-D144-4329-A564-908FD6DEFC7C}"/>
              </a:ext>
            </a:extLst>
          </p:cNvPr>
          <p:cNvSpPr/>
          <p:nvPr/>
        </p:nvSpPr>
        <p:spPr>
          <a:xfrm>
            <a:off x="4192514" y="253755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6F117F-D568-42DA-AE13-1588DD112ED0}"/>
              </a:ext>
            </a:extLst>
          </p:cNvPr>
          <p:cNvSpPr/>
          <p:nvPr/>
        </p:nvSpPr>
        <p:spPr>
          <a:xfrm>
            <a:off x="4911729" y="2025006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D43268-117C-45BC-BB96-F24F8D05B82A}"/>
              </a:ext>
            </a:extLst>
          </p:cNvPr>
          <p:cNvSpPr/>
          <p:nvPr/>
        </p:nvSpPr>
        <p:spPr>
          <a:xfrm>
            <a:off x="4192514" y="176873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B2283611-D0DA-43DB-9779-26A13BFEA51C}"/>
              </a:ext>
            </a:extLst>
          </p:cNvPr>
          <p:cNvCxnSpPr>
            <a:cxnSpLocks/>
            <a:stCxn id="28" idx="1"/>
            <a:endCxn id="13" idx="3"/>
          </p:cNvCxnSpPr>
          <p:nvPr/>
        </p:nvCxnSpPr>
        <p:spPr>
          <a:xfrm rot="10800000">
            <a:off x="2719238" y="884351"/>
            <a:ext cx="1473276" cy="12687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29E652-8464-44F8-B10A-D3107F467868}"/>
              </a:ext>
            </a:extLst>
          </p:cNvPr>
          <p:cNvSpPr/>
          <p:nvPr/>
        </p:nvSpPr>
        <p:spPr>
          <a:xfrm>
            <a:off x="4918545" y="4111147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E66717B-5C9C-4A2A-8F59-C3D5FD67A701}"/>
              </a:ext>
            </a:extLst>
          </p:cNvPr>
          <p:cNvSpPr/>
          <p:nvPr/>
        </p:nvSpPr>
        <p:spPr>
          <a:xfrm>
            <a:off x="4918545" y="4367420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6C955B-FA91-46DA-89DB-81505E372027}"/>
              </a:ext>
            </a:extLst>
          </p:cNvPr>
          <p:cNvSpPr/>
          <p:nvPr/>
        </p:nvSpPr>
        <p:spPr>
          <a:xfrm>
            <a:off x="4918545" y="4623694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172825-FEEB-45F2-BC74-515D95AA473A}"/>
              </a:ext>
            </a:extLst>
          </p:cNvPr>
          <p:cNvSpPr/>
          <p:nvPr/>
        </p:nvSpPr>
        <p:spPr>
          <a:xfrm>
            <a:off x="5637760" y="4111147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0D7DD6-B0B5-483C-A6F0-5D064A8C3C5E}"/>
              </a:ext>
            </a:extLst>
          </p:cNvPr>
          <p:cNvSpPr/>
          <p:nvPr/>
        </p:nvSpPr>
        <p:spPr>
          <a:xfrm>
            <a:off x="4918545" y="3854872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E8AD9EE5-32CB-4A78-BE34-884B5E1FE974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>
            <a:off x="5004048" y="2409416"/>
            <a:ext cx="1335043" cy="8238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48819EED-B3AD-4821-AACB-74AB7AB35651}"/>
              </a:ext>
            </a:extLst>
          </p:cNvPr>
          <p:cNvCxnSpPr>
            <a:cxnSpLocks/>
            <a:stCxn id="44" idx="3"/>
            <a:endCxn id="39" idx="1"/>
          </p:cNvCxnSpPr>
          <p:nvPr/>
        </p:nvCxnSpPr>
        <p:spPr>
          <a:xfrm flipV="1">
            <a:off x="5730079" y="3233263"/>
            <a:ext cx="609012" cy="100602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5AD18976-5456-4FF8-BE9F-DC2B7A3CF205}"/>
              </a:ext>
            </a:extLst>
          </p:cNvPr>
          <p:cNvCxnSpPr>
            <a:cxnSpLocks/>
            <a:stCxn id="30" idx="1"/>
            <a:endCxn id="18" idx="3"/>
          </p:cNvCxnSpPr>
          <p:nvPr/>
        </p:nvCxnSpPr>
        <p:spPr>
          <a:xfrm rot="10800000" flipV="1">
            <a:off x="3491880" y="2665689"/>
            <a:ext cx="700634" cy="567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53F7BC9-22EB-42E2-AD68-4D9A17C191FE}"/>
              </a:ext>
            </a:extLst>
          </p:cNvPr>
          <p:cNvSpPr/>
          <p:nvPr/>
        </p:nvSpPr>
        <p:spPr>
          <a:xfrm>
            <a:off x="6339091" y="310512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75FE41F-E74D-4871-AA06-DA62C6CD0639}"/>
              </a:ext>
            </a:extLst>
          </p:cNvPr>
          <p:cNvSpPr/>
          <p:nvPr/>
        </p:nvSpPr>
        <p:spPr>
          <a:xfrm>
            <a:off x="6339091" y="336139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FF762F-B901-4405-BB7D-6B428333F5FE}"/>
              </a:ext>
            </a:extLst>
          </p:cNvPr>
          <p:cNvSpPr/>
          <p:nvPr/>
        </p:nvSpPr>
        <p:spPr>
          <a:xfrm>
            <a:off x="6339091" y="361767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1E0749-F039-45EA-8062-053191F7048E}"/>
              </a:ext>
            </a:extLst>
          </p:cNvPr>
          <p:cNvSpPr/>
          <p:nvPr/>
        </p:nvSpPr>
        <p:spPr>
          <a:xfrm>
            <a:off x="7058306" y="3105126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BBF7B6-FA2E-44FF-B8D9-354BEB0BC888}"/>
              </a:ext>
            </a:extLst>
          </p:cNvPr>
          <p:cNvSpPr/>
          <p:nvPr/>
        </p:nvSpPr>
        <p:spPr>
          <a:xfrm>
            <a:off x="6339091" y="284885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FD096A75-0AE8-47EA-B204-F892DB62260B}"/>
              </a:ext>
            </a:extLst>
          </p:cNvPr>
          <p:cNvCxnSpPr>
            <a:cxnSpLocks/>
            <a:stCxn id="41" idx="1"/>
            <a:endCxn id="44" idx="3"/>
          </p:cNvCxnSpPr>
          <p:nvPr/>
        </p:nvCxnSpPr>
        <p:spPr>
          <a:xfrm rot="10800000" flipV="1">
            <a:off x="5730079" y="3745810"/>
            <a:ext cx="609012" cy="4934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40A9DBAE-E74A-4094-949B-6FEE9C0FCFAC}"/>
              </a:ext>
            </a:extLst>
          </p:cNvPr>
          <p:cNvCxnSpPr>
            <a:cxnSpLocks/>
            <a:stCxn id="39" idx="1"/>
            <a:endCxn id="31" idx="3"/>
          </p:cNvCxnSpPr>
          <p:nvPr/>
        </p:nvCxnSpPr>
        <p:spPr>
          <a:xfrm rot="10800000">
            <a:off x="5004049" y="2153143"/>
            <a:ext cx="1335043" cy="10801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8CD3F80-DD1B-4DCB-9BE8-132F4CCE97D7}"/>
              </a:ext>
            </a:extLst>
          </p:cNvPr>
          <p:cNvSpPr txBox="1"/>
          <p:nvPr/>
        </p:nvSpPr>
        <p:spPr>
          <a:xfrm>
            <a:off x="5070929" y="1874590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D63FE7-8960-4545-91A7-D483CB2E40F1}"/>
              </a:ext>
            </a:extLst>
          </p:cNvPr>
          <p:cNvSpPr/>
          <p:nvPr/>
        </p:nvSpPr>
        <p:spPr>
          <a:xfrm>
            <a:off x="7656411" y="4134394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D637907-5EF7-4CE9-A1D9-0548B435921D}"/>
              </a:ext>
            </a:extLst>
          </p:cNvPr>
          <p:cNvSpPr/>
          <p:nvPr/>
        </p:nvSpPr>
        <p:spPr>
          <a:xfrm>
            <a:off x="7656411" y="4390667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18B37A8-8A2F-4735-A642-C099C3DEBDD0}"/>
              </a:ext>
            </a:extLst>
          </p:cNvPr>
          <p:cNvSpPr/>
          <p:nvPr/>
        </p:nvSpPr>
        <p:spPr>
          <a:xfrm>
            <a:off x="7656411" y="4646941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7CE9204-5EDC-4B37-A9EC-AF5413564290}"/>
              </a:ext>
            </a:extLst>
          </p:cNvPr>
          <p:cNvSpPr/>
          <p:nvPr/>
        </p:nvSpPr>
        <p:spPr>
          <a:xfrm>
            <a:off x="8375626" y="4134394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69ED8F4-EB35-4ECD-83FC-7242AFE26309}"/>
              </a:ext>
            </a:extLst>
          </p:cNvPr>
          <p:cNvSpPr/>
          <p:nvPr/>
        </p:nvSpPr>
        <p:spPr>
          <a:xfrm>
            <a:off x="7656411" y="3878119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1E1910EE-586A-4AC6-B4DE-71561B2A92B1}"/>
              </a:ext>
            </a:extLst>
          </p:cNvPr>
          <p:cNvCxnSpPr>
            <a:cxnSpLocks/>
            <a:stCxn id="40" idx="3"/>
            <a:endCxn id="53" idx="1"/>
          </p:cNvCxnSpPr>
          <p:nvPr/>
        </p:nvCxnSpPr>
        <p:spPr>
          <a:xfrm>
            <a:off x="7150625" y="3489536"/>
            <a:ext cx="505786" cy="77299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20620F0E-2E11-4EF9-B1A2-AF9F653DE7FE}"/>
              </a:ext>
            </a:extLst>
          </p:cNvPr>
          <p:cNvCxnSpPr>
            <a:cxnSpLocks/>
            <a:stCxn id="53" idx="1"/>
            <a:endCxn id="42" idx="3"/>
          </p:cNvCxnSpPr>
          <p:nvPr/>
        </p:nvCxnSpPr>
        <p:spPr>
          <a:xfrm rot="10800000">
            <a:off x="7150625" y="3233263"/>
            <a:ext cx="505786" cy="10292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742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7382D-04EF-4A1E-8302-8884CF5755BB}"/>
              </a:ext>
            </a:extLst>
          </p:cNvPr>
          <p:cNvSpPr txBox="1"/>
          <p:nvPr/>
        </p:nvSpPr>
        <p:spPr>
          <a:xfrm>
            <a:off x="1607853" y="1225377"/>
            <a:ext cx="400672" cy="214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A6D0E6-57F6-4A7B-8907-B76E0BC849B5}"/>
              </a:ext>
            </a:extLst>
          </p:cNvPr>
          <p:cNvSpPr/>
          <p:nvPr/>
        </p:nvSpPr>
        <p:spPr>
          <a:xfrm>
            <a:off x="229028" y="2679300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BB9849-DF96-4316-8CCD-5BDA010955A4}"/>
              </a:ext>
            </a:extLst>
          </p:cNvPr>
          <p:cNvSpPr/>
          <p:nvPr/>
        </p:nvSpPr>
        <p:spPr>
          <a:xfrm>
            <a:off x="229028" y="2886795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E516B-410D-4D90-AEE3-C135CB02EE6A}"/>
              </a:ext>
            </a:extLst>
          </p:cNvPr>
          <p:cNvSpPr/>
          <p:nvPr/>
        </p:nvSpPr>
        <p:spPr>
          <a:xfrm>
            <a:off x="229028" y="3094290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1FFCD4-7EFF-4E08-86C8-7B74793F935E}"/>
              </a:ext>
            </a:extLst>
          </p:cNvPr>
          <p:cNvSpPr/>
          <p:nvPr/>
        </p:nvSpPr>
        <p:spPr>
          <a:xfrm>
            <a:off x="811349" y="2679300"/>
            <a:ext cx="74747" cy="207495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4AB69-3E4C-48CD-9E15-28965CBEC7D2}"/>
              </a:ext>
            </a:extLst>
          </p:cNvPr>
          <p:cNvSpPr/>
          <p:nvPr/>
        </p:nvSpPr>
        <p:spPr>
          <a:xfrm>
            <a:off x="229028" y="2472343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29976D-0AB7-455F-9672-651F9401E542}"/>
              </a:ext>
            </a:extLst>
          </p:cNvPr>
          <p:cNvSpPr/>
          <p:nvPr/>
        </p:nvSpPr>
        <p:spPr>
          <a:xfrm>
            <a:off x="1517029" y="1688262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99AE7D-F7AF-4AEB-BFF1-CDDA902BEC86}"/>
              </a:ext>
            </a:extLst>
          </p:cNvPr>
          <p:cNvSpPr/>
          <p:nvPr/>
        </p:nvSpPr>
        <p:spPr>
          <a:xfrm>
            <a:off x="1517029" y="1895756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209F1E-C642-483F-841D-2212BA2297B5}"/>
              </a:ext>
            </a:extLst>
          </p:cNvPr>
          <p:cNvSpPr/>
          <p:nvPr/>
        </p:nvSpPr>
        <p:spPr>
          <a:xfrm>
            <a:off x="1517029" y="2103252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29C1A8-C91E-4E03-83C8-3F0443878B94}"/>
              </a:ext>
            </a:extLst>
          </p:cNvPr>
          <p:cNvSpPr/>
          <p:nvPr/>
        </p:nvSpPr>
        <p:spPr>
          <a:xfrm>
            <a:off x="2099350" y="1688262"/>
            <a:ext cx="74747" cy="207495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3D8924-526C-4E61-BBA6-A20652EE5653}"/>
              </a:ext>
            </a:extLst>
          </p:cNvPr>
          <p:cNvSpPr/>
          <p:nvPr/>
        </p:nvSpPr>
        <p:spPr>
          <a:xfrm>
            <a:off x="1517029" y="1481305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79006-6734-4C71-ABA6-894CC29B0443}"/>
              </a:ext>
            </a:extLst>
          </p:cNvPr>
          <p:cNvSpPr/>
          <p:nvPr/>
        </p:nvSpPr>
        <p:spPr>
          <a:xfrm>
            <a:off x="2780657" y="2679299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B6C0D3-F694-422D-BA62-1BF0912A91F6}"/>
              </a:ext>
            </a:extLst>
          </p:cNvPr>
          <p:cNvSpPr/>
          <p:nvPr/>
        </p:nvSpPr>
        <p:spPr>
          <a:xfrm>
            <a:off x="2780657" y="2886793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854C91-CF7C-4DB8-8F7A-81F00EDCF08B}"/>
              </a:ext>
            </a:extLst>
          </p:cNvPr>
          <p:cNvSpPr/>
          <p:nvPr/>
        </p:nvSpPr>
        <p:spPr>
          <a:xfrm>
            <a:off x="2780657" y="3094288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A225BE-5F58-4510-ADB1-F0863FF870BC}"/>
              </a:ext>
            </a:extLst>
          </p:cNvPr>
          <p:cNvSpPr/>
          <p:nvPr/>
        </p:nvSpPr>
        <p:spPr>
          <a:xfrm>
            <a:off x="3362978" y="2679299"/>
            <a:ext cx="74747" cy="207495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AB38ED-38B8-4583-9D8E-A6962B858BE2}"/>
              </a:ext>
            </a:extLst>
          </p:cNvPr>
          <p:cNvSpPr/>
          <p:nvPr/>
        </p:nvSpPr>
        <p:spPr>
          <a:xfrm>
            <a:off x="2780657" y="2471803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EB20E83D-8720-4AFB-92D5-8E55334F213E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174097" y="1999504"/>
            <a:ext cx="606560" cy="78354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A8F63AC3-F76F-4D66-8B3E-257F86C97F0D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2174097" y="1792011"/>
            <a:ext cx="606560" cy="99103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79D8D429-1330-4B9B-9874-F8982516834A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rot="10800000" flipV="1">
            <a:off x="886096" y="2206999"/>
            <a:ext cx="630934" cy="57604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08C3DF2-9B22-41D4-9354-D7E025D6FD0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886096" y="1792010"/>
            <a:ext cx="630934" cy="99103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CBB26F-70AF-42B8-BA0B-6DA0853309CC}"/>
              </a:ext>
            </a:extLst>
          </p:cNvPr>
          <p:cNvSpPr/>
          <p:nvPr/>
        </p:nvSpPr>
        <p:spPr>
          <a:xfrm>
            <a:off x="3626391" y="813731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4E4A1B-48F7-4213-988C-D26CB9BC74C8}"/>
              </a:ext>
            </a:extLst>
          </p:cNvPr>
          <p:cNvSpPr/>
          <p:nvPr/>
        </p:nvSpPr>
        <p:spPr>
          <a:xfrm>
            <a:off x="3626391" y="1021225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9A9A24-D144-4329-A564-908FD6DEFC7C}"/>
              </a:ext>
            </a:extLst>
          </p:cNvPr>
          <p:cNvSpPr/>
          <p:nvPr/>
        </p:nvSpPr>
        <p:spPr>
          <a:xfrm>
            <a:off x="3626391" y="1228721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6F117F-D568-42DA-AE13-1588DD112ED0}"/>
              </a:ext>
            </a:extLst>
          </p:cNvPr>
          <p:cNvSpPr/>
          <p:nvPr/>
        </p:nvSpPr>
        <p:spPr>
          <a:xfrm>
            <a:off x="4208712" y="813731"/>
            <a:ext cx="74747" cy="207495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D43268-117C-45BC-BB96-F24F8D05B82A}"/>
              </a:ext>
            </a:extLst>
          </p:cNvPr>
          <p:cNvSpPr/>
          <p:nvPr/>
        </p:nvSpPr>
        <p:spPr>
          <a:xfrm>
            <a:off x="3626391" y="606235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B2283611-D0DA-43DB-9779-26A13BFEA51C}"/>
              </a:ext>
            </a:extLst>
          </p:cNvPr>
          <p:cNvCxnSpPr>
            <a:cxnSpLocks/>
            <a:stCxn id="30" idx="1"/>
            <a:endCxn id="13" idx="3"/>
          </p:cNvCxnSpPr>
          <p:nvPr/>
        </p:nvCxnSpPr>
        <p:spPr>
          <a:xfrm rot="10800000" flipV="1">
            <a:off x="2174097" y="1332468"/>
            <a:ext cx="1452294" cy="45954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29E652-8464-44F8-B10A-D3107F467868}"/>
              </a:ext>
            </a:extLst>
          </p:cNvPr>
          <p:cNvSpPr/>
          <p:nvPr/>
        </p:nvSpPr>
        <p:spPr>
          <a:xfrm>
            <a:off x="4572000" y="2725978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E66717B-5C9C-4A2A-8F59-C3D5FD67A701}"/>
              </a:ext>
            </a:extLst>
          </p:cNvPr>
          <p:cNvSpPr/>
          <p:nvPr/>
        </p:nvSpPr>
        <p:spPr>
          <a:xfrm>
            <a:off x="4572000" y="2933472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6C955B-FA91-46DA-89DB-81505E372027}"/>
              </a:ext>
            </a:extLst>
          </p:cNvPr>
          <p:cNvSpPr/>
          <p:nvPr/>
        </p:nvSpPr>
        <p:spPr>
          <a:xfrm>
            <a:off x="4572000" y="3140968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172825-FEEB-45F2-BC74-515D95AA473A}"/>
              </a:ext>
            </a:extLst>
          </p:cNvPr>
          <p:cNvSpPr/>
          <p:nvPr/>
        </p:nvSpPr>
        <p:spPr>
          <a:xfrm>
            <a:off x="5154321" y="2725978"/>
            <a:ext cx="74747" cy="207495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0D7DD6-B0B5-483C-A6F0-5D064A8C3C5E}"/>
              </a:ext>
            </a:extLst>
          </p:cNvPr>
          <p:cNvSpPr/>
          <p:nvPr/>
        </p:nvSpPr>
        <p:spPr>
          <a:xfrm>
            <a:off x="4572000" y="2518482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E8AD9EE5-32CB-4A78-BE34-884B5E1FE974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>
            <a:off x="4283459" y="1124973"/>
            <a:ext cx="1438703" cy="89021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48819EED-B3AD-4821-AACB-74AB7AB35651}"/>
              </a:ext>
            </a:extLst>
          </p:cNvPr>
          <p:cNvCxnSpPr>
            <a:cxnSpLocks/>
            <a:stCxn id="44" idx="3"/>
            <a:endCxn id="39" idx="1"/>
          </p:cNvCxnSpPr>
          <p:nvPr/>
        </p:nvCxnSpPr>
        <p:spPr>
          <a:xfrm flipV="1">
            <a:off x="5229068" y="2015189"/>
            <a:ext cx="493094" cy="81453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53F7BC9-22EB-42E2-AD68-4D9A17C191FE}"/>
              </a:ext>
            </a:extLst>
          </p:cNvPr>
          <p:cNvSpPr/>
          <p:nvPr/>
        </p:nvSpPr>
        <p:spPr>
          <a:xfrm>
            <a:off x="5722162" y="1911442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75FE41F-E74D-4871-AA06-DA62C6CD0639}"/>
              </a:ext>
            </a:extLst>
          </p:cNvPr>
          <p:cNvSpPr/>
          <p:nvPr/>
        </p:nvSpPr>
        <p:spPr>
          <a:xfrm>
            <a:off x="5722162" y="2118936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FF762F-B901-4405-BB7D-6B428333F5FE}"/>
              </a:ext>
            </a:extLst>
          </p:cNvPr>
          <p:cNvSpPr/>
          <p:nvPr/>
        </p:nvSpPr>
        <p:spPr>
          <a:xfrm>
            <a:off x="5722162" y="2326431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1E0749-F039-45EA-8062-053191F7048E}"/>
              </a:ext>
            </a:extLst>
          </p:cNvPr>
          <p:cNvSpPr/>
          <p:nvPr/>
        </p:nvSpPr>
        <p:spPr>
          <a:xfrm>
            <a:off x="6304483" y="1911442"/>
            <a:ext cx="74747" cy="207495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BBF7B6-FA2E-44FF-B8D9-354BEB0BC888}"/>
              </a:ext>
            </a:extLst>
          </p:cNvPr>
          <p:cNvSpPr/>
          <p:nvPr/>
        </p:nvSpPr>
        <p:spPr>
          <a:xfrm>
            <a:off x="5722162" y="1703946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FD096A75-0AE8-47EA-B204-F892DB62260B}"/>
              </a:ext>
            </a:extLst>
          </p:cNvPr>
          <p:cNvCxnSpPr>
            <a:cxnSpLocks/>
            <a:stCxn id="41" idx="1"/>
            <a:endCxn id="44" idx="3"/>
          </p:cNvCxnSpPr>
          <p:nvPr/>
        </p:nvCxnSpPr>
        <p:spPr>
          <a:xfrm rot="10800000" flipV="1">
            <a:off x="5229068" y="2430179"/>
            <a:ext cx="493094" cy="3995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40A9DBAE-E74A-4094-949B-6FEE9C0FCFAC}"/>
              </a:ext>
            </a:extLst>
          </p:cNvPr>
          <p:cNvCxnSpPr>
            <a:cxnSpLocks/>
            <a:stCxn id="39" idx="1"/>
            <a:endCxn id="31" idx="3"/>
          </p:cNvCxnSpPr>
          <p:nvPr/>
        </p:nvCxnSpPr>
        <p:spPr>
          <a:xfrm rot="10800000">
            <a:off x="4283460" y="917480"/>
            <a:ext cx="1438703" cy="109771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8CD3F80-DD1B-4DCB-9BE8-132F4CCE97D7}"/>
              </a:ext>
            </a:extLst>
          </p:cNvPr>
          <p:cNvSpPr txBox="1"/>
          <p:nvPr/>
        </p:nvSpPr>
        <p:spPr>
          <a:xfrm>
            <a:off x="6327524" y="1719388"/>
            <a:ext cx="512926" cy="274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D63FE7-8960-4545-91A7-D483CB2E40F1}"/>
              </a:ext>
            </a:extLst>
          </p:cNvPr>
          <p:cNvSpPr/>
          <p:nvPr/>
        </p:nvSpPr>
        <p:spPr>
          <a:xfrm>
            <a:off x="6788745" y="2744800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D637907-5EF7-4CE9-A1D9-0548B435921D}"/>
              </a:ext>
            </a:extLst>
          </p:cNvPr>
          <p:cNvSpPr/>
          <p:nvPr/>
        </p:nvSpPr>
        <p:spPr>
          <a:xfrm>
            <a:off x="6788745" y="2952295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18B37A8-8A2F-4735-A642-C099C3DEBDD0}"/>
              </a:ext>
            </a:extLst>
          </p:cNvPr>
          <p:cNvSpPr/>
          <p:nvPr/>
        </p:nvSpPr>
        <p:spPr>
          <a:xfrm>
            <a:off x="6788745" y="3159790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7CE9204-5EDC-4B37-A9EC-AF5413564290}"/>
              </a:ext>
            </a:extLst>
          </p:cNvPr>
          <p:cNvSpPr/>
          <p:nvPr/>
        </p:nvSpPr>
        <p:spPr>
          <a:xfrm>
            <a:off x="7371066" y="2744800"/>
            <a:ext cx="74747" cy="207495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69ED8F4-EB35-4ECD-83FC-7242AFE26309}"/>
              </a:ext>
            </a:extLst>
          </p:cNvPr>
          <p:cNvSpPr/>
          <p:nvPr/>
        </p:nvSpPr>
        <p:spPr>
          <a:xfrm>
            <a:off x="6788745" y="2537304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1E1910EE-586A-4AC6-B4DE-71561B2A92B1}"/>
              </a:ext>
            </a:extLst>
          </p:cNvPr>
          <p:cNvCxnSpPr>
            <a:cxnSpLocks/>
            <a:stCxn id="40" idx="3"/>
            <a:endCxn id="53" idx="1"/>
          </p:cNvCxnSpPr>
          <p:nvPr/>
        </p:nvCxnSpPr>
        <p:spPr>
          <a:xfrm>
            <a:off x="6379230" y="2222684"/>
            <a:ext cx="409515" cy="62586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20620F0E-2E11-4EF9-B1A2-AF9F653DE7FE}"/>
              </a:ext>
            </a:extLst>
          </p:cNvPr>
          <p:cNvCxnSpPr>
            <a:cxnSpLocks/>
            <a:stCxn id="53" idx="1"/>
            <a:endCxn id="42" idx="3"/>
          </p:cNvCxnSpPr>
          <p:nvPr/>
        </p:nvCxnSpPr>
        <p:spPr>
          <a:xfrm rot="10800000">
            <a:off x="6379230" y="2015189"/>
            <a:ext cx="409515" cy="8333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20651FE-F9E6-427D-9213-2F5620961A99}"/>
              </a:ext>
            </a:extLst>
          </p:cNvPr>
          <p:cNvSpPr/>
          <p:nvPr/>
        </p:nvSpPr>
        <p:spPr>
          <a:xfrm>
            <a:off x="7830900" y="3574781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8500881-4BEA-4AFA-853F-561741DB00A3}"/>
              </a:ext>
            </a:extLst>
          </p:cNvPr>
          <p:cNvSpPr/>
          <p:nvPr/>
        </p:nvSpPr>
        <p:spPr>
          <a:xfrm>
            <a:off x="7830900" y="3782276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965A6E1-62BF-4232-B876-F79AE34FAC1D}"/>
              </a:ext>
            </a:extLst>
          </p:cNvPr>
          <p:cNvSpPr/>
          <p:nvPr/>
        </p:nvSpPr>
        <p:spPr>
          <a:xfrm>
            <a:off x="7830900" y="3989771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CC18803-4D3D-411F-8FF4-C02876F491DE}"/>
              </a:ext>
            </a:extLst>
          </p:cNvPr>
          <p:cNvSpPr/>
          <p:nvPr/>
        </p:nvSpPr>
        <p:spPr>
          <a:xfrm>
            <a:off x="8413221" y="3574781"/>
            <a:ext cx="74747" cy="207495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9753BC2-CB73-41B6-B507-FCF32073666E}"/>
              </a:ext>
            </a:extLst>
          </p:cNvPr>
          <p:cNvSpPr/>
          <p:nvPr/>
        </p:nvSpPr>
        <p:spPr>
          <a:xfrm>
            <a:off x="7830900" y="3367285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A539C7A3-7734-4D09-9827-09DDC622D816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7421385" y="3052665"/>
            <a:ext cx="409515" cy="62586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FC0016A7-F5A7-4CF5-9DE6-0AC835DCD6C9}"/>
              </a:ext>
            </a:extLst>
          </p:cNvPr>
          <p:cNvCxnSpPr>
            <a:cxnSpLocks/>
            <a:stCxn id="60" idx="1"/>
          </p:cNvCxnSpPr>
          <p:nvPr/>
        </p:nvCxnSpPr>
        <p:spPr>
          <a:xfrm rot="10800000">
            <a:off x="7421385" y="2845170"/>
            <a:ext cx="409515" cy="8333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AE37AE4-DE5D-4E0E-870A-6CBA84B595B3}"/>
              </a:ext>
            </a:extLst>
          </p:cNvPr>
          <p:cNvSpPr txBox="1"/>
          <p:nvPr/>
        </p:nvSpPr>
        <p:spPr>
          <a:xfrm>
            <a:off x="4401466" y="59016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DF2B35A-2F06-44AE-982D-50441D46D514}"/>
              </a:ext>
            </a:extLst>
          </p:cNvPr>
          <p:cNvSpPr txBox="1"/>
          <p:nvPr/>
        </p:nvSpPr>
        <p:spPr>
          <a:xfrm>
            <a:off x="2327453" y="1412441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gparent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DF4BFCA8-9B87-4D4A-B9B2-73D8258A8485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 flipV="1">
            <a:off x="2174097" y="917479"/>
            <a:ext cx="1452294" cy="87453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84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AC6BED3-E839-4250-BC8B-C1639C0D939E}"/>
              </a:ext>
            </a:extLst>
          </p:cNvPr>
          <p:cNvSpPr/>
          <p:nvPr/>
        </p:nvSpPr>
        <p:spPr>
          <a:xfrm>
            <a:off x="1331640" y="40466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0CA741-1B82-438B-ADD8-7D4F9D5DAFD6}"/>
              </a:ext>
            </a:extLst>
          </p:cNvPr>
          <p:cNvSpPr/>
          <p:nvPr/>
        </p:nvSpPr>
        <p:spPr>
          <a:xfrm>
            <a:off x="2339752" y="1052736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B9E924-28A5-4B37-8D8F-495A29E37D4C}"/>
              </a:ext>
            </a:extLst>
          </p:cNvPr>
          <p:cNvSpPr/>
          <p:nvPr/>
        </p:nvSpPr>
        <p:spPr>
          <a:xfrm>
            <a:off x="1881094" y="170080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0E1C550-61AE-41CC-926E-EEF55EC962CD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1700416" y="773440"/>
            <a:ext cx="855360" cy="279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F292CA-E9B6-4632-8284-EA0ADCDF024A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097118" y="1421512"/>
            <a:ext cx="305906" cy="279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30E48F-A42F-4366-8772-7EAE2F42B963}"/>
              </a:ext>
            </a:extLst>
          </p:cNvPr>
          <p:cNvSpPr txBox="1"/>
          <p:nvPr/>
        </p:nvSpPr>
        <p:spPr>
          <a:xfrm>
            <a:off x="6444208" y="-12387"/>
            <a:ext cx="6078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L-L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L-R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R-L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R-R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CA8A07E-4D28-489A-94F0-230FDD8B046B}"/>
              </a:ext>
            </a:extLst>
          </p:cNvPr>
          <p:cNvSpPr/>
          <p:nvPr/>
        </p:nvSpPr>
        <p:spPr>
          <a:xfrm>
            <a:off x="3059832" y="249977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3A6155-040E-43D3-816D-51B7672461AA}"/>
              </a:ext>
            </a:extLst>
          </p:cNvPr>
          <p:cNvSpPr/>
          <p:nvPr/>
        </p:nvSpPr>
        <p:spPr>
          <a:xfrm>
            <a:off x="4036760" y="1700808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5D0BADA-E6D1-4C7B-89AC-4D72992B5605}"/>
              </a:ext>
            </a:extLst>
          </p:cNvPr>
          <p:cNvSpPr/>
          <p:nvPr/>
        </p:nvSpPr>
        <p:spPr>
          <a:xfrm>
            <a:off x="3604712" y="308457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8A7676-0772-4A87-A2B2-2B79F359CFE7}"/>
              </a:ext>
            </a:extLst>
          </p:cNvPr>
          <p:cNvCxnSpPr>
            <a:cxnSpLocks/>
            <a:stCxn id="20" idx="0"/>
            <a:endCxn id="21" idx="3"/>
          </p:cNvCxnSpPr>
          <p:nvPr/>
        </p:nvCxnSpPr>
        <p:spPr>
          <a:xfrm flipV="1">
            <a:off x="3275856" y="2069584"/>
            <a:ext cx="824176" cy="430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D743D52-CB57-4854-AEB3-FF46554DC5A5}"/>
              </a:ext>
            </a:extLst>
          </p:cNvPr>
          <p:cNvCxnSpPr>
            <a:cxnSpLocks/>
            <a:stCxn id="20" idx="5"/>
            <a:endCxn id="22" idx="0"/>
          </p:cNvCxnSpPr>
          <p:nvPr/>
        </p:nvCxnSpPr>
        <p:spPr>
          <a:xfrm>
            <a:off x="3428608" y="2868548"/>
            <a:ext cx="392128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96081ED8-8A39-48CA-B93A-FEF9744B29BF}"/>
              </a:ext>
            </a:extLst>
          </p:cNvPr>
          <p:cNvSpPr/>
          <p:nvPr/>
        </p:nvSpPr>
        <p:spPr>
          <a:xfrm>
            <a:off x="5067320" y="35307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2C1B23-2D6F-46BB-9F89-A2830E80C6C6}"/>
              </a:ext>
            </a:extLst>
          </p:cNvPr>
          <p:cNvSpPr/>
          <p:nvPr/>
        </p:nvSpPr>
        <p:spPr>
          <a:xfrm>
            <a:off x="6104756" y="417078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0CA8D2B-330A-4D50-8FE1-3C94A79EA066}"/>
              </a:ext>
            </a:extLst>
          </p:cNvPr>
          <p:cNvSpPr/>
          <p:nvPr/>
        </p:nvSpPr>
        <p:spPr>
          <a:xfrm>
            <a:off x="5672708" y="4877856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42CC43E-784A-4824-9CAB-A48EC6801D35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5436096" y="3899480"/>
            <a:ext cx="884684" cy="27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2C1FDF6-F297-4E3C-90E7-A6E9C4182A40}"/>
              </a:ext>
            </a:extLst>
          </p:cNvPr>
          <p:cNvCxnSpPr>
            <a:cxnSpLocks/>
            <a:stCxn id="33" idx="3"/>
            <a:endCxn id="34" idx="0"/>
          </p:cNvCxnSpPr>
          <p:nvPr/>
        </p:nvCxnSpPr>
        <p:spPr>
          <a:xfrm flipH="1">
            <a:off x="5888732" y="4539560"/>
            <a:ext cx="279296" cy="338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6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AC6BED3-E839-4250-BC8B-C1639C0D939E}"/>
              </a:ext>
            </a:extLst>
          </p:cNvPr>
          <p:cNvSpPr/>
          <p:nvPr/>
        </p:nvSpPr>
        <p:spPr>
          <a:xfrm>
            <a:off x="1331640" y="40466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0CA741-1B82-438B-ADD8-7D4F9D5DAFD6}"/>
              </a:ext>
            </a:extLst>
          </p:cNvPr>
          <p:cNvSpPr/>
          <p:nvPr/>
        </p:nvSpPr>
        <p:spPr>
          <a:xfrm>
            <a:off x="2339752" y="1052736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B9E924-28A5-4B37-8D8F-495A29E37D4C}"/>
              </a:ext>
            </a:extLst>
          </p:cNvPr>
          <p:cNvSpPr/>
          <p:nvPr/>
        </p:nvSpPr>
        <p:spPr>
          <a:xfrm>
            <a:off x="1881094" y="170080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0E1C550-61AE-41CC-926E-EEF55EC962CD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1700416" y="773440"/>
            <a:ext cx="855360" cy="279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F292CA-E9B6-4632-8284-EA0ADCDF024A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097118" y="1421512"/>
            <a:ext cx="305906" cy="279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30E48F-A42F-4366-8772-7EAE2F42B963}"/>
              </a:ext>
            </a:extLst>
          </p:cNvPr>
          <p:cNvSpPr txBox="1"/>
          <p:nvPr/>
        </p:nvSpPr>
        <p:spPr>
          <a:xfrm>
            <a:off x="4932040" y="65554"/>
            <a:ext cx="1454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1 - 3 - 2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1 - 2 - 3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2 - 1 - 3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877A57-BE2E-40B1-BADE-BB3459E69824}"/>
              </a:ext>
            </a:extLst>
          </p:cNvPr>
          <p:cNvSpPr txBox="1"/>
          <p:nvPr/>
        </p:nvSpPr>
        <p:spPr>
          <a:xfrm>
            <a:off x="2843808" y="113084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B2F078B-90BB-45B0-895C-FCC1DB7D60D7}"/>
              </a:ext>
            </a:extLst>
          </p:cNvPr>
          <p:cNvSpPr/>
          <p:nvPr/>
        </p:nvSpPr>
        <p:spPr>
          <a:xfrm>
            <a:off x="3491880" y="2276872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2D07F83-04E3-4904-91F9-ED0721520F4A}"/>
              </a:ext>
            </a:extLst>
          </p:cNvPr>
          <p:cNvSpPr/>
          <p:nvPr/>
        </p:nvSpPr>
        <p:spPr>
          <a:xfrm>
            <a:off x="4860032" y="3573016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F71505F-EB0D-4153-B005-AE843D98F0C4}"/>
              </a:ext>
            </a:extLst>
          </p:cNvPr>
          <p:cNvSpPr/>
          <p:nvPr/>
        </p:nvSpPr>
        <p:spPr>
          <a:xfrm>
            <a:off x="4189060" y="296938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C847ABB-F5E7-419A-A193-216E7F64DB18}"/>
              </a:ext>
            </a:extLst>
          </p:cNvPr>
          <p:cNvCxnSpPr>
            <a:cxnSpLocks/>
            <a:stCxn id="19" idx="5"/>
            <a:endCxn id="26" idx="0"/>
          </p:cNvCxnSpPr>
          <p:nvPr/>
        </p:nvCxnSpPr>
        <p:spPr>
          <a:xfrm>
            <a:off x="3860656" y="2645648"/>
            <a:ext cx="544428" cy="323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102D021-10DB-4110-82CB-F93263F1F382}"/>
              </a:ext>
            </a:extLst>
          </p:cNvPr>
          <p:cNvCxnSpPr>
            <a:cxnSpLocks/>
            <a:stCxn id="25" idx="0"/>
            <a:endCxn id="26" idx="5"/>
          </p:cNvCxnSpPr>
          <p:nvPr/>
        </p:nvCxnSpPr>
        <p:spPr>
          <a:xfrm flipH="1" flipV="1">
            <a:off x="4557836" y="3338158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35E468E-42D1-4121-855E-8AFA1908A049}"/>
              </a:ext>
            </a:extLst>
          </p:cNvPr>
          <p:cNvSpPr txBox="1"/>
          <p:nvPr/>
        </p:nvSpPr>
        <p:spPr>
          <a:xfrm>
            <a:off x="5377708" y="2781672"/>
            <a:ext cx="3429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rb_rotate_right(parent)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105849A-74E3-4C5F-A698-880311B1D59F}"/>
              </a:ext>
            </a:extLst>
          </p:cNvPr>
          <p:cNvSpPr/>
          <p:nvPr/>
        </p:nvSpPr>
        <p:spPr>
          <a:xfrm>
            <a:off x="5983932" y="560479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35DA3A9-F9A2-41D8-B851-7681AE45CF07}"/>
              </a:ext>
            </a:extLst>
          </p:cNvPr>
          <p:cNvSpPr/>
          <p:nvPr/>
        </p:nvSpPr>
        <p:spPr>
          <a:xfrm>
            <a:off x="7394476" y="560807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F6E2CB3-DA02-44E7-A65F-3F2607C226E2}"/>
              </a:ext>
            </a:extLst>
          </p:cNvPr>
          <p:cNvSpPr/>
          <p:nvPr/>
        </p:nvSpPr>
        <p:spPr>
          <a:xfrm>
            <a:off x="6723504" y="5004440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41EEF66-CF8E-49EE-838B-8A62045A206F}"/>
              </a:ext>
            </a:extLst>
          </p:cNvPr>
          <p:cNvCxnSpPr>
            <a:cxnSpLocks/>
            <a:stCxn id="37" idx="0"/>
            <a:endCxn id="39" idx="3"/>
          </p:cNvCxnSpPr>
          <p:nvPr/>
        </p:nvCxnSpPr>
        <p:spPr>
          <a:xfrm flipV="1">
            <a:off x="6199956" y="5373216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E89C7A4-2FFD-4C5E-BCB8-2A24BD787E3F}"/>
              </a:ext>
            </a:extLst>
          </p:cNvPr>
          <p:cNvCxnSpPr>
            <a:cxnSpLocks/>
            <a:stCxn id="38" idx="0"/>
            <a:endCxn id="39" idx="5"/>
          </p:cNvCxnSpPr>
          <p:nvPr/>
        </p:nvCxnSpPr>
        <p:spPr>
          <a:xfrm flipH="1" flipV="1">
            <a:off x="7092280" y="5373216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34643F-630C-4291-9C0F-02A4E4844F13}"/>
              </a:ext>
            </a:extLst>
          </p:cNvPr>
          <p:cNvSpPr txBox="1"/>
          <p:nvPr/>
        </p:nvSpPr>
        <p:spPr>
          <a:xfrm>
            <a:off x="7155552" y="4274458"/>
            <a:ext cx="342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rb_rotate_left(gparent)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335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AC6BED3-E839-4250-BC8B-C1639C0D939E}"/>
              </a:ext>
            </a:extLst>
          </p:cNvPr>
          <p:cNvSpPr/>
          <p:nvPr/>
        </p:nvSpPr>
        <p:spPr>
          <a:xfrm>
            <a:off x="1331640" y="40466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0CA741-1B82-438B-ADD8-7D4F9D5DAFD6}"/>
              </a:ext>
            </a:extLst>
          </p:cNvPr>
          <p:cNvSpPr/>
          <p:nvPr/>
        </p:nvSpPr>
        <p:spPr>
          <a:xfrm>
            <a:off x="395536" y="1130841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B9E924-28A5-4B37-8D8F-495A29E37D4C}"/>
              </a:ext>
            </a:extLst>
          </p:cNvPr>
          <p:cNvSpPr/>
          <p:nvPr/>
        </p:nvSpPr>
        <p:spPr>
          <a:xfrm>
            <a:off x="939964" y="170080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0E1C550-61AE-41CC-926E-EEF55EC962C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611560" y="773440"/>
            <a:ext cx="783352" cy="357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F292CA-E9B6-4632-8284-EA0ADCDF024A}"/>
              </a:ext>
            </a:extLst>
          </p:cNvPr>
          <p:cNvCxnSpPr>
            <a:cxnSpLocks/>
            <a:stCxn id="5" idx="5"/>
            <a:endCxn id="6" idx="0"/>
          </p:cNvCxnSpPr>
          <p:nvPr/>
        </p:nvCxnSpPr>
        <p:spPr>
          <a:xfrm>
            <a:off x="764312" y="1499617"/>
            <a:ext cx="391676" cy="201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30E48F-A42F-4366-8772-7EAE2F42B963}"/>
              </a:ext>
            </a:extLst>
          </p:cNvPr>
          <p:cNvSpPr txBox="1"/>
          <p:nvPr/>
        </p:nvSpPr>
        <p:spPr>
          <a:xfrm>
            <a:off x="4932040" y="65554"/>
            <a:ext cx="1454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3 - 1 - 2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3 - 2 - 1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2 - 1 - 3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877A57-BE2E-40B1-BADE-BB3459E69824}"/>
              </a:ext>
            </a:extLst>
          </p:cNvPr>
          <p:cNvSpPr txBox="1"/>
          <p:nvPr/>
        </p:nvSpPr>
        <p:spPr>
          <a:xfrm>
            <a:off x="939964" y="101571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5E468E-42D1-4121-855E-8AFA1908A049}"/>
              </a:ext>
            </a:extLst>
          </p:cNvPr>
          <p:cNvSpPr txBox="1"/>
          <p:nvPr/>
        </p:nvSpPr>
        <p:spPr>
          <a:xfrm>
            <a:off x="5377708" y="2781672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rb_rotate_left(parent)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105849A-74E3-4C5F-A698-880311B1D59F}"/>
              </a:ext>
            </a:extLst>
          </p:cNvPr>
          <p:cNvSpPr/>
          <p:nvPr/>
        </p:nvSpPr>
        <p:spPr>
          <a:xfrm>
            <a:off x="5056564" y="533539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35DA3A9-F9A2-41D8-B851-7681AE45CF07}"/>
              </a:ext>
            </a:extLst>
          </p:cNvPr>
          <p:cNvSpPr/>
          <p:nvPr/>
        </p:nvSpPr>
        <p:spPr>
          <a:xfrm>
            <a:off x="6467108" y="533868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F6E2CB3-DA02-44E7-A65F-3F2607C226E2}"/>
              </a:ext>
            </a:extLst>
          </p:cNvPr>
          <p:cNvSpPr/>
          <p:nvPr/>
        </p:nvSpPr>
        <p:spPr>
          <a:xfrm>
            <a:off x="5796136" y="473504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41EEF66-CF8E-49EE-838B-8A62045A206F}"/>
              </a:ext>
            </a:extLst>
          </p:cNvPr>
          <p:cNvCxnSpPr>
            <a:cxnSpLocks/>
            <a:stCxn id="37" idx="0"/>
            <a:endCxn id="39" idx="3"/>
          </p:cNvCxnSpPr>
          <p:nvPr/>
        </p:nvCxnSpPr>
        <p:spPr>
          <a:xfrm flipV="1">
            <a:off x="5272588" y="5103822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E89C7A4-2FFD-4C5E-BCB8-2A24BD787E3F}"/>
              </a:ext>
            </a:extLst>
          </p:cNvPr>
          <p:cNvCxnSpPr>
            <a:cxnSpLocks/>
            <a:stCxn id="38" idx="0"/>
            <a:endCxn id="39" idx="5"/>
          </p:cNvCxnSpPr>
          <p:nvPr/>
        </p:nvCxnSpPr>
        <p:spPr>
          <a:xfrm flipH="1" flipV="1">
            <a:off x="6164912" y="5103822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34643F-630C-4291-9C0F-02A4E4844F13}"/>
              </a:ext>
            </a:extLst>
          </p:cNvPr>
          <p:cNvSpPr txBox="1"/>
          <p:nvPr/>
        </p:nvSpPr>
        <p:spPr>
          <a:xfrm>
            <a:off x="6228184" y="4005064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rb_rotate_right(gparent)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5A4D40F-B5E2-47E5-9960-918B700EE4E7}"/>
              </a:ext>
            </a:extLst>
          </p:cNvPr>
          <p:cNvSpPr/>
          <p:nvPr/>
        </p:nvSpPr>
        <p:spPr>
          <a:xfrm>
            <a:off x="3791392" y="216145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45463EA-6A06-4436-A6C8-9C367178ED51}"/>
              </a:ext>
            </a:extLst>
          </p:cNvPr>
          <p:cNvSpPr/>
          <p:nvPr/>
        </p:nvSpPr>
        <p:spPr>
          <a:xfrm>
            <a:off x="2627784" y="342900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7AAE8A5-EFC4-475F-9E34-3A32936AE356}"/>
              </a:ext>
            </a:extLst>
          </p:cNvPr>
          <p:cNvSpPr/>
          <p:nvPr/>
        </p:nvSpPr>
        <p:spPr>
          <a:xfrm>
            <a:off x="3203848" y="278214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D995F81-576F-4A90-AFD6-274E1A189573}"/>
              </a:ext>
            </a:extLst>
          </p:cNvPr>
          <p:cNvCxnSpPr>
            <a:cxnSpLocks/>
            <a:stCxn id="30" idx="3"/>
            <a:endCxn id="32" idx="0"/>
          </p:cNvCxnSpPr>
          <p:nvPr/>
        </p:nvCxnSpPr>
        <p:spPr>
          <a:xfrm flipH="1">
            <a:off x="3419872" y="2530232"/>
            <a:ext cx="434792" cy="251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46A3A87-1ECA-4D0B-9F48-02326849E404}"/>
              </a:ext>
            </a:extLst>
          </p:cNvPr>
          <p:cNvCxnSpPr>
            <a:cxnSpLocks/>
            <a:stCxn id="31" idx="0"/>
            <a:endCxn id="32" idx="3"/>
          </p:cNvCxnSpPr>
          <p:nvPr/>
        </p:nvCxnSpPr>
        <p:spPr>
          <a:xfrm flipV="1">
            <a:off x="2843808" y="3150920"/>
            <a:ext cx="423312" cy="278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16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0"/>
            <a:ext cx="870462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수업 내용 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오픈소스 자료구조를 보기 위한 고급 </a:t>
            </a:r>
            <a:r>
              <a:rPr lang="en-US" altLang="ko-KR" sz="2000" b="1">
                <a:solidFill>
                  <a:srgbClr val="FF0000"/>
                </a:solidFill>
              </a:rPr>
              <a:t>C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확장 </a:t>
            </a:r>
            <a:r>
              <a:rPr lang="en-US" altLang="ko-KR" sz="2000" b="1">
                <a:solidFill>
                  <a:srgbClr val="FF0000"/>
                </a:solidFill>
              </a:rPr>
              <a:t>bitmap </a:t>
            </a:r>
            <a:r>
              <a:rPr lang="ko-KR" altLang="en-US" sz="2000" b="1">
                <a:solidFill>
                  <a:srgbClr val="FF0000"/>
                </a:solidFill>
              </a:rPr>
              <a:t>라이브러리 만들기 </a:t>
            </a:r>
            <a:r>
              <a:rPr lang="en-US" altLang="ko-KR" sz="2000" b="1">
                <a:solidFill>
                  <a:srgbClr val="FF0000"/>
                </a:solidFill>
              </a:rPr>
              <a:t> : &amp;, | , ~ , &lt;&lt;, &gt;&gt; 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Generic linked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list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Generic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Hash</a:t>
            </a:r>
          </a:p>
          <a:p>
            <a:r>
              <a:rPr lang="en-US" altLang="ko-KR" sz="2000" b="1"/>
              <a:t>- </a:t>
            </a:r>
            <a:r>
              <a:rPr lang="en-US" altLang="ko-KR" sz="2000" b="1">
                <a:solidFill>
                  <a:srgbClr val="FF0000"/>
                </a:solidFill>
              </a:rPr>
              <a:t>Re</a:t>
            </a:r>
            <a:r>
              <a:rPr lang="en-US" altLang="ko-KR" sz="2000" b="1"/>
              <a:t>d Black   </a:t>
            </a:r>
            <a:r>
              <a:rPr lang="en-US" altLang="ko-KR" sz="2000" b="1">
                <a:solidFill>
                  <a:srgbClr val="FF0000"/>
                </a:solidFill>
              </a:rPr>
              <a:t>Binary Search Tree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증강 </a:t>
            </a:r>
            <a:r>
              <a:rPr lang="en-US" altLang="ko-KR" sz="2000" b="1"/>
              <a:t>Tree  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Interval</a:t>
            </a:r>
            <a:r>
              <a:rPr lang="ko-KR" altLang="en-US" sz="2000" b="1"/>
              <a:t> </a:t>
            </a:r>
            <a:r>
              <a:rPr lang="en-US" altLang="ko-KR" sz="2000" b="1"/>
              <a:t>Tree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Flexible Array</a:t>
            </a:r>
          </a:p>
          <a:p>
            <a:r>
              <a:rPr lang="en-US" altLang="ko-KR" sz="2000" b="1"/>
              <a:t>//-----------------------------------------------------------------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패턴매칭 </a:t>
            </a:r>
            <a:r>
              <a:rPr lang="en-US" altLang="ko-KR" sz="2000" b="1"/>
              <a:t>: BF, KR, SO, MP, KMP,</a:t>
            </a:r>
            <a:r>
              <a:rPr lang="ko-KR" altLang="en-US" sz="2000" b="1"/>
              <a:t> </a:t>
            </a:r>
            <a:r>
              <a:rPr lang="en-US" altLang="ko-KR" sz="2000" b="1"/>
              <a:t>BM ...</a:t>
            </a:r>
          </a:p>
          <a:p>
            <a:r>
              <a:rPr lang="en-US" altLang="ko-KR" sz="2000" b="1"/>
              <a:t>- Generic Algorithm ( swap, sort )</a:t>
            </a:r>
          </a:p>
          <a:p>
            <a:r>
              <a:rPr lang="en-US" altLang="ko-KR" sz="2000" b="1"/>
              <a:t>- Bit</a:t>
            </a:r>
            <a:r>
              <a:rPr lang="ko-KR" altLang="en-US" sz="2000" b="1"/>
              <a:t> </a:t>
            </a:r>
            <a:r>
              <a:rPr lang="en-US" altLang="ko-KR" sz="2000" b="1"/>
              <a:t>Search</a:t>
            </a:r>
            <a:r>
              <a:rPr lang="ko-KR" altLang="en-US" sz="2000" b="1"/>
              <a:t> </a:t>
            </a:r>
            <a:r>
              <a:rPr lang="en-US" altLang="ko-KR" sz="2000" b="1"/>
              <a:t>Algorithm : ffs,</a:t>
            </a:r>
            <a:r>
              <a:rPr lang="ko-KR" altLang="en-US" sz="2000" b="1"/>
              <a:t> </a:t>
            </a:r>
            <a:r>
              <a:rPr lang="en-US" altLang="ko-KR" sz="2000" b="1"/>
              <a:t>find_next_bit, hweight , bit_rev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무결성 검사 </a:t>
            </a:r>
            <a:r>
              <a:rPr lang="en-US" altLang="ko-KR" sz="2000" b="1"/>
              <a:t>:  Parity =&gt; Check Sum =&gt; CRC8</a:t>
            </a:r>
          </a:p>
          <a:p>
            <a:r>
              <a:rPr lang="en-US" altLang="ko-KR" sz="2000"/>
              <a:t>//-----------------------------------------------------------------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암호학 </a:t>
            </a:r>
            <a:r>
              <a:rPr lang="en-US" altLang="ko-KR" sz="2000"/>
              <a:t>: </a:t>
            </a:r>
            <a:r>
              <a:rPr lang="ko-KR" altLang="en-US" sz="2000"/>
              <a:t>단일키 암호화 알고리즘 </a:t>
            </a:r>
            <a:r>
              <a:rPr lang="en-US" altLang="ko-KR" sz="2000"/>
              <a:t>( DES ), </a:t>
            </a:r>
            <a:r>
              <a:rPr lang="ko-KR" altLang="en-US" sz="2000"/>
              <a:t>공개키 암호화 알고리즘</a:t>
            </a:r>
            <a:r>
              <a:rPr lang="en-US" altLang="ko-KR" sz="2000"/>
              <a:t>( RSA )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압축 </a:t>
            </a:r>
            <a:r>
              <a:rPr lang="en-US" altLang="ko-KR" sz="2000"/>
              <a:t>:  RLE, Lempel Zib ,  </a:t>
            </a:r>
            <a:r>
              <a:rPr lang="ko-KR" altLang="en-US" sz="2000"/>
              <a:t>허프만 인코딩 </a:t>
            </a:r>
            <a:endParaRPr lang="en-US" altLang="ko-KR" sz="2000"/>
          </a:p>
          <a:p>
            <a:r>
              <a:rPr lang="en-US" altLang="ko-KR" sz="2000"/>
              <a:t>- </a:t>
            </a:r>
            <a:r>
              <a:rPr lang="ko-KR" altLang="en-US" sz="2000"/>
              <a:t>기하학 </a:t>
            </a:r>
            <a:r>
              <a:rPr lang="en-US" altLang="ko-KR" sz="2000"/>
              <a:t>: </a:t>
            </a:r>
            <a:r>
              <a:rPr lang="ko-KR" altLang="en-US" sz="2000"/>
              <a:t>브레즌햄 알고리즘 </a:t>
            </a:r>
            <a:r>
              <a:rPr lang="en-US" altLang="ko-KR" sz="2000"/>
              <a:t> ( line </a:t>
            </a:r>
            <a:r>
              <a:rPr lang="ko-KR" altLang="en-US" sz="2000"/>
              <a:t>그리기 </a:t>
            </a:r>
            <a:r>
              <a:rPr lang="en-US" altLang="ko-KR" sz="2000"/>
              <a:t>, </a:t>
            </a:r>
            <a:r>
              <a:rPr lang="ko-KR" altLang="en-US" sz="2000"/>
              <a:t>원 그리기 </a:t>
            </a:r>
            <a:r>
              <a:rPr lang="en-US" altLang="ko-KR" sz="2000"/>
              <a:t>)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2900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7CF759-7EA9-4C53-AA5B-DCD855D0F47D}"/>
              </a:ext>
            </a:extLst>
          </p:cNvPr>
          <p:cNvSpPr txBox="1"/>
          <p:nvPr/>
        </p:nvSpPr>
        <p:spPr>
          <a:xfrm>
            <a:off x="179512" y="14868"/>
            <a:ext cx="596830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rb_node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unsigned long  rb_parent_color;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	RB_RED		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	RB_BLACK	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rb_node *rb_right;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rb_node *rb_left;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__attribute__((aligned(sizeof(long))));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DA6873-B355-43DB-84A9-CCCBFD512885}"/>
              </a:ext>
            </a:extLst>
          </p:cNvPr>
          <p:cNvSpPr/>
          <p:nvPr/>
        </p:nvSpPr>
        <p:spPr>
          <a:xfrm>
            <a:off x="395536" y="3068960"/>
            <a:ext cx="121251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08989C-3798-41CB-9766-D61D22B43FE5}"/>
              </a:ext>
            </a:extLst>
          </p:cNvPr>
          <p:cNvSpPr/>
          <p:nvPr/>
        </p:nvSpPr>
        <p:spPr>
          <a:xfrm>
            <a:off x="395536" y="3501008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9E6323-B844-4E3F-92C7-2828E5A4BD4B}"/>
              </a:ext>
            </a:extLst>
          </p:cNvPr>
          <p:cNvSpPr/>
          <p:nvPr/>
        </p:nvSpPr>
        <p:spPr>
          <a:xfrm>
            <a:off x="395536" y="3933056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4C937-6BC6-4810-9A6D-EB40685672F4}"/>
              </a:ext>
            </a:extLst>
          </p:cNvPr>
          <p:cNvSpPr txBox="1"/>
          <p:nvPr/>
        </p:nvSpPr>
        <p:spPr>
          <a:xfrm>
            <a:off x="540529" y="4911897"/>
            <a:ext cx="4275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= rb_parent_color &amp; 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 = rb_parent_color &amp; ~3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B982E1-91B4-47AD-A3DD-318D97CD91C1}"/>
              </a:ext>
            </a:extLst>
          </p:cNvPr>
          <p:cNvSpPr txBox="1"/>
          <p:nvPr/>
        </p:nvSpPr>
        <p:spPr>
          <a:xfrm>
            <a:off x="1829146" y="3516977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rb_right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3A9EB4-7CD1-4900-B931-45FDB88E69DC}"/>
              </a:ext>
            </a:extLst>
          </p:cNvPr>
          <p:cNvSpPr txBox="1"/>
          <p:nvPr/>
        </p:nvSpPr>
        <p:spPr>
          <a:xfrm>
            <a:off x="1829146" y="395088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rb_left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1B7DBA-E07D-4267-B478-B023B25BCEF5}"/>
              </a:ext>
            </a:extLst>
          </p:cNvPr>
          <p:cNvSpPr/>
          <p:nvPr/>
        </p:nvSpPr>
        <p:spPr>
          <a:xfrm>
            <a:off x="7164288" y="5085184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RB_RED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F202B2-4BE2-4EA3-99BE-BC8268B6076A}"/>
              </a:ext>
            </a:extLst>
          </p:cNvPr>
          <p:cNvSpPr/>
          <p:nvPr/>
        </p:nvSpPr>
        <p:spPr>
          <a:xfrm>
            <a:off x="7164288" y="5517232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411453-489E-4BCD-ADF0-28178C1D9CB2}"/>
              </a:ext>
            </a:extLst>
          </p:cNvPr>
          <p:cNvSpPr/>
          <p:nvPr/>
        </p:nvSpPr>
        <p:spPr>
          <a:xfrm>
            <a:off x="7164288" y="5949280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E4F09-6F1F-4003-AD8E-6143BBB03E9F}"/>
              </a:ext>
            </a:extLst>
          </p:cNvPr>
          <p:cNvSpPr txBox="1"/>
          <p:nvPr/>
        </p:nvSpPr>
        <p:spPr>
          <a:xfrm>
            <a:off x="8597898" y="507632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rb_color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8F099-619D-440E-BB1F-EC559548C2B2}"/>
              </a:ext>
            </a:extLst>
          </p:cNvPr>
          <p:cNvSpPr txBox="1"/>
          <p:nvPr/>
        </p:nvSpPr>
        <p:spPr>
          <a:xfrm>
            <a:off x="8597898" y="553320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rb_right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17C50A-E4BB-4272-A95B-5322C02FED40}"/>
              </a:ext>
            </a:extLst>
          </p:cNvPr>
          <p:cNvSpPr txBox="1"/>
          <p:nvPr/>
        </p:nvSpPr>
        <p:spPr>
          <a:xfrm>
            <a:off x="8597898" y="596711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rb_left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45E83E-5014-44C1-9E8B-51F910DE1B6B}"/>
              </a:ext>
            </a:extLst>
          </p:cNvPr>
          <p:cNvSpPr/>
          <p:nvPr/>
        </p:nvSpPr>
        <p:spPr>
          <a:xfrm>
            <a:off x="7164288" y="4644272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F2763-EE33-4E64-BF6D-3F7DCF64A0DE}"/>
              </a:ext>
            </a:extLst>
          </p:cNvPr>
          <p:cNvSpPr txBox="1"/>
          <p:nvPr/>
        </p:nvSpPr>
        <p:spPr>
          <a:xfrm>
            <a:off x="8597898" y="463540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543E25-929C-48D4-B6A7-83C29333E0B6}"/>
              </a:ext>
            </a:extLst>
          </p:cNvPr>
          <p:cNvSpPr/>
          <p:nvPr/>
        </p:nvSpPr>
        <p:spPr>
          <a:xfrm>
            <a:off x="4779661" y="3132104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RB_RED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9D04B1-0975-4E64-A474-CE3A021F3E2B}"/>
              </a:ext>
            </a:extLst>
          </p:cNvPr>
          <p:cNvSpPr/>
          <p:nvPr/>
        </p:nvSpPr>
        <p:spPr>
          <a:xfrm>
            <a:off x="4779661" y="3564152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DFE43A-FB75-4F44-901F-23AD77E403F8}"/>
              </a:ext>
            </a:extLst>
          </p:cNvPr>
          <p:cNvSpPr/>
          <p:nvPr/>
        </p:nvSpPr>
        <p:spPr>
          <a:xfrm>
            <a:off x="4779661" y="3996200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2C110A-EBC7-466C-A1D0-79030C327D61}"/>
              </a:ext>
            </a:extLst>
          </p:cNvPr>
          <p:cNvSpPr txBox="1"/>
          <p:nvPr/>
        </p:nvSpPr>
        <p:spPr>
          <a:xfrm>
            <a:off x="6213271" y="312324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rb_color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281934-3271-462B-90B1-4D7DCE49798D}"/>
              </a:ext>
            </a:extLst>
          </p:cNvPr>
          <p:cNvSpPr txBox="1"/>
          <p:nvPr/>
        </p:nvSpPr>
        <p:spPr>
          <a:xfrm>
            <a:off x="6213271" y="358012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rb_right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3D4A3A-2CE6-48F3-BBC8-5151FCFE88B7}"/>
              </a:ext>
            </a:extLst>
          </p:cNvPr>
          <p:cNvSpPr txBox="1"/>
          <p:nvPr/>
        </p:nvSpPr>
        <p:spPr>
          <a:xfrm>
            <a:off x="6213271" y="401403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rb_left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C0C3EE-4D9E-474A-927B-D873EAEB1029}"/>
              </a:ext>
            </a:extLst>
          </p:cNvPr>
          <p:cNvSpPr/>
          <p:nvPr/>
        </p:nvSpPr>
        <p:spPr>
          <a:xfrm>
            <a:off x="4779661" y="2691192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32BD7B-5B1A-41CD-BEEA-676CE2AB7584}"/>
              </a:ext>
            </a:extLst>
          </p:cNvPr>
          <p:cNvSpPr txBox="1"/>
          <p:nvPr/>
        </p:nvSpPr>
        <p:spPr>
          <a:xfrm>
            <a:off x="6213271" y="268232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B80D0E0A-529C-41E8-B359-CD423B469165}"/>
              </a:ext>
            </a:extLst>
          </p:cNvPr>
          <p:cNvCxnSpPr>
            <a:stCxn id="24" idx="1"/>
            <a:endCxn id="32" idx="3"/>
          </p:cNvCxnSpPr>
          <p:nvPr/>
        </p:nvCxnSpPr>
        <p:spPr>
          <a:xfrm rot="10800000">
            <a:off x="6147814" y="2907216"/>
            <a:ext cx="1016475" cy="195308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453968A-BC35-4D78-BDC6-EEC5F67AE1D0}"/>
              </a:ext>
            </a:extLst>
          </p:cNvPr>
          <p:cNvSpPr/>
          <p:nvPr/>
        </p:nvSpPr>
        <p:spPr>
          <a:xfrm>
            <a:off x="1618000" y="3068960"/>
            <a:ext cx="14568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CB0CEC-F2EA-4807-A521-964012A5863A}"/>
              </a:ext>
            </a:extLst>
          </p:cNvPr>
          <p:cNvSpPr txBox="1"/>
          <p:nvPr/>
        </p:nvSpPr>
        <p:spPr>
          <a:xfrm>
            <a:off x="4084449" y="248670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E3B2CF-5885-48DF-A8CC-13D7127CAC84}"/>
              </a:ext>
            </a:extLst>
          </p:cNvPr>
          <p:cNvSpPr txBox="1"/>
          <p:nvPr/>
        </p:nvSpPr>
        <p:spPr>
          <a:xfrm>
            <a:off x="1815522" y="3077328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rb_parent_color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1403C3-E257-48C2-855C-7C1E388A9C5D}"/>
              </a:ext>
            </a:extLst>
          </p:cNvPr>
          <p:cNvSpPr/>
          <p:nvPr/>
        </p:nvSpPr>
        <p:spPr>
          <a:xfrm>
            <a:off x="1331640" y="3573016"/>
            <a:ext cx="121251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92AF19-4386-418D-8BAA-1D271ADCB791}"/>
              </a:ext>
            </a:extLst>
          </p:cNvPr>
          <p:cNvSpPr/>
          <p:nvPr/>
        </p:nvSpPr>
        <p:spPr>
          <a:xfrm>
            <a:off x="1331640" y="4005064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81FDD1-B63F-4CA1-B0AA-6215139C4A9E}"/>
              </a:ext>
            </a:extLst>
          </p:cNvPr>
          <p:cNvSpPr/>
          <p:nvPr/>
        </p:nvSpPr>
        <p:spPr>
          <a:xfrm>
            <a:off x="1331640" y="4437112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96EF5-3911-48C7-A6E0-CDD9E44E7989}"/>
              </a:ext>
            </a:extLst>
          </p:cNvPr>
          <p:cNvSpPr txBox="1"/>
          <p:nvPr/>
        </p:nvSpPr>
        <p:spPr>
          <a:xfrm>
            <a:off x="2765250" y="4021033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rb_right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B6EAB-3570-437C-AFFC-6F9DF693DDB5}"/>
              </a:ext>
            </a:extLst>
          </p:cNvPr>
          <p:cNvSpPr txBox="1"/>
          <p:nvPr/>
        </p:nvSpPr>
        <p:spPr>
          <a:xfrm>
            <a:off x="2765250" y="445494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rb_left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6D1667-B4AA-418D-918A-E20A02A88E9F}"/>
              </a:ext>
            </a:extLst>
          </p:cNvPr>
          <p:cNvSpPr/>
          <p:nvPr/>
        </p:nvSpPr>
        <p:spPr>
          <a:xfrm>
            <a:off x="2554104" y="3573016"/>
            <a:ext cx="145688" cy="432048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FA313A-F67B-4365-AAF7-B3E87C83C3C4}"/>
              </a:ext>
            </a:extLst>
          </p:cNvPr>
          <p:cNvSpPr txBox="1"/>
          <p:nvPr/>
        </p:nvSpPr>
        <p:spPr>
          <a:xfrm>
            <a:off x="2751626" y="3581384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rb_parent_color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FCAE36-DDF2-4F1F-B80C-B03839B5CB1D}"/>
              </a:ext>
            </a:extLst>
          </p:cNvPr>
          <p:cNvSpPr txBox="1"/>
          <p:nvPr/>
        </p:nvSpPr>
        <p:spPr>
          <a:xfrm>
            <a:off x="100950" y="100429"/>
            <a:ext cx="34291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int sid;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rb_node tree;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temp;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7E4974-99C1-46B7-915E-00F6EBBE53E9}"/>
              </a:ext>
            </a:extLst>
          </p:cNvPr>
          <p:cNvSpPr/>
          <p:nvPr/>
        </p:nvSpPr>
        <p:spPr>
          <a:xfrm>
            <a:off x="1331640" y="3142088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3377BD6-FF85-4446-86C2-8C39137DD9BE}"/>
              </a:ext>
            </a:extLst>
          </p:cNvPr>
          <p:cNvCxnSpPr/>
          <p:nvPr/>
        </p:nvCxnSpPr>
        <p:spPr>
          <a:xfrm>
            <a:off x="683568" y="3573016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F535E2B-9FD2-4EDF-8151-627D4EE0228F}"/>
              </a:ext>
            </a:extLst>
          </p:cNvPr>
          <p:cNvCxnSpPr/>
          <p:nvPr/>
        </p:nvCxnSpPr>
        <p:spPr>
          <a:xfrm>
            <a:off x="683568" y="3142088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F751D9F-C642-4C50-9E79-7CD74556BC89}"/>
              </a:ext>
            </a:extLst>
          </p:cNvPr>
          <p:cNvCxnSpPr>
            <a:cxnSpLocks/>
          </p:cNvCxnSpPr>
          <p:nvPr/>
        </p:nvCxnSpPr>
        <p:spPr>
          <a:xfrm flipV="1">
            <a:off x="1115616" y="3142088"/>
            <a:ext cx="0" cy="430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063CA8-FB69-4235-A08F-EA5EB170348C}"/>
              </a:ext>
            </a:extLst>
          </p:cNvPr>
          <p:cNvSpPr txBox="1"/>
          <p:nvPr/>
        </p:nvSpPr>
        <p:spPr>
          <a:xfrm>
            <a:off x="2765250" y="31079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FCE664-26C5-4E6C-A81E-1E314184C977}"/>
              </a:ext>
            </a:extLst>
          </p:cNvPr>
          <p:cNvSpPr txBox="1"/>
          <p:nvPr/>
        </p:nvSpPr>
        <p:spPr>
          <a:xfrm>
            <a:off x="660708" y="39777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tree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83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3FCAE36-DDF2-4F1F-B80C-B03839B5CB1D}"/>
              </a:ext>
            </a:extLst>
          </p:cNvPr>
          <p:cNvSpPr txBox="1"/>
          <p:nvPr/>
        </p:nvSpPr>
        <p:spPr>
          <a:xfrm>
            <a:off x="100950" y="100429"/>
            <a:ext cx="449353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rb_root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rb_node *rb_node;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rb_root root = {0};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4FD1A49-01A3-45EA-A91F-CA92FE32B788}"/>
              </a:ext>
            </a:extLst>
          </p:cNvPr>
          <p:cNvGrpSpPr/>
          <p:nvPr/>
        </p:nvGrpSpPr>
        <p:grpSpPr>
          <a:xfrm>
            <a:off x="2837696" y="2384884"/>
            <a:ext cx="1239310" cy="472118"/>
            <a:chOff x="2771800" y="2348880"/>
            <a:chExt cx="1512168" cy="57606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AE88EB-2611-4766-B116-4D630287FE0A}"/>
                </a:ext>
              </a:extLst>
            </p:cNvPr>
            <p:cNvSpPr/>
            <p:nvPr/>
          </p:nvSpPr>
          <p:spPr>
            <a:xfrm>
              <a:off x="2771800" y="2348880"/>
              <a:ext cx="1512168" cy="576064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1B0DE92-C2A9-4CE2-ABD2-F8715816ACEA}"/>
                </a:ext>
              </a:extLst>
            </p:cNvPr>
            <p:cNvSpPr/>
            <p:nvPr/>
          </p:nvSpPr>
          <p:spPr>
            <a:xfrm>
              <a:off x="2843808" y="2420888"/>
              <a:ext cx="1368152" cy="432048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AC23A94-195A-40B1-946A-CACA956A2CD0}"/>
              </a:ext>
            </a:extLst>
          </p:cNvPr>
          <p:cNvSpPr txBox="1"/>
          <p:nvPr/>
        </p:nvSpPr>
        <p:spPr>
          <a:xfrm>
            <a:off x="1763688" y="242088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86C64-BE7D-4FA3-B4E1-A6BDDAB11528}"/>
              </a:ext>
            </a:extLst>
          </p:cNvPr>
          <p:cNvSpPr txBox="1"/>
          <p:nvPr/>
        </p:nvSpPr>
        <p:spPr>
          <a:xfrm>
            <a:off x="3082890" y="191276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7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3FCAE36-DDF2-4F1F-B80C-B03839B5CB1D}"/>
              </a:ext>
            </a:extLst>
          </p:cNvPr>
          <p:cNvSpPr txBox="1"/>
          <p:nvPr/>
        </p:nvSpPr>
        <p:spPr>
          <a:xfrm>
            <a:off x="-1476672" y="-171400"/>
            <a:ext cx="871264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SAWON * rb_insert_sid(struct rb_root * root, int sid, struct rb_node * node)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struct rb_node ** p = &amp;root-&gt;rb_node;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struct rb_node * parent = NULL;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SAWON *s;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while (*p)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parent = *p;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s = rb_entry(parent, SAWON, tree);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if (sid &lt; s-&gt;sid)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p = &amp;(*p)-&gt;rb_left;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else if (sid &gt; s-&gt;sid)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p = &amp;(*p)-&gt;rb_right;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else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return s;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rb_link_node(node, parent, p);  // *p = node;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rb_insert_color(node, root);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return NULL;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AE88EB-2611-4766-B116-4D630287FE0A}"/>
              </a:ext>
            </a:extLst>
          </p:cNvPr>
          <p:cNvSpPr/>
          <p:nvPr/>
        </p:nvSpPr>
        <p:spPr>
          <a:xfrm>
            <a:off x="6876256" y="920911"/>
            <a:ext cx="1239310" cy="47211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B0DE92-C2A9-4CE2-ABD2-F8715816ACEA}"/>
              </a:ext>
            </a:extLst>
          </p:cNvPr>
          <p:cNvSpPr/>
          <p:nvPr/>
        </p:nvSpPr>
        <p:spPr>
          <a:xfrm>
            <a:off x="6935271" y="979926"/>
            <a:ext cx="1121280" cy="354089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C23A94-195A-40B1-946A-CACA956A2CD0}"/>
              </a:ext>
            </a:extLst>
          </p:cNvPr>
          <p:cNvSpPr txBox="1"/>
          <p:nvPr/>
        </p:nvSpPr>
        <p:spPr>
          <a:xfrm>
            <a:off x="5802248" y="95691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86C64-BE7D-4FA3-B4E1-A6BDDAB11528}"/>
              </a:ext>
            </a:extLst>
          </p:cNvPr>
          <p:cNvSpPr txBox="1"/>
          <p:nvPr/>
        </p:nvSpPr>
        <p:spPr>
          <a:xfrm>
            <a:off x="7121450" y="44879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F9816-455E-438B-90E6-D447ABF910BF}"/>
              </a:ext>
            </a:extLst>
          </p:cNvPr>
          <p:cNvSpPr/>
          <p:nvPr/>
        </p:nvSpPr>
        <p:spPr>
          <a:xfrm>
            <a:off x="6827108" y="4365104"/>
            <a:ext cx="121251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184269-A4AC-472C-AA1F-1C5DAF56DBCF}"/>
              </a:ext>
            </a:extLst>
          </p:cNvPr>
          <p:cNvSpPr/>
          <p:nvPr/>
        </p:nvSpPr>
        <p:spPr>
          <a:xfrm>
            <a:off x="6827108" y="4797152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133532-A9FD-48EC-B19A-692D6C2A81EF}"/>
              </a:ext>
            </a:extLst>
          </p:cNvPr>
          <p:cNvSpPr/>
          <p:nvPr/>
        </p:nvSpPr>
        <p:spPr>
          <a:xfrm>
            <a:off x="6827108" y="5229200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228DF-07FE-4B87-8403-CDF112E61157}"/>
              </a:ext>
            </a:extLst>
          </p:cNvPr>
          <p:cNvSpPr txBox="1"/>
          <p:nvPr/>
        </p:nvSpPr>
        <p:spPr>
          <a:xfrm>
            <a:off x="8260718" y="481312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rb_right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370E6-3148-480A-8082-51FF2C23ACE2}"/>
              </a:ext>
            </a:extLst>
          </p:cNvPr>
          <p:cNvSpPr txBox="1"/>
          <p:nvPr/>
        </p:nvSpPr>
        <p:spPr>
          <a:xfrm>
            <a:off x="8260718" y="524703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rb_left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610EDF-5C81-446B-9F9B-BA77C16B1B14}"/>
              </a:ext>
            </a:extLst>
          </p:cNvPr>
          <p:cNvSpPr/>
          <p:nvPr/>
        </p:nvSpPr>
        <p:spPr>
          <a:xfrm>
            <a:off x="8039620" y="4365104"/>
            <a:ext cx="1556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BA7E48-A0A2-4625-8047-08DB9C6640EE}"/>
              </a:ext>
            </a:extLst>
          </p:cNvPr>
          <p:cNvSpPr/>
          <p:nvPr/>
        </p:nvSpPr>
        <p:spPr>
          <a:xfrm>
            <a:off x="6827108" y="3934176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25C1FA-7119-4F82-8198-DB458A9F03C5}"/>
              </a:ext>
            </a:extLst>
          </p:cNvPr>
          <p:cNvSpPr txBox="1"/>
          <p:nvPr/>
        </p:nvSpPr>
        <p:spPr>
          <a:xfrm>
            <a:off x="8260718" y="390002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CF17C0-89F2-463F-854E-5B20483D717D}"/>
              </a:ext>
            </a:extLst>
          </p:cNvPr>
          <p:cNvSpPr txBox="1"/>
          <p:nvPr/>
        </p:nvSpPr>
        <p:spPr>
          <a:xfrm>
            <a:off x="6156176" y="476981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tree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B5D438-5B65-4712-A5DC-0F5B374A0853}"/>
              </a:ext>
            </a:extLst>
          </p:cNvPr>
          <p:cNvSpPr txBox="1"/>
          <p:nvPr/>
        </p:nvSpPr>
        <p:spPr>
          <a:xfrm>
            <a:off x="8248061" y="4346927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rb_parent_color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F34005-D449-405C-99FF-D46975FCB30E}"/>
              </a:ext>
            </a:extLst>
          </p:cNvPr>
          <p:cNvSpPr/>
          <p:nvPr/>
        </p:nvSpPr>
        <p:spPr>
          <a:xfrm>
            <a:off x="8549782" y="956915"/>
            <a:ext cx="1197040" cy="37801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1BBC53-A1A4-429E-97F1-777542784E8F}"/>
              </a:ext>
            </a:extLst>
          </p:cNvPr>
          <p:cNvSpPr txBox="1"/>
          <p:nvPr/>
        </p:nvSpPr>
        <p:spPr>
          <a:xfrm>
            <a:off x="8769538" y="49112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C8C000C-0CB1-43D0-ABAB-6A447D9B3076}"/>
              </a:ext>
            </a:extLst>
          </p:cNvPr>
          <p:cNvCxnSpPr>
            <a:stCxn id="25" idx="1"/>
            <a:endCxn id="17" idx="3"/>
          </p:cNvCxnSpPr>
          <p:nvPr/>
        </p:nvCxnSpPr>
        <p:spPr>
          <a:xfrm flipH="1">
            <a:off x="8056551" y="1145922"/>
            <a:ext cx="493231" cy="1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021529-2026-4420-81CA-362ED0E43AA9}"/>
              </a:ext>
            </a:extLst>
          </p:cNvPr>
          <p:cNvSpPr/>
          <p:nvPr/>
        </p:nvSpPr>
        <p:spPr>
          <a:xfrm>
            <a:off x="8561534" y="2075094"/>
            <a:ext cx="1197040" cy="37801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F81117-77B1-4993-ADAE-3E629EA7EE82}"/>
              </a:ext>
            </a:extLst>
          </p:cNvPr>
          <p:cNvSpPr txBox="1"/>
          <p:nvPr/>
        </p:nvSpPr>
        <p:spPr>
          <a:xfrm>
            <a:off x="8781290" y="160930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2AE978-0F0D-417F-922B-4EA589D79299}"/>
              </a:ext>
            </a:extLst>
          </p:cNvPr>
          <p:cNvSpPr/>
          <p:nvPr/>
        </p:nvSpPr>
        <p:spPr>
          <a:xfrm>
            <a:off x="8631544" y="2978979"/>
            <a:ext cx="1197040" cy="37801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57D996-0E8A-4638-B0D9-761B8B01544D}"/>
              </a:ext>
            </a:extLst>
          </p:cNvPr>
          <p:cNvSpPr txBox="1"/>
          <p:nvPr/>
        </p:nvSpPr>
        <p:spPr>
          <a:xfrm>
            <a:off x="8851300" y="251318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40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3FCAE36-DDF2-4F1F-B80C-B03839B5CB1D}"/>
              </a:ext>
            </a:extLst>
          </p:cNvPr>
          <p:cNvSpPr txBox="1"/>
          <p:nvPr/>
        </p:nvSpPr>
        <p:spPr>
          <a:xfrm>
            <a:off x="-760166" y="346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void rb_link_node(struct rb_node * node, struct rb_node * parent,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struct rb_node ** rb_link)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node-&gt;rb_parent_color = (unsigned long )parent;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node-&gt;rb_left = node-&gt;rb_right = 0;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*rb_link = node;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AE88EB-2611-4766-B116-4D630287FE0A}"/>
              </a:ext>
            </a:extLst>
          </p:cNvPr>
          <p:cNvSpPr/>
          <p:nvPr/>
        </p:nvSpPr>
        <p:spPr>
          <a:xfrm>
            <a:off x="6876256" y="920911"/>
            <a:ext cx="1239310" cy="47211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B0DE92-C2A9-4CE2-ABD2-F8715816ACEA}"/>
              </a:ext>
            </a:extLst>
          </p:cNvPr>
          <p:cNvSpPr/>
          <p:nvPr/>
        </p:nvSpPr>
        <p:spPr>
          <a:xfrm>
            <a:off x="6935271" y="979926"/>
            <a:ext cx="1121280" cy="354089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C23A94-195A-40B1-946A-CACA956A2CD0}"/>
              </a:ext>
            </a:extLst>
          </p:cNvPr>
          <p:cNvSpPr txBox="1"/>
          <p:nvPr/>
        </p:nvSpPr>
        <p:spPr>
          <a:xfrm>
            <a:off x="5802248" y="95691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86C64-BE7D-4FA3-B4E1-A6BDDAB11528}"/>
              </a:ext>
            </a:extLst>
          </p:cNvPr>
          <p:cNvSpPr txBox="1"/>
          <p:nvPr/>
        </p:nvSpPr>
        <p:spPr>
          <a:xfrm>
            <a:off x="7121450" y="44879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F9816-455E-438B-90E6-D447ABF910BF}"/>
              </a:ext>
            </a:extLst>
          </p:cNvPr>
          <p:cNvSpPr/>
          <p:nvPr/>
        </p:nvSpPr>
        <p:spPr>
          <a:xfrm>
            <a:off x="4942301" y="3573016"/>
            <a:ext cx="121251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184269-A4AC-472C-AA1F-1C5DAF56DBCF}"/>
              </a:ext>
            </a:extLst>
          </p:cNvPr>
          <p:cNvSpPr/>
          <p:nvPr/>
        </p:nvSpPr>
        <p:spPr>
          <a:xfrm>
            <a:off x="4942301" y="4005064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133532-A9FD-48EC-B19A-692D6C2A81EF}"/>
              </a:ext>
            </a:extLst>
          </p:cNvPr>
          <p:cNvSpPr/>
          <p:nvPr/>
        </p:nvSpPr>
        <p:spPr>
          <a:xfrm>
            <a:off x="4942301" y="4437112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228DF-07FE-4B87-8403-CDF112E61157}"/>
              </a:ext>
            </a:extLst>
          </p:cNvPr>
          <p:cNvSpPr txBox="1"/>
          <p:nvPr/>
        </p:nvSpPr>
        <p:spPr>
          <a:xfrm>
            <a:off x="6375911" y="4021033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rb_right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370E6-3148-480A-8082-51FF2C23ACE2}"/>
              </a:ext>
            </a:extLst>
          </p:cNvPr>
          <p:cNvSpPr txBox="1"/>
          <p:nvPr/>
        </p:nvSpPr>
        <p:spPr>
          <a:xfrm>
            <a:off x="6375911" y="445494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rb_left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610EDF-5C81-446B-9F9B-BA77C16B1B14}"/>
              </a:ext>
            </a:extLst>
          </p:cNvPr>
          <p:cNvSpPr/>
          <p:nvPr/>
        </p:nvSpPr>
        <p:spPr>
          <a:xfrm>
            <a:off x="6154813" y="3573016"/>
            <a:ext cx="155640" cy="432048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BA7E48-A0A2-4625-8047-08DB9C6640EE}"/>
              </a:ext>
            </a:extLst>
          </p:cNvPr>
          <p:cNvSpPr/>
          <p:nvPr/>
        </p:nvSpPr>
        <p:spPr>
          <a:xfrm>
            <a:off x="4942301" y="3142088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25C1FA-7119-4F82-8198-DB458A9F03C5}"/>
              </a:ext>
            </a:extLst>
          </p:cNvPr>
          <p:cNvSpPr txBox="1"/>
          <p:nvPr/>
        </p:nvSpPr>
        <p:spPr>
          <a:xfrm>
            <a:off x="6375911" y="31079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CF17C0-89F2-463F-854E-5B20483D717D}"/>
              </a:ext>
            </a:extLst>
          </p:cNvPr>
          <p:cNvSpPr txBox="1"/>
          <p:nvPr/>
        </p:nvSpPr>
        <p:spPr>
          <a:xfrm>
            <a:off x="4271369" y="39777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tree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B5D438-5B65-4712-A5DC-0F5B374A0853}"/>
              </a:ext>
            </a:extLst>
          </p:cNvPr>
          <p:cNvSpPr txBox="1"/>
          <p:nvPr/>
        </p:nvSpPr>
        <p:spPr>
          <a:xfrm>
            <a:off x="6363254" y="3554839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rb_parent_color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F34005-D449-405C-99FF-D46975FCB30E}"/>
              </a:ext>
            </a:extLst>
          </p:cNvPr>
          <p:cNvSpPr/>
          <p:nvPr/>
        </p:nvSpPr>
        <p:spPr>
          <a:xfrm>
            <a:off x="8549782" y="956915"/>
            <a:ext cx="1197040" cy="37801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1BBC53-A1A4-429E-97F1-777542784E8F}"/>
              </a:ext>
            </a:extLst>
          </p:cNvPr>
          <p:cNvSpPr txBox="1"/>
          <p:nvPr/>
        </p:nvSpPr>
        <p:spPr>
          <a:xfrm>
            <a:off x="8769538" y="49112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C8C000C-0CB1-43D0-ABAB-6A447D9B3076}"/>
              </a:ext>
            </a:extLst>
          </p:cNvPr>
          <p:cNvCxnSpPr>
            <a:stCxn id="25" idx="1"/>
            <a:endCxn id="17" idx="3"/>
          </p:cNvCxnSpPr>
          <p:nvPr/>
        </p:nvCxnSpPr>
        <p:spPr>
          <a:xfrm flipH="1">
            <a:off x="8056551" y="1145922"/>
            <a:ext cx="493231" cy="1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021529-2026-4420-81CA-362ED0E43AA9}"/>
              </a:ext>
            </a:extLst>
          </p:cNvPr>
          <p:cNvSpPr/>
          <p:nvPr/>
        </p:nvSpPr>
        <p:spPr>
          <a:xfrm>
            <a:off x="8561534" y="2075094"/>
            <a:ext cx="1197040" cy="37801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F81117-77B1-4993-ADAE-3E629EA7EE82}"/>
              </a:ext>
            </a:extLst>
          </p:cNvPr>
          <p:cNvSpPr txBox="1"/>
          <p:nvPr/>
        </p:nvSpPr>
        <p:spPr>
          <a:xfrm>
            <a:off x="8781290" y="160930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2AE978-0F0D-417F-922B-4EA589D79299}"/>
              </a:ext>
            </a:extLst>
          </p:cNvPr>
          <p:cNvSpPr/>
          <p:nvPr/>
        </p:nvSpPr>
        <p:spPr>
          <a:xfrm>
            <a:off x="8631544" y="2978979"/>
            <a:ext cx="1197040" cy="37801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57D996-0E8A-4638-B0D9-761B8B01544D}"/>
              </a:ext>
            </a:extLst>
          </p:cNvPr>
          <p:cNvSpPr txBox="1"/>
          <p:nvPr/>
        </p:nvSpPr>
        <p:spPr>
          <a:xfrm>
            <a:off x="8851300" y="251318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5F1E45E-0076-44C9-9C4F-4AA0C09DAB1C}"/>
              </a:ext>
            </a:extLst>
          </p:cNvPr>
          <p:cNvCxnSpPr>
            <a:stCxn id="17" idx="2"/>
            <a:endCxn id="8" idx="0"/>
          </p:cNvCxnSpPr>
          <p:nvPr/>
        </p:nvCxnSpPr>
        <p:spPr>
          <a:xfrm flipH="1">
            <a:off x="5548557" y="1334015"/>
            <a:ext cx="1947354" cy="22390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95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AE88EB-2611-4766-B116-4D630287FE0A}"/>
              </a:ext>
            </a:extLst>
          </p:cNvPr>
          <p:cNvSpPr/>
          <p:nvPr/>
        </p:nvSpPr>
        <p:spPr>
          <a:xfrm>
            <a:off x="2085904" y="358913"/>
            <a:ext cx="941063" cy="35850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B0DE92-C2A9-4CE2-ABD2-F8715816ACEA}"/>
              </a:ext>
            </a:extLst>
          </p:cNvPr>
          <p:cNvSpPr/>
          <p:nvPr/>
        </p:nvSpPr>
        <p:spPr>
          <a:xfrm>
            <a:off x="2130716" y="403726"/>
            <a:ext cx="851437" cy="26887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C23A94-195A-40B1-946A-CACA956A2CD0}"/>
              </a:ext>
            </a:extLst>
          </p:cNvPr>
          <p:cNvSpPr txBox="1"/>
          <p:nvPr/>
        </p:nvSpPr>
        <p:spPr>
          <a:xfrm>
            <a:off x="1270362" y="38625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rb_node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86C64-BE7D-4FA3-B4E1-A6BDDAB11528}"/>
              </a:ext>
            </a:extLst>
          </p:cNvPr>
          <p:cNvSpPr txBox="1"/>
          <p:nvPr/>
        </p:nvSpPr>
        <p:spPr>
          <a:xfrm>
            <a:off x="2272090" y="413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F9816-455E-438B-90E6-D447ABF910BF}"/>
              </a:ext>
            </a:extLst>
          </p:cNvPr>
          <p:cNvSpPr/>
          <p:nvPr/>
        </p:nvSpPr>
        <p:spPr>
          <a:xfrm>
            <a:off x="617366" y="2372773"/>
            <a:ext cx="920714" cy="32807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184269-A4AC-472C-AA1F-1C5DAF56DBCF}"/>
              </a:ext>
            </a:extLst>
          </p:cNvPr>
          <p:cNvSpPr/>
          <p:nvPr/>
        </p:nvSpPr>
        <p:spPr>
          <a:xfrm>
            <a:off x="617366" y="2700846"/>
            <a:ext cx="1038898" cy="32807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133532-A9FD-48EC-B19A-692D6C2A81EF}"/>
              </a:ext>
            </a:extLst>
          </p:cNvPr>
          <p:cNvSpPr/>
          <p:nvPr/>
        </p:nvSpPr>
        <p:spPr>
          <a:xfrm>
            <a:off x="617366" y="3028919"/>
            <a:ext cx="1038898" cy="32807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228DF-07FE-4B87-8403-CDF112E61157}"/>
              </a:ext>
            </a:extLst>
          </p:cNvPr>
          <p:cNvSpPr txBox="1"/>
          <p:nvPr/>
        </p:nvSpPr>
        <p:spPr>
          <a:xfrm>
            <a:off x="1705970" y="2712971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rb_right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370E6-3148-480A-8082-51FF2C23ACE2}"/>
              </a:ext>
            </a:extLst>
          </p:cNvPr>
          <p:cNvSpPr txBox="1"/>
          <p:nvPr/>
        </p:nvSpPr>
        <p:spPr>
          <a:xfrm>
            <a:off x="1705970" y="3042461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rb_left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610EDF-5C81-446B-9F9B-BA77C16B1B14}"/>
              </a:ext>
            </a:extLst>
          </p:cNvPr>
          <p:cNvSpPr/>
          <p:nvPr/>
        </p:nvSpPr>
        <p:spPr>
          <a:xfrm>
            <a:off x="1538080" y="2372773"/>
            <a:ext cx="118184" cy="328073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BA7E48-A0A2-4625-8047-08DB9C6640EE}"/>
              </a:ext>
            </a:extLst>
          </p:cNvPr>
          <p:cNvSpPr/>
          <p:nvPr/>
        </p:nvSpPr>
        <p:spPr>
          <a:xfrm>
            <a:off x="617366" y="2045551"/>
            <a:ext cx="1038898" cy="328073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25C1FA-7119-4F82-8198-DB458A9F03C5}"/>
              </a:ext>
            </a:extLst>
          </p:cNvPr>
          <p:cNvSpPr txBox="1"/>
          <p:nvPr/>
        </p:nvSpPr>
        <p:spPr>
          <a:xfrm>
            <a:off x="1705970" y="2019615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sid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CF17C0-89F2-463F-854E-5B20483D717D}"/>
              </a:ext>
            </a:extLst>
          </p:cNvPr>
          <p:cNvSpPr txBox="1"/>
          <p:nvPr/>
        </p:nvSpPr>
        <p:spPr>
          <a:xfrm>
            <a:off x="107898" y="268008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tree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B5D438-5B65-4712-A5DC-0F5B374A0853}"/>
              </a:ext>
            </a:extLst>
          </p:cNvPr>
          <p:cNvSpPr txBox="1"/>
          <p:nvPr/>
        </p:nvSpPr>
        <p:spPr>
          <a:xfrm>
            <a:off x="1696359" y="2358971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rb_parent_color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F34005-D449-405C-99FF-D46975FCB30E}"/>
              </a:ext>
            </a:extLst>
          </p:cNvPr>
          <p:cNvSpPr/>
          <p:nvPr/>
        </p:nvSpPr>
        <p:spPr>
          <a:xfrm>
            <a:off x="3481442" y="2750119"/>
            <a:ext cx="908965" cy="28704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1BBC53-A1A4-429E-97F1-777542784E8F}"/>
              </a:ext>
            </a:extLst>
          </p:cNvPr>
          <p:cNvSpPr txBox="1"/>
          <p:nvPr/>
        </p:nvSpPr>
        <p:spPr>
          <a:xfrm>
            <a:off x="3648313" y="239642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C8C000C-0CB1-43D0-ABAB-6A447D9B3076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656264" y="2692258"/>
            <a:ext cx="1825178" cy="201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021529-2026-4420-81CA-362ED0E43AA9}"/>
              </a:ext>
            </a:extLst>
          </p:cNvPr>
          <p:cNvSpPr/>
          <p:nvPr/>
        </p:nvSpPr>
        <p:spPr>
          <a:xfrm>
            <a:off x="3365610" y="1235335"/>
            <a:ext cx="908965" cy="28704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F81117-77B1-4993-ADAE-3E629EA7EE82}"/>
              </a:ext>
            </a:extLst>
          </p:cNvPr>
          <p:cNvSpPr txBox="1"/>
          <p:nvPr/>
        </p:nvSpPr>
        <p:spPr>
          <a:xfrm>
            <a:off x="3532480" y="88164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2AE978-0F0D-417F-922B-4EA589D79299}"/>
              </a:ext>
            </a:extLst>
          </p:cNvPr>
          <p:cNvSpPr/>
          <p:nvPr/>
        </p:nvSpPr>
        <p:spPr>
          <a:xfrm>
            <a:off x="3418771" y="1921695"/>
            <a:ext cx="908965" cy="28704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57D996-0E8A-4638-B0D9-761B8B01544D}"/>
              </a:ext>
            </a:extLst>
          </p:cNvPr>
          <p:cNvSpPr txBox="1"/>
          <p:nvPr/>
        </p:nvSpPr>
        <p:spPr>
          <a:xfrm>
            <a:off x="3585642" y="156800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5F1E45E-0076-44C9-9C4F-4AA0C09DAB1C}"/>
              </a:ext>
            </a:extLst>
          </p:cNvPr>
          <p:cNvCxnSpPr>
            <a:stCxn id="17" idx="2"/>
            <a:endCxn id="8" idx="0"/>
          </p:cNvCxnSpPr>
          <p:nvPr/>
        </p:nvCxnSpPr>
        <p:spPr>
          <a:xfrm flipH="1">
            <a:off x="1077723" y="672601"/>
            <a:ext cx="1478712" cy="17001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28D2A36-1C87-48BC-B754-A98D91CC2CB2}"/>
              </a:ext>
            </a:extLst>
          </p:cNvPr>
          <p:cNvSpPr/>
          <p:nvPr/>
        </p:nvSpPr>
        <p:spPr>
          <a:xfrm>
            <a:off x="3066193" y="4469079"/>
            <a:ext cx="920714" cy="32807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F98A0F-22CF-4F24-97DA-182D610050B8}"/>
              </a:ext>
            </a:extLst>
          </p:cNvPr>
          <p:cNvSpPr/>
          <p:nvPr/>
        </p:nvSpPr>
        <p:spPr>
          <a:xfrm>
            <a:off x="3066193" y="4797152"/>
            <a:ext cx="1038898" cy="32807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11817B-1675-44FC-96D9-F2E911C6BFCC}"/>
              </a:ext>
            </a:extLst>
          </p:cNvPr>
          <p:cNvSpPr/>
          <p:nvPr/>
        </p:nvSpPr>
        <p:spPr>
          <a:xfrm>
            <a:off x="3066193" y="5125225"/>
            <a:ext cx="1038898" cy="32807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CE79F9-0EEF-46CF-BBD0-C1F38928A27F}"/>
              </a:ext>
            </a:extLst>
          </p:cNvPr>
          <p:cNvSpPr/>
          <p:nvPr/>
        </p:nvSpPr>
        <p:spPr>
          <a:xfrm>
            <a:off x="3986907" y="4469079"/>
            <a:ext cx="118184" cy="328073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B47706-5399-4095-9F51-CF9F827FA3B8}"/>
              </a:ext>
            </a:extLst>
          </p:cNvPr>
          <p:cNvSpPr/>
          <p:nvPr/>
        </p:nvSpPr>
        <p:spPr>
          <a:xfrm>
            <a:off x="3066193" y="4141857"/>
            <a:ext cx="1038898" cy="328073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F932248-FD4E-453E-8A31-C518B79B6210}"/>
              </a:ext>
            </a:extLst>
          </p:cNvPr>
          <p:cNvSpPr/>
          <p:nvPr/>
        </p:nvSpPr>
        <p:spPr>
          <a:xfrm>
            <a:off x="4572000" y="3395777"/>
            <a:ext cx="908965" cy="28704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E33D98-E416-4D78-BE51-E5CE4A21ADEF}"/>
              </a:ext>
            </a:extLst>
          </p:cNvPr>
          <p:cNvSpPr txBox="1"/>
          <p:nvPr/>
        </p:nvSpPr>
        <p:spPr>
          <a:xfrm>
            <a:off x="4738870" y="3042082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8BFD938-E15B-49C2-A1D8-F81FD2D5B2BE}"/>
              </a:ext>
            </a:extLst>
          </p:cNvPr>
          <p:cNvCxnSpPr>
            <a:cxnSpLocks/>
            <a:stCxn id="36" idx="2"/>
            <a:endCxn id="35" idx="2"/>
          </p:cNvCxnSpPr>
          <p:nvPr/>
        </p:nvCxnSpPr>
        <p:spPr>
          <a:xfrm flipH="1">
            <a:off x="3585642" y="3682819"/>
            <a:ext cx="1440841" cy="787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2DF1F93-0AE7-4F2B-BAB8-31355B24155B}"/>
              </a:ext>
            </a:extLst>
          </p:cNvPr>
          <p:cNvCxnSpPr>
            <a:cxnSpLocks/>
            <a:stCxn id="27" idx="2"/>
            <a:endCxn id="15" idx="2"/>
          </p:cNvCxnSpPr>
          <p:nvPr/>
        </p:nvCxnSpPr>
        <p:spPr>
          <a:xfrm flipH="1">
            <a:off x="1136815" y="1522377"/>
            <a:ext cx="2683278" cy="85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C787163-84AD-452B-949E-FE5AA911BFDB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1696359" y="2060129"/>
            <a:ext cx="1722412" cy="5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AFA35933-6857-47E7-AF1E-277A1EA86F13}"/>
              </a:ext>
            </a:extLst>
          </p:cNvPr>
          <p:cNvCxnSpPr>
            <a:stCxn id="31" idx="1"/>
            <a:endCxn id="14" idx="3"/>
          </p:cNvCxnSpPr>
          <p:nvPr/>
        </p:nvCxnSpPr>
        <p:spPr>
          <a:xfrm rot="10800000">
            <a:off x="1656265" y="2536810"/>
            <a:ext cx="1409929" cy="2096306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A34BEA7-1AFA-45B8-A72F-7908BACAB23C}"/>
              </a:ext>
            </a:extLst>
          </p:cNvPr>
          <p:cNvCxnSpPr>
            <a:cxnSpLocks/>
            <a:stCxn id="9" idx="3"/>
            <a:endCxn id="31" idx="0"/>
          </p:cNvCxnSpPr>
          <p:nvPr/>
        </p:nvCxnSpPr>
        <p:spPr>
          <a:xfrm>
            <a:off x="1656264" y="2864883"/>
            <a:ext cx="1870286" cy="1604196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73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FF86C64-BE7D-4FA3-B4E1-A6BDDAB11528}"/>
              </a:ext>
            </a:extLst>
          </p:cNvPr>
          <p:cNvSpPr txBox="1"/>
          <p:nvPr/>
        </p:nvSpPr>
        <p:spPr>
          <a:xfrm>
            <a:off x="1273951" y="140316"/>
            <a:ext cx="494863" cy="26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F9816-455E-438B-90E6-D447ABF910BF}"/>
              </a:ext>
            </a:extLst>
          </p:cNvPr>
          <p:cNvSpPr/>
          <p:nvPr/>
        </p:nvSpPr>
        <p:spPr>
          <a:xfrm>
            <a:off x="1115616" y="724454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184269-A4AC-472C-AA1F-1C5DAF56DBCF}"/>
              </a:ext>
            </a:extLst>
          </p:cNvPr>
          <p:cNvSpPr/>
          <p:nvPr/>
        </p:nvSpPr>
        <p:spPr>
          <a:xfrm>
            <a:off x="1115616" y="980728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133532-A9FD-48EC-B19A-692D6C2A81EF}"/>
              </a:ext>
            </a:extLst>
          </p:cNvPr>
          <p:cNvSpPr/>
          <p:nvPr/>
        </p:nvSpPr>
        <p:spPr>
          <a:xfrm>
            <a:off x="1115616" y="1237002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610EDF-5C81-446B-9F9B-BA77C16B1B14}"/>
              </a:ext>
            </a:extLst>
          </p:cNvPr>
          <p:cNvSpPr/>
          <p:nvPr/>
        </p:nvSpPr>
        <p:spPr>
          <a:xfrm>
            <a:off x="1834831" y="724454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BA7E48-A0A2-4625-8047-08DB9C6640EE}"/>
              </a:ext>
            </a:extLst>
          </p:cNvPr>
          <p:cNvSpPr/>
          <p:nvPr/>
        </p:nvSpPr>
        <p:spPr>
          <a:xfrm>
            <a:off x="1115616" y="468845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28D2A36-1C87-48BC-B754-A98D91CC2CB2}"/>
              </a:ext>
            </a:extLst>
          </p:cNvPr>
          <p:cNvSpPr/>
          <p:nvPr/>
        </p:nvSpPr>
        <p:spPr>
          <a:xfrm>
            <a:off x="2386508" y="177327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F98A0F-22CF-4F24-97DA-182D610050B8}"/>
              </a:ext>
            </a:extLst>
          </p:cNvPr>
          <p:cNvSpPr/>
          <p:nvPr/>
        </p:nvSpPr>
        <p:spPr>
          <a:xfrm>
            <a:off x="2386508" y="202954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11817B-1675-44FC-96D9-F2E911C6BFCC}"/>
              </a:ext>
            </a:extLst>
          </p:cNvPr>
          <p:cNvSpPr/>
          <p:nvPr/>
        </p:nvSpPr>
        <p:spPr>
          <a:xfrm>
            <a:off x="2386508" y="228582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CE79F9-0EEF-46CF-BBD0-C1F38928A27F}"/>
              </a:ext>
            </a:extLst>
          </p:cNvPr>
          <p:cNvSpPr/>
          <p:nvPr/>
        </p:nvSpPr>
        <p:spPr>
          <a:xfrm>
            <a:off x="3105723" y="1773276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B47706-5399-4095-9F51-CF9F827FA3B8}"/>
              </a:ext>
            </a:extLst>
          </p:cNvPr>
          <p:cNvSpPr/>
          <p:nvPr/>
        </p:nvSpPr>
        <p:spPr>
          <a:xfrm>
            <a:off x="2386508" y="1517666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AFA35933-6857-47E7-AF1E-277A1EA86F13}"/>
              </a:ext>
            </a:extLst>
          </p:cNvPr>
          <p:cNvCxnSpPr>
            <a:stCxn id="31" idx="1"/>
            <a:endCxn id="14" idx="3"/>
          </p:cNvCxnSpPr>
          <p:nvPr/>
        </p:nvCxnSpPr>
        <p:spPr>
          <a:xfrm rot="10800000">
            <a:off x="1927151" y="852592"/>
            <a:ext cx="459358" cy="1048821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A34BEA7-1AFA-45B8-A72F-7908BACAB23C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1927150" y="1108866"/>
            <a:ext cx="459358" cy="7925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67EC28-D07F-47D4-94FA-B78DCABF0B24}"/>
              </a:ext>
            </a:extLst>
          </p:cNvPr>
          <p:cNvSpPr/>
          <p:nvPr/>
        </p:nvSpPr>
        <p:spPr>
          <a:xfrm>
            <a:off x="3923928" y="2996952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E22180-0810-464B-AFF2-D9D876EF0CB5}"/>
              </a:ext>
            </a:extLst>
          </p:cNvPr>
          <p:cNvSpPr/>
          <p:nvPr/>
        </p:nvSpPr>
        <p:spPr>
          <a:xfrm>
            <a:off x="3923928" y="3253225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0C3AEA-EC97-44E4-8326-FA3BF05CC66F}"/>
              </a:ext>
            </a:extLst>
          </p:cNvPr>
          <p:cNvSpPr/>
          <p:nvPr/>
        </p:nvSpPr>
        <p:spPr>
          <a:xfrm>
            <a:off x="3923928" y="350949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4D49714-8BF4-42A5-8FB2-4B9E4AA762FA}"/>
              </a:ext>
            </a:extLst>
          </p:cNvPr>
          <p:cNvSpPr/>
          <p:nvPr/>
        </p:nvSpPr>
        <p:spPr>
          <a:xfrm>
            <a:off x="4643143" y="2996952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20C7A46-7500-4932-A484-A819237E653A}"/>
              </a:ext>
            </a:extLst>
          </p:cNvPr>
          <p:cNvSpPr/>
          <p:nvPr/>
        </p:nvSpPr>
        <p:spPr>
          <a:xfrm>
            <a:off x="3923928" y="2740677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AB691D6A-C29D-42B2-BD39-E4E926FD5BF8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3198042" y="2157686"/>
            <a:ext cx="725886" cy="96740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167AABA1-CCB0-4BE9-A1D8-892386D93FC3}"/>
              </a:ext>
            </a:extLst>
          </p:cNvPr>
          <p:cNvCxnSpPr>
            <a:cxnSpLocks/>
            <a:stCxn id="42" idx="1"/>
            <a:endCxn id="34" idx="3"/>
          </p:cNvCxnSpPr>
          <p:nvPr/>
        </p:nvCxnSpPr>
        <p:spPr>
          <a:xfrm rot="10800000">
            <a:off x="3198042" y="1901413"/>
            <a:ext cx="725886" cy="122367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7FB645B-6D1D-4DDA-9247-7771A5296DEC}"/>
              </a:ext>
            </a:extLst>
          </p:cNvPr>
          <p:cNvSpPr txBox="1"/>
          <p:nvPr/>
        </p:nvSpPr>
        <p:spPr>
          <a:xfrm>
            <a:off x="4861443" y="286062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0E36FB-25EA-41DB-9821-45262813AE03}"/>
              </a:ext>
            </a:extLst>
          </p:cNvPr>
          <p:cNvSpPr txBox="1"/>
          <p:nvPr/>
        </p:nvSpPr>
        <p:spPr>
          <a:xfrm>
            <a:off x="3379434" y="160399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2B1198-A3A7-4134-B0F0-E463E18DA928}"/>
              </a:ext>
            </a:extLst>
          </p:cNvPr>
          <p:cNvSpPr txBox="1"/>
          <p:nvPr/>
        </p:nvSpPr>
        <p:spPr>
          <a:xfrm>
            <a:off x="1958909" y="54410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gparent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9D263B-6822-45B5-AC9D-CFE7DA3CD846}"/>
              </a:ext>
            </a:extLst>
          </p:cNvPr>
          <p:cNvSpPr txBox="1"/>
          <p:nvPr/>
        </p:nvSpPr>
        <p:spPr>
          <a:xfrm>
            <a:off x="-108520" y="1592791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uncle=0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B24AE6-2FE9-4EF7-BE6F-23B9CA460ABB}"/>
              </a:ext>
            </a:extLst>
          </p:cNvPr>
          <p:cNvSpPr txBox="1"/>
          <p:nvPr/>
        </p:nvSpPr>
        <p:spPr>
          <a:xfrm>
            <a:off x="3923928" y="467321"/>
            <a:ext cx="4980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__rb_rotate_left( gparent, root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96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2642</TotalTime>
  <Words>692</Words>
  <Application>Microsoft Office PowerPoint</Application>
  <PresentationFormat>화면 슬라이드 쇼(4:3)</PresentationFormat>
  <Paragraphs>346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김정인</cp:lastModifiedBy>
  <cp:revision>219</cp:revision>
  <dcterms:created xsi:type="dcterms:W3CDTF">2016-12-04T23:13:07Z</dcterms:created>
  <dcterms:modified xsi:type="dcterms:W3CDTF">2017-08-09T00:31:21Z</dcterms:modified>
</cp:coreProperties>
</file>