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8" autoAdjust="0"/>
    <p:restoredTop sz="94660"/>
  </p:normalViewPr>
  <p:slideViewPr>
    <p:cSldViewPr>
      <p:cViewPr varScale="1">
        <p:scale>
          <a:sx n="131" d="100"/>
          <a:sy n="131" d="100"/>
        </p:scale>
        <p:origin x="14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확장 </a:t>
            </a:r>
            <a:r>
              <a:rPr lang="en-US" altLang="ko-KR" sz="2000" b="1"/>
              <a:t>bitmap </a:t>
            </a:r>
            <a:r>
              <a:rPr lang="ko-KR" altLang="en-US" sz="2000" b="1"/>
              <a:t>라이브러리 만들기 </a:t>
            </a:r>
            <a:r>
              <a:rPr lang="en-US" altLang="ko-KR" sz="2000" b="1"/>
              <a:t> : &amp;, | , ~ , &lt;&lt;, &gt;&gt; </a:t>
            </a:r>
          </a:p>
          <a:p>
            <a:r>
              <a:rPr lang="en-US" altLang="ko-KR" sz="2000" b="1"/>
              <a:t>- Generic linked</a:t>
            </a:r>
            <a:r>
              <a:rPr lang="ko-KR" altLang="en-US" sz="2000" b="1"/>
              <a:t> </a:t>
            </a:r>
            <a:r>
              <a:rPr lang="en-US" altLang="ko-KR" sz="2000" b="1"/>
              <a:t>list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Generic </a:t>
            </a:r>
            <a:r>
              <a:rPr lang="ko-KR" altLang="en-US" sz="2000" b="1"/>
              <a:t> </a:t>
            </a:r>
            <a:r>
              <a:rPr lang="en-US" altLang="ko-KR" sz="2000" b="1"/>
              <a:t>Hash</a:t>
            </a:r>
          </a:p>
          <a:p>
            <a:r>
              <a:rPr lang="en-US" altLang="ko-KR" sz="2000" b="1"/>
              <a:t>- Red Black   Binary Search Tree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증강 </a:t>
            </a:r>
            <a:r>
              <a:rPr lang="en-US" altLang="ko-KR" sz="2000" b="1"/>
              <a:t>Tree  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Interval</a:t>
            </a:r>
            <a:r>
              <a:rPr lang="ko-KR" altLang="en-US" sz="2000" b="1"/>
              <a:t> </a:t>
            </a:r>
            <a:r>
              <a:rPr lang="en-US" altLang="ko-KR" sz="2000" b="1"/>
              <a:t>Tree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207</Words>
  <Application>Microsoft Office PowerPoint</Application>
  <PresentationFormat>화면 슬라이드 쇼(4:3)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137</cp:revision>
  <dcterms:created xsi:type="dcterms:W3CDTF">2016-12-04T23:13:07Z</dcterms:created>
  <dcterms:modified xsi:type="dcterms:W3CDTF">2017-08-07T00:57:16Z</dcterms:modified>
</cp:coreProperties>
</file>