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20" d="100"/>
          <a:sy n="120" d="100"/>
        </p:scale>
        <p:origin x="180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331640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372200" y="37170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804248" y="37170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125952" y="33407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763688" y="3878877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96194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39398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826037" y="389997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57367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400571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437767" y="3899979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235038" y="3662853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667086" y="366285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099134" y="3878877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6156176" y="280587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950488" y="24626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6240655" y="3369463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629871" y="306896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8061919" y="306896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687457" y="2621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033272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073832" y="47814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505880" y="4781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827584" y="44051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465320" y="4943300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66357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09562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527669" y="4964402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0735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139399" y="4964402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72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3300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5857808" y="387029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652120" y="35270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5942287" y="4433886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331503" y="47971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7763551" y="47971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389089" y="43494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A9D398D-83AC-4042-BF83-8B4FD65DC560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6937928" y="4997479"/>
            <a:ext cx="393575" cy="156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19945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5466"/>
            <a:ext cx="474537" cy="189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3347864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8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tail={0,&amp;tail};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head={0,&amp;tail};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268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로 끝나는 것이 문제다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프로세스가 종료 될수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끝나지 말고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끝나게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4644008" y="471130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088650" y="471130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 flipV="1">
            <a:off x="2800766" y="4895423"/>
            <a:ext cx="538957" cy="50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4716569" y="425602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6DA1922-35C5-4455-B3FF-F8C801AD82DE}"/>
              </a:ext>
            </a:extLst>
          </p:cNvPr>
          <p:cNvCxnSpPr>
            <a:cxnSpLocks/>
            <a:stCxn id="35" idx="3"/>
            <a:endCxn id="35" idx="2"/>
          </p:cNvCxnSpPr>
          <p:nvPr/>
        </p:nvCxnSpPr>
        <p:spPr>
          <a:xfrm flipH="1">
            <a:off x="5304674" y="4927331"/>
            <a:ext cx="216024" cy="216024"/>
          </a:xfrm>
          <a:prstGeom prst="curvedConnector4">
            <a:avLst>
              <a:gd name="adj1" fmla="val -105822"/>
              <a:gd name="adj2" fmla="val 205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DBC2DB-A247-48EF-9896-613FA7276E52}"/>
              </a:ext>
            </a:extLst>
          </p:cNvPr>
          <p:cNvSpPr/>
          <p:nvPr/>
        </p:nvSpPr>
        <p:spPr>
          <a:xfrm>
            <a:off x="3339723" y="467939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BDCEA-EF6D-48C6-9075-780A9614489A}"/>
              </a:ext>
            </a:extLst>
          </p:cNvPr>
          <p:cNvSpPr/>
          <p:nvPr/>
        </p:nvSpPr>
        <p:spPr>
          <a:xfrm>
            <a:off x="3771771" y="468156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1EF2F806-ACC7-46EA-8839-6D46059C5E3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203819" y="4897589"/>
            <a:ext cx="440189" cy="297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6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head={0,&amp;head};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52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필요한가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역할을 하면된다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3730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414691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414908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123728" y="3702953"/>
            <a:ext cx="517961" cy="6621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416128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4163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H="1" flipV="1">
            <a:off x="1259632" y="4362938"/>
            <a:ext cx="4032448" cy="16541"/>
          </a:xfrm>
          <a:prstGeom prst="curvedConnector5">
            <a:avLst>
              <a:gd name="adj1" fmla="val -5669"/>
              <a:gd name="adj2" fmla="val -5486506"/>
              <a:gd name="adj3" fmla="val 1056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2612723" y="30708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641689" y="348692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073737" y="348909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3505785" y="3705119"/>
            <a:ext cx="922199" cy="6721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0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6228184" y="44624"/>
            <a:ext cx="3813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역순 검색이 안된다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reverse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함수를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25643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29804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29825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9" idx="2"/>
          </p:cNvCxnSpPr>
          <p:nvPr/>
        </p:nvCxnSpPr>
        <p:spPr>
          <a:xfrm>
            <a:off x="2123728" y="3198601"/>
            <a:ext cx="5688632" cy="200086"/>
          </a:xfrm>
          <a:prstGeom prst="curvedConnector4">
            <a:avLst>
              <a:gd name="adj1" fmla="val 6482"/>
              <a:gd name="adj2" fmla="val 2142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29947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29969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6660232" y="2970971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7685153" y="25081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843808" y="29969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275856" y="299911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1907704" y="2982577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3491880" y="2999118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7596336" y="296663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8028384" y="296880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1230666" y="35010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6012160" y="296880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6444208" y="297097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5076056" y="2996952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1101194" y="21841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2554" y="4045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51520" y="8206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683568" y="82283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5616" y="1038860"/>
            <a:ext cx="720080" cy="143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3419872" y="83504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3851920" y="83721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5652120" y="811230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6703397" y="1166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1835696" y="8372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2267744" y="8393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899592" y="822836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2483768" y="839377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6588224" y="80689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7020272" y="80906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366693" y="12389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5004048" y="80906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5436096" y="81123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4067944" y="837211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222553" y="-114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C1689-B288-4C3E-9D7B-A64A89A02F6B}"/>
              </a:ext>
            </a:extLst>
          </p:cNvPr>
          <p:cNvSpPr txBox="1"/>
          <p:nvPr/>
        </p:nvSpPr>
        <p:spPr>
          <a:xfrm>
            <a:off x="1691680" y="1772816"/>
            <a:ext cx="441659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reverse(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*curr = prev-&gt;next;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*next;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 curr != 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next = curr-&gt;next;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curr-&gt;next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prev = curr;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curr-&gt;next = prev;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26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5796136" y="9056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3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907704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339752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475656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508104" y="40679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940152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5076056" y="40710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635896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4067944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3203848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761315" y="3680969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773317" y="385953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791058" y="400203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311860" y="364130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575034" y="378600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989341" y="407555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insert_front(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head, head-&gt;next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545291" y="461707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095836" y="457740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5042711" y="462600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insert_back(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head-&gt;prev, head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5076056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6918620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1547664" y="453538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3AC75-8887-4831-A41B-C122115F044E}"/>
              </a:ext>
            </a:extLst>
          </p:cNvPr>
          <p:cNvSpPr/>
          <p:nvPr/>
        </p:nvSpPr>
        <p:spPr>
          <a:xfrm>
            <a:off x="7116371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1C5600-17A3-45ED-AD18-C6C97C0EA541}"/>
              </a:ext>
            </a:extLst>
          </p:cNvPr>
          <p:cNvSpPr/>
          <p:nvPr/>
        </p:nvSpPr>
        <p:spPr>
          <a:xfrm>
            <a:off x="7548419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D70A7-B0F3-4056-8E86-E363CC770E99}"/>
              </a:ext>
            </a:extLst>
          </p:cNvPr>
          <p:cNvSpPr/>
          <p:nvPr/>
        </p:nvSpPr>
        <p:spPr>
          <a:xfrm>
            <a:off x="6684323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6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114698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__list_add(struct list_head *_new,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*prev,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*next)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next-&gt;prev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prev-&gt;next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list_add_tail(struct list_head *_new,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__list_add(_new, head-&gt;prev, head);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list_add(struct list_head *new,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__list_add(new, head, head-&gt;next);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8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89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1981229" y="2497447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8970" y="263994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3782946" y="2423922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7253" y="271347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6694105" y="9087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의존적이다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99792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89802" y="3410998"/>
            <a:ext cx="864096" cy="3240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0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9712" y="2489863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5936" y="2633878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79912" y="2417855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5736" y="2705886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5292080" y="116632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2778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52281" y="3445485"/>
            <a:ext cx="867130" cy="2520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7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struct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char name[20];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4644008" y="398440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넣지말고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넣어라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C1D7BA-7740-40AB-B70D-0BBF77E1D269}"/>
              </a:ext>
            </a:extLst>
          </p:cNvPr>
          <p:cNvSpPr/>
          <p:nvPr/>
        </p:nvSpPr>
        <p:spPr>
          <a:xfrm>
            <a:off x="1043608" y="4005064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BFD16-C41B-4BFA-8206-DDB2ACD19425}"/>
              </a:ext>
            </a:extLst>
          </p:cNvPr>
          <p:cNvSpPr/>
          <p:nvPr/>
        </p:nvSpPr>
        <p:spPr>
          <a:xfrm>
            <a:off x="1043608" y="436510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8D11EF-D2A6-49BA-B95C-42C20B7531A9}"/>
              </a:ext>
            </a:extLst>
          </p:cNvPr>
          <p:cNvSpPr/>
          <p:nvPr/>
        </p:nvSpPr>
        <p:spPr>
          <a:xfrm>
            <a:off x="1043608" y="472514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C149-88E7-468A-9324-277197CE1AC2}"/>
              </a:ext>
            </a:extLst>
          </p:cNvPr>
          <p:cNvSpPr txBox="1"/>
          <p:nvPr/>
        </p:nvSpPr>
        <p:spPr>
          <a:xfrm>
            <a:off x="236761" y="39728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69287-8AAA-4379-B325-139C12B738D5}"/>
              </a:ext>
            </a:extLst>
          </p:cNvPr>
          <p:cNvSpPr txBox="1"/>
          <p:nvPr/>
        </p:nvSpPr>
        <p:spPr>
          <a:xfrm>
            <a:off x="-468560" y="432780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48B2B-6CB1-4C64-8CF1-CEFF0D89F752}"/>
              </a:ext>
            </a:extLst>
          </p:cNvPr>
          <p:cNvSpPr txBox="1"/>
          <p:nvPr/>
        </p:nvSpPr>
        <p:spPr>
          <a:xfrm>
            <a:off x="-468560" y="46913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3491880" y="4028753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3491880" y="438879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3491880" y="474883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11A445-2331-4055-A9E4-DEB0B1CED2D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411760" y="4388794"/>
            <a:ext cx="1080120" cy="15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74859AD-B554-4771-BBC7-BE1100A66E2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2411760" y="4372914"/>
            <a:ext cx="1080120" cy="555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4860032" y="439494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4860032" y="4028753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5220072" y="4044634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5227504" y="398868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5933162" y="4185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5968785" y="38286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976179" y="5301208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- 20);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6800529" y="3788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6800529" y="42028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246263" y="260648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246263" y="62068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246263" y="98072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1614415" y="62683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1614415" y="260648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1974455" y="276529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2102307" y="2284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2687545" y="4169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2723168" y="605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179512" y="3140968"/>
            <a:ext cx="9212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(unsigned long)&amp;((SAWON*)0)-&gt;list1 );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3554912" y="2052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3554912" y="11145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D793B-FAA8-46EE-AEA1-B323A88D2A5F}"/>
              </a:ext>
            </a:extLst>
          </p:cNvPr>
          <p:cNvSpPr txBox="1"/>
          <p:nvPr/>
        </p:nvSpPr>
        <p:spPr>
          <a:xfrm>
            <a:off x="4644008" y="398440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에만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포함 가능하다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구조체 멤버의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offset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이용하자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EDB34-E043-4E43-8660-AFCBC999187A}"/>
              </a:ext>
            </a:extLst>
          </p:cNvPr>
          <p:cNvSpPr txBox="1"/>
          <p:nvPr/>
        </p:nvSpPr>
        <p:spPr>
          <a:xfrm>
            <a:off x="1630572" y="76063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42AF87-FE00-498B-81AB-3AC20A0DDA6B}"/>
              </a:ext>
            </a:extLst>
          </p:cNvPr>
          <p:cNvSpPr/>
          <p:nvPr/>
        </p:nvSpPr>
        <p:spPr>
          <a:xfrm>
            <a:off x="246263" y="134076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31E321-382A-4FF6-A8B9-619FE7F09C0F}"/>
              </a:ext>
            </a:extLst>
          </p:cNvPr>
          <p:cNvSpPr/>
          <p:nvPr/>
        </p:nvSpPr>
        <p:spPr>
          <a:xfrm>
            <a:off x="246263" y="170080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7D32-4A53-48F7-AF70-DC50D1F824E4}"/>
              </a:ext>
            </a:extLst>
          </p:cNvPr>
          <p:cNvSpPr txBox="1"/>
          <p:nvPr/>
        </p:nvSpPr>
        <p:spPr>
          <a:xfrm>
            <a:off x="1614415" y="151463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DF6875D-9378-4488-B839-460ED53C7C46}"/>
              </a:ext>
            </a:extLst>
          </p:cNvPr>
          <p:cNvCxnSpPr>
            <a:cxnSpLocks/>
          </p:cNvCxnSpPr>
          <p:nvPr/>
        </p:nvCxnSpPr>
        <p:spPr>
          <a:xfrm flipH="1">
            <a:off x="1627654" y="134150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B09E31-4A73-4F91-AF83-146BAC914A31}"/>
              </a:ext>
            </a:extLst>
          </p:cNvPr>
          <p:cNvSpPr txBox="1"/>
          <p:nvPr/>
        </p:nvSpPr>
        <p:spPr>
          <a:xfrm>
            <a:off x="1885074" y="100800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298294-E5A3-4EBC-B331-CBA246DCA503}"/>
              </a:ext>
            </a:extLst>
          </p:cNvPr>
          <p:cNvCxnSpPr>
            <a:cxnSpLocks/>
          </p:cNvCxnSpPr>
          <p:nvPr/>
        </p:nvCxnSpPr>
        <p:spPr>
          <a:xfrm flipV="1">
            <a:off x="1835696" y="276529"/>
            <a:ext cx="0" cy="1078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808203-08BE-4B0A-A964-97075E5CCD45}"/>
              </a:ext>
            </a:extLst>
          </p:cNvPr>
          <p:cNvSpPr txBox="1"/>
          <p:nvPr/>
        </p:nvSpPr>
        <p:spPr>
          <a:xfrm>
            <a:off x="3548216" y="411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79512" y="332656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offsetof(TYPE, MEMBER) ((size_t) &amp;((TYPE *)0)-&gt;MEMBER)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container_of(ptr, type, member) ({		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const typeof( ((type *)0)-&gt;member ) *__mptr = (ptr);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(type *)( (char *)__mptr - offsetof(type,member) );})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list_entry(ptr, type, member)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container_of(ptr, type, member)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0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07504" y="44624"/>
            <a:ext cx="4416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task_struct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state;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pid;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tasks;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children;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sibling;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757E1-6512-4164-946C-89250218970D}"/>
              </a:ext>
            </a:extLst>
          </p:cNvPr>
          <p:cNvSpPr txBox="1"/>
          <p:nvPr/>
        </p:nvSpPr>
        <p:spPr>
          <a:xfrm>
            <a:off x="4644008" y="116632"/>
            <a:ext cx="52886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ino;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uid, gid;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i_wb_list;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i_lru;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i_sb_list;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5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2984770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2984770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2984770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AC5B58-BD75-45B9-B78E-E18D82DD08F9}"/>
              </a:ext>
            </a:extLst>
          </p:cNvPr>
          <p:cNvCxnSpPr>
            <a:stCxn id="6" idx="3"/>
          </p:cNvCxnSpPr>
          <p:nvPr/>
        </p:nvCxnSpPr>
        <p:spPr>
          <a:xfrm>
            <a:off x="1979712" y="1412776"/>
            <a:ext cx="1005058" cy="17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F5054D-5685-4789-B47F-BE799ECA3BA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979712" y="1196752"/>
            <a:ext cx="1005058" cy="9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4A79DB-B907-4C6C-B923-001F58B6AC22}"/>
              </a:ext>
            </a:extLst>
          </p:cNvPr>
          <p:cNvSpPr/>
          <p:nvPr/>
        </p:nvSpPr>
        <p:spPr>
          <a:xfrm>
            <a:off x="442798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ABBBC4-1029-430F-A789-C0253E083743}"/>
              </a:ext>
            </a:extLst>
          </p:cNvPr>
          <p:cNvSpPr/>
          <p:nvPr/>
        </p:nvSpPr>
        <p:spPr>
          <a:xfrm>
            <a:off x="442798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A67E15-FC68-463D-BB30-E260577E17D5}"/>
              </a:ext>
            </a:extLst>
          </p:cNvPr>
          <p:cNvSpPr/>
          <p:nvPr/>
        </p:nvSpPr>
        <p:spPr>
          <a:xfrm>
            <a:off x="442798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81EFA24-46B7-4239-A492-01371558133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851920" y="1628800"/>
            <a:ext cx="648072" cy="13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146D76-7688-474A-89D4-0965985DF0AA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3887924" y="1586316"/>
            <a:ext cx="540060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3009390" y="2492896"/>
            <a:ext cx="57631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hlist_head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hlist_node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*next, **pprev;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int sid;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struct hlist_node hash;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2984770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2984770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2984770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771800" y="2666436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hlist_head heads[8] = {0,};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hlist_add_head(struct hlist_node *n, struct hlist_head *h)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*first = h-&gt;first;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n-&gt;next = 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(first)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first-&gt;pprev = &amp;n-&gt;next;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h-&gt;first = 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n-&gt;pprev = &amp;h-&gt;first;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432484-CDBC-433A-B583-08C0F8DD20BC}"/>
              </a:ext>
            </a:extLst>
          </p:cNvPr>
          <p:cNvSpPr txBox="1"/>
          <p:nvPr/>
        </p:nvSpPr>
        <p:spPr>
          <a:xfrm>
            <a:off x="3851920" y="138000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2737490" y="66075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stCxn id="6" idx="3"/>
          </p:cNvCxnSpPr>
          <p:nvPr/>
        </p:nvCxnSpPr>
        <p:spPr>
          <a:xfrm>
            <a:off x="1979712" y="1412776"/>
            <a:ext cx="1005058" cy="167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979712" y="1221243"/>
            <a:ext cx="1005058" cy="905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5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4932040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87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4716016" y="5486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539534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539534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539534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339752" y="3429000"/>
            <a:ext cx="8162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hlist_head heads[8] = {0,};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hlist_add_head(struct hlist_node *n, struct hlist_head *h)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struct hlist_node *first = h-&gt;first;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n-&gt;next = 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(first)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first-&gt;pprev = &amp;n-&gt;next;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h-&gt;first = n;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n-&gt;pprev = &amp;h-&gt;first;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6265402" y="13645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cxnSpLocks/>
          </p:cNvCxnSpPr>
          <p:nvPr/>
        </p:nvCxnSpPr>
        <p:spPr>
          <a:xfrm>
            <a:off x="1985536" y="1409536"/>
            <a:ext cx="1218312" cy="87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  <a:endCxn id="38" idx="1"/>
          </p:cNvCxnSpPr>
          <p:nvPr/>
        </p:nvCxnSpPr>
        <p:spPr>
          <a:xfrm flipH="1">
            <a:off x="4070998" y="2126376"/>
            <a:ext cx="1324346" cy="145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10509-E70A-432B-8CDD-5F58CBAD6FC9}"/>
              </a:ext>
            </a:extLst>
          </p:cNvPr>
          <p:cNvSpPr/>
          <p:nvPr/>
        </p:nvSpPr>
        <p:spPr>
          <a:xfrm>
            <a:off x="3203848" y="1918184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9BE84-3AD4-47FC-B148-5EBEB31C347C}"/>
              </a:ext>
            </a:extLst>
          </p:cNvPr>
          <p:cNvSpPr/>
          <p:nvPr/>
        </p:nvSpPr>
        <p:spPr>
          <a:xfrm>
            <a:off x="3203848" y="227822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A6B8EE-33E1-4CAD-897F-E2B84282ADE5}"/>
              </a:ext>
            </a:extLst>
          </p:cNvPr>
          <p:cNvSpPr/>
          <p:nvPr/>
        </p:nvSpPr>
        <p:spPr>
          <a:xfrm>
            <a:off x="3203848" y="263826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9FCB1-228F-48D8-B328-FBD8D5F8509C}"/>
              </a:ext>
            </a:extLst>
          </p:cNvPr>
          <p:cNvSpPr txBox="1"/>
          <p:nvPr/>
        </p:nvSpPr>
        <p:spPr>
          <a:xfrm>
            <a:off x="4070998" y="207191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025C87-C5A2-4E5E-BE15-7A18FEE909EB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070998" y="1585793"/>
            <a:ext cx="1365098" cy="872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A1C099-65B7-4EA2-AB37-212C4756E7E2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979712" y="1188977"/>
            <a:ext cx="1224136" cy="1629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88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539534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539534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539534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339752" y="3429000"/>
            <a:ext cx="6046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>
                <a:latin typeface="Consolas" pitchFamily="49" charset="0"/>
                <a:cs typeface="Consolas" pitchFamily="49" charset="0"/>
              </a:rPr>
              <a:t>#define GOLDEN_RATIO_PRIME_32 0x9e370001UL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u32 hash_32(u32 val, unsigned int bits)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u32 hash = val * GOLDEN_RATIO_PRIME_32;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//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26A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06D803E8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hash &gt;&gt; (32 - bits);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6265402" y="13645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cxnSpLocks/>
          </p:cNvCxnSpPr>
          <p:nvPr/>
        </p:nvCxnSpPr>
        <p:spPr>
          <a:xfrm>
            <a:off x="1985536" y="1409536"/>
            <a:ext cx="1218312" cy="87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  <a:endCxn id="38" idx="1"/>
          </p:cNvCxnSpPr>
          <p:nvPr/>
        </p:nvCxnSpPr>
        <p:spPr>
          <a:xfrm flipH="1">
            <a:off x="4070998" y="2126376"/>
            <a:ext cx="1324346" cy="145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10509-E70A-432B-8CDD-5F58CBAD6FC9}"/>
              </a:ext>
            </a:extLst>
          </p:cNvPr>
          <p:cNvSpPr/>
          <p:nvPr/>
        </p:nvSpPr>
        <p:spPr>
          <a:xfrm>
            <a:off x="3203848" y="1918184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9BE84-3AD4-47FC-B148-5EBEB31C347C}"/>
              </a:ext>
            </a:extLst>
          </p:cNvPr>
          <p:cNvSpPr/>
          <p:nvPr/>
        </p:nvSpPr>
        <p:spPr>
          <a:xfrm>
            <a:off x="3203848" y="227822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A6B8EE-33E1-4CAD-897F-E2B84282ADE5}"/>
              </a:ext>
            </a:extLst>
          </p:cNvPr>
          <p:cNvSpPr/>
          <p:nvPr/>
        </p:nvSpPr>
        <p:spPr>
          <a:xfrm>
            <a:off x="3203848" y="263826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9FCB1-228F-48D8-B328-FBD8D5F8509C}"/>
              </a:ext>
            </a:extLst>
          </p:cNvPr>
          <p:cNvSpPr txBox="1"/>
          <p:nvPr/>
        </p:nvSpPr>
        <p:spPr>
          <a:xfrm>
            <a:off x="4070998" y="207191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025C87-C5A2-4E5E-BE15-7A18FEE909EB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070998" y="1585793"/>
            <a:ext cx="1365098" cy="872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A1C099-65B7-4EA2-AB37-212C4756E7E2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979712" y="1188977"/>
            <a:ext cx="1224136" cy="1629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53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4108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정의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모든 노드가 연결된어야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하나의 노드에서 다른 노드로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가는 경로가 하나만 존재 해야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4549E-C10F-4B8D-B3D1-0E6505372330}"/>
              </a:ext>
            </a:extLst>
          </p:cNvPr>
          <p:cNvSpPr txBox="1"/>
          <p:nvPr/>
        </p:nvSpPr>
        <p:spPr>
          <a:xfrm>
            <a:off x="522007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D06BE2-4848-453A-AFEA-F72D463EBCFA}"/>
              </a:ext>
            </a:extLst>
          </p:cNvPr>
          <p:cNvSpPr txBox="1"/>
          <p:nvPr/>
        </p:nvSpPr>
        <p:spPr>
          <a:xfrm>
            <a:off x="6010307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8341B-1E2F-4EE4-AC2D-15FAF3CD060F}"/>
              </a:ext>
            </a:extLst>
          </p:cNvPr>
          <p:cNvSpPr txBox="1"/>
          <p:nvPr/>
        </p:nvSpPr>
        <p:spPr>
          <a:xfrm>
            <a:off x="680054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79819-99F0-48F8-BCD5-3695A571C00E}"/>
              </a:ext>
            </a:extLst>
          </p:cNvPr>
          <p:cNvSpPr txBox="1"/>
          <p:nvPr/>
        </p:nvSpPr>
        <p:spPr>
          <a:xfrm>
            <a:off x="7573808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2CE8C-EDFD-4A00-A6FA-2B1CB805316C}"/>
              </a:ext>
            </a:extLst>
          </p:cNvPr>
          <p:cNvSpPr txBox="1"/>
          <p:nvPr/>
        </p:nvSpPr>
        <p:spPr>
          <a:xfrm>
            <a:off x="4432345" y="34862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degree :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88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35702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_node *left;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_node *right;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*root;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4549E-C10F-4B8D-B3D1-0E6505372330}"/>
              </a:ext>
            </a:extLst>
          </p:cNvPr>
          <p:cNvSpPr txBox="1"/>
          <p:nvPr/>
        </p:nvSpPr>
        <p:spPr>
          <a:xfrm>
            <a:off x="522007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D06BE2-4848-453A-AFEA-F72D463EBCFA}"/>
              </a:ext>
            </a:extLst>
          </p:cNvPr>
          <p:cNvSpPr txBox="1"/>
          <p:nvPr/>
        </p:nvSpPr>
        <p:spPr>
          <a:xfrm>
            <a:off x="6010307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8341B-1E2F-4EE4-AC2D-15FAF3CD060F}"/>
              </a:ext>
            </a:extLst>
          </p:cNvPr>
          <p:cNvSpPr txBox="1"/>
          <p:nvPr/>
        </p:nvSpPr>
        <p:spPr>
          <a:xfrm>
            <a:off x="680054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79819-99F0-48F8-BCD5-3695A571C00E}"/>
              </a:ext>
            </a:extLst>
          </p:cNvPr>
          <p:cNvSpPr txBox="1"/>
          <p:nvPr/>
        </p:nvSpPr>
        <p:spPr>
          <a:xfrm>
            <a:off x="7573808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2CE8C-EDFD-4A00-A6FA-2B1CB805316C}"/>
              </a:ext>
            </a:extLst>
          </p:cNvPr>
          <p:cNvSpPr txBox="1"/>
          <p:nvPr/>
        </p:nvSpPr>
        <p:spPr>
          <a:xfrm>
            <a:off x="4432345" y="34862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degree :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4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498085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enum {LEFT, RIGHT} FLAG;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, NODE *s, FLAG flag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FLAG == LEFT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s-&gt;left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s-&gt;right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23431E-06C9-4685-8FFE-CBC1D0E245A9}"/>
              </a:ext>
            </a:extLst>
          </p:cNvPr>
          <p:cNvSpPr/>
          <p:nvPr/>
        </p:nvSpPr>
        <p:spPr>
          <a:xfrm>
            <a:off x="6804248" y="1732746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CD8920-D3A6-475F-AECA-503E6B96B5F1}"/>
              </a:ext>
            </a:extLst>
          </p:cNvPr>
          <p:cNvSpPr/>
          <p:nvPr/>
        </p:nvSpPr>
        <p:spPr>
          <a:xfrm>
            <a:off x="7164288" y="1732746"/>
            <a:ext cx="360040" cy="31997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B95B6-1C79-401D-A558-AB11688A8B34}"/>
              </a:ext>
            </a:extLst>
          </p:cNvPr>
          <p:cNvSpPr/>
          <p:nvPr/>
        </p:nvSpPr>
        <p:spPr>
          <a:xfrm>
            <a:off x="7524328" y="1732746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0030A-A3A0-4662-A4FF-89A2B638409E}"/>
              </a:ext>
            </a:extLst>
          </p:cNvPr>
          <p:cNvSpPr/>
          <p:nvPr/>
        </p:nvSpPr>
        <p:spPr>
          <a:xfrm>
            <a:off x="6083483" y="2628780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D986C3-40FA-47DE-8FCF-42B6B17EED3E}"/>
              </a:ext>
            </a:extLst>
          </p:cNvPr>
          <p:cNvSpPr/>
          <p:nvPr/>
        </p:nvSpPr>
        <p:spPr>
          <a:xfrm>
            <a:off x="6443523" y="2628780"/>
            <a:ext cx="360040" cy="31997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A52F61-BABC-4B7D-9AF7-DBA576964ED1}"/>
              </a:ext>
            </a:extLst>
          </p:cNvPr>
          <p:cNvSpPr/>
          <p:nvPr/>
        </p:nvSpPr>
        <p:spPr>
          <a:xfrm>
            <a:off x="6803563" y="2628780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C35033E-ACB5-4DE2-8E9C-E9E405EFAB6D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rot="5400000">
            <a:off x="6515874" y="2160386"/>
            <a:ext cx="576064" cy="36072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 - left - right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4DAA0F-25BD-46C2-8AAD-B2C4A7E2141D}"/>
              </a:ext>
            </a:extLst>
          </p:cNvPr>
          <p:cNvCxnSpPr>
            <a:cxnSpLocks/>
          </p:cNvCxnSpPr>
          <p:nvPr/>
        </p:nvCxnSpPr>
        <p:spPr>
          <a:xfrm>
            <a:off x="6211747" y="11247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7FA7AD0-2E91-4762-910A-3FD2B19F135A}"/>
              </a:ext>
            </a:extLst>
          </p:cNvPr>
          <p:cNvCxnSpPr/>
          <p:nvPr/>
        </p:nvCxnSpPr>
        <p:spPr>
          <a:xfrm>
            <a:off x="5511897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4490307-3A5B-4062-9E94-0484C079F207}"/>
              </a:ext>
            </a:extLst>
          </p:cNvPr>
          <p:cNvCxnSpPr/>
          <p:nvPr/>
        </p:nvCxnSpPr>
        <p:spPr>
          <a:xfrm>
            <a:off x="6943206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5EA3F9-3D07-486A-92E9-9F578F163FBF}"/>
              </a:ext>
            </a:extLst>
          </p:cNvPr>
          <p:cNvCxnSpPr/>
          <p:nvPr/>
        </p:nvCxnSpPr>
        <p:spPr>
          <a:xfrm>
            <a:off x="6715803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B8314B6-96A9-4156-9664-FC97325BB5F8}"/>
              </a:ext>
            </a:extLst>
          </p:cNvPr>
          <p:cNvCxnSpPr/>
          <p:nvPr/>
        </p:nvCxnSpPr>
        <p:spPr>
          <a:xfrm>
            <a:off x="7435883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68D3AEF-0E77-4C06-AD78-8DEB0C75CA01}"/>
              </a:ext>
            </a:extLst>
          </p:cNvPr>
          <p:cNvCxnSpPr/>
          <p:nvPr/>
        </p:nvCxnSpPr>
        <p:spPr>
          <a:xfrm>
            <a:off x="6019746" y="261507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80C962-10A0-4EDC-B259-DDADBB714413}"/>
              </a:ext>
            </a:extLst>
          </p:cNvPr>
          <p:cNvCxnSpPr/>
          <p:nvPr/>
        </p:nvCxnSpPr>
        <p:spPr>
          <a:xfrm>
            <a:off x="5220072" y="2651480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46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left - root - right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799929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5953" y="1277496"/>
            <a:ext cx="563535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1081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8705" y="1991036"/>
            <a:ext cx="224394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B30FA76-1ED7-4870-B0C5-67FE3EF06EB6}"/>
              </a:ext>
            </a:extLst>
          </p:cNvPr>
          <p:cNvCxnSpPr>
            <a:cxnSpLocks/>
          </p:cNvCxnSpPr>
          <p:nvPr/>
        </p:nvCxnSpPr>
        <p:spPr>
          <a:xfrm rot="16200000">
            <a:off x="6595810" y="14127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066CA6-9094-43E4-9AB6-7FD11220C67E}"/>
              </a:ext>
            </a:extLst>
          </p:cNvPr>
          <p:cNvCxnSpPr>
            <a:cxnSpLocks/>
          </p:cNvCxnSpPr>
          <p:nvPr/>
        </p:nvCxnSpPr>
        <p:spPr>
          <a:xfrm rot="16200000">
            <a:off x="5816366" y="211828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4F449-43A2-400F-B89A-2E06969A37C9}"/>
              </a:ext>
            </a:extLst>
          </p:cNvPr>
          <p:cNvCxnSpPr>
            <a:cxnSpLocks/>
          </p:cNvCxnSpPr>
          <p:nvPr/>
        </p:nvCxnSpPr>
        <p:spPr>
          <a:xfrm rot="16200000">
            <a:off x="7308304" y="214159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BA525AA-3767-4F62-8B59-D12AA56A98F4}"/>
              </a:ext>
            </a:extLst>
          </p:cNvPr>
          <p:cNvCxnSpPr>
            <a:cxnSpLocks/>
          </p:cNvCxnSpPr>
          <p:nvPr/>
        </p:nvCxnSpPr>
        <p:spPr>
          <a:xfrm rot="16200000">
            <a:off x="7020272" y="29103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79FD65-7B28-4006-BF61-C130B0A12DE0}"/>
              </a:ext>
            </a:extLst>
          </p:cNvPr>
          <p:cNvCxnSpPr>
            <a:cxnSpLocks/>
          </p:cNvCxnSpPr>
          <p:nvPr/>
        </p:nvCxnSpPr>
        <p:spPr>
          <a:xfrm rot="16200000">
            <a:off x="7740352" y="29103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279A70-8B86-4421-8268-26D565146AD1}"/>
              </a:ext>
            </a:extLst>
          </p:cNvPr>
          <p:cNvCxnSpPr>
            <a:cxnSpLocks/>
          </p:cNvCxnSpPr>
          <p:nvPr/>
        </p:nvCxnSpPr>
        <p:spPr>
          <a:xfrm rot="16200000">
            <a:off x="6324215" y="288853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1FFCA5A-0FD4-40E4-860B-ED16B3E8AB17}"/>
              </a:ext>
            </a:extLst>
          </p:cNvPr>
          <p:cNvCxnSpPr>
            <a:cxnSpLocks/>
          </p:cNvCxnSpPr>
          <p:nvPr/>
        </p:nvCxnSpPr>
        <p:spPr>
          <a:xfrm rot="16200000">
            <a:off x="5524541" y="29249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46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post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left - right - root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799929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5953" y="1277496"/>
            <a:ext cx="563535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7576"/>
            <a:ext cx="211081" cy="439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8705" y="1997576"/>
            <a:ext cx="224394" cy="416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post_order(NODE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post_order(temp-&gt;left);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post_order(temp-&gt;right);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07EDD-8F5F-4FFA-B78C-F414DBD663CF}"/>
              </a:ext>
            </a:extLst>
          </p:cNvPr>
          <p:cNvCxnSpPr>
            <a:cxnSpLocks/>
          </p:cNvCxnSpPr>
          <p:nvPr/>
        </p:nvCxnSpPr>
        <p:spPr>
          <a:xfrm>
            <a:off x="6883401" y="11247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2BE4C2A-F39E-4443-A860-DF8950A860A0}"/>
              </a:ext>
            </a:extLst>
          </p:cNvPr>
          <p:cNvCxnSpPr/>
          <p:nvPr/>
        </p:nvCxnSpPr>
        <p:spPr>
          <a:xfrm>
            <a:off x="6144777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8DF327-8ED2-4B18-856E-656BEC8E384A}"/>
              </a:ext>
            </a:extLst>
          </p:cNvPr>
          <p:cNvCxnSpPr/>
          <p:nvPr/>
        </p:nvCxnSpPr>
        <p:spPr>
          <a:xfrm>
            <a:off x="7596336" y="184179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8CD80A-28E6-4915-94C8-50D37AE11118}"/>
              </a:ext>
            </a:extLst>
          </p:cNvPr>
          <p:cNvCxnSpPr/>
          <p:nvPr/>
        </p:nvCxnSpPr>
        <p:spPr>
          <a:xfrm>
            <a:off x="7219859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9041E8-E014-418C-9B66-3DE96EE84838}"/>
              </a:ext>
            </a:extLst>
          </p:cNvPr>
          <p:cNvCxnSpPr/>
          <p:nvPr/>
        </p:nvCxnSpPr>
        <p:spPr>
          <a:xfrm>
            <a:off x="7939939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ABBC77-99A1-463A-9081-4808FF7E8A3C}"/>
              </a:ext>
            </a:extLst>
          </p:cNvPr>
          <p:cNvCxnSpPr/>
          <p:nvPr/>
        </p:nvCxnSpPr>
        <p:spPr>
          <a:xfrm>
            <a:off x="6523802" y="261507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A95B416-FF06-4014-9452-4947B614E024}"/>
              </a:ext>
            </a:extLst>
          </p:cNvPr>
          <p:cNvCxnSpPr/>
          <p:nvPr/>
        </p:nvCxnSpPr>
        <p:spPr>
          <a:xfrm>
            <a:off x="5736156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3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2864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display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right - root - 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0504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6528" y="1277496"/>
            <a:ext cx="562960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7576"/>
            <a:ext cx="211656" cy="439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9280" y="1997576"/>
            <a:ext cx="223819" cy="416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152629" y="1628800"/>
            <a:ext cx="441659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static int indent=-1;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++indent;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display(temp-&gt;right);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for(i=0; i&lt;indent;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printf("%4c", ' ');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display(temp-&gt;left);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--indent;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1AF88F-FBBC-48E5-A03E-0CDD6AE19A3C}"/>
              </a:ext>
            </a:extLst>
          </p:cNvPr>
          <p:cNvCxnSpPr/>
          <p:nvPr/>
        </p:nvCxnSpPr>
        <p:spPr>
          <a:xfrm>
            <a:off x="5184921" y="404664"/>
            <a:ext cx="72008" cy="2736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20567C-4258-4992-A5E2-F6451AF4A086}"/>
              </a:ext>
            </a:extLst>
          </p:cNvPr>
          <p:cNvSpPr txBox="1"/>
          <p:nvPr/>
        </p:nvSpPr>
        <p:spPr>
          <a:xfrm>
            <a:off x="5617992" y="3068960"/>
            <a:ext cx="22284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7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3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6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5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2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4</a:t>
            </a:r>
          </a:p>
        </p:txBody>
      </p:sp>
    </p:spTree>
    <p:extLst>
      <p:ext uri="{BB962C8B-B14F-4D97-AF65-F5344CB8AC3E}">
        <p14:creationId xmlns:p14="http://schemas.microsoft.com/office/powerpoint/2010/main" val="246956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63D58-77B6-423B-BAEB-E56F02666FC6}"/>
              </a:ext>
            </a:extLst>
          </p:cNvPr>
          <p:cNvSpPr/>
          <p:nvPr/>
        </p:nvSpPr>
        <p:spPr>
          <a:xfrm>
            <a:off x="2627784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35864D-5DA1-4C09-A73D-4E87A9AF7ABD}"/>
              </a:ext>
            </a:extLst>
          </p:cNvPr>
          <p:cNvSpPr/>
          <p:nvPr/>
        </p:nvSpPr>
        <p:spPr>
          <a:xfrm>
            <a:off x="3203848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A8E41-7A81-49B0-9EEC-C2B3068AF09F}"/>
              </a:ext>
            </a:extLst>
          </p:cNvPr>
          <p:cNvSpPr/>
          <p:nvPr/>
        </p:nvSpPr>
        <p:spPr>
          <a:xfrm>
            <a:off x="3779912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00C1DE-23F2-4009-91FC-CA6F904C5D0A}"/>
              </a:ext>
            </a:extLst>
          </p:cNvPr>
          <p:cNvSpPr/>
          <p:nvPr/>
        </p:nvSpPr>
        <p:spPr>
          <a:xfrm>
            <a:off x="4355976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57101-FAF2-49C2-B2C0-94245CE16C02}"/>
              </a:ext>
            </a:extLst>
          </p:cNvPr>
          <p:cNvSpPr/>
          <p:nvPr/>
        </p:nvSpPr>
        <p:spPr>
          <a:xfrm>
            <a:off x="4932040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776D77-4A83-4BC8-B6BE-1408E41F264A}"/>
              </a:ext>
            </a:extLst>
          </p:cNvPr>
          <p:cNvSpPr/>
          <p:nvPr/>
        </p:nvSpPr>
        <p:spPr>
          <a:xfrm>
            <a:off x="5508104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FA353-B72D-40A8-9276-DC53955227E7}"/>
              </a:ext>
            </a:extLst>
          </p:cNvPr>
          <p:cNvSpPr/>
          <p:nvPr/>
        </p:nvSpPr>
        <p:spPr>
          <a:xfrm>
            <a:off x="6084168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59786F-EFE3-4861-8044-43B0A2B867CA}"/>
              </a:ext>
            </a:extLst>
          </p:cNvPr>
          <p:cNvSpPr/>
          <p:nvPr/>
        </p:nvSpPr>
        <p:spPr>
          <a:xfrm>
            <a:off x="2627784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82368-ECC6-443C-84F5-4E00213E36DD}"/>
              </a:ext>
            </a:extLst>
          </p:cNvPr>
          <p:cNvSpPr/>
          <p:nvPr/>
        </p:nvSpPr>
        <p:spPr>
          <a:xfrm>
            <a:off x="3203848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E49A15-BB66-4C56-9EBA-C64E25C21052}"/>
              </a:ext>
            </a:extLst>
          </p:cNvPr>
          <p:cNvSpPr/>
          <p:nvPr/>
        </p:nvSpPr>
        <p:spPr>
          <a:xfrm>
            <a:off x="3779912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78C6F-2110-4724-8CDD-93AB47A74938}"/>
              </a:ext>
            </a:extLst>
          </p:cNvPr>
          <p:cNvSpPr/>
          <p:nvPr/>
        </p:nvSpPr>
        <p:spPr>
          <a:xfrm>
            <a:off x="4355976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1F13B2-3AD4-4EBC-AF28-9E7DEFE5FDE9}"/>
              </a:ext>
            </a:extLst>
          </p:cNvPr>
          <p:cNvSpPr/>
          <p:nvPr/>
        </p:nvSpPr>
        <p:spPr>
          <a:xfrm>
            <a:off x="4932040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D2211E-D3CD-4D3E-B341-F2CEC9A65B6B}"/>
              </a:ext>
            </a:extLst>
          </p:cNvPr>
          <p:cNvSpPr/>
          <p:nvPr/>
        </p:nvSpPr>
        <p:spPr>
          <a:xfrm>
            <a:off x="5508104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6EB4E7-3711-4648-8402-B467B7CE0BAA}"/>
              </a:ext>
            </a:extLst>
          </p:cNvPr>
          <p:cNvSpPr/>
          <p:nvPr/>
        </p:nvSpPr>
        <p:spPr>
          <a:xfrm>
            <a:off x="6084168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0E1B7A-7E58-4F67-BDA6-A5A0FBEAC6F2}"/>
              </a:ext>
            </a:extLst>
          </p:cNvPr>
          <p:cNvSpPr/>
          <p:nvPr/>
        </p:nvSpPr>
        <p:spPr>
          <a:xfrm>
            <a:off x="2627784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BE7A65-1ACD-48C0-A632-5ACEFE7AEC72}"/>
              </a:ext>
            </a:extLst>
          </p:cNvPr>
          <p:cNvSpPr/>
          <p:nvPr/>
        </p:nvSpPr>
        <p:spPr>
          <a:xfrm>
            <a:off x="3203848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ABE43C-F8BB-4029-9EE7-3D02273BE3D1}"/>
              </a:ext>
            </a:extLst>
          </p:cNvPr>
          <p:cNvSpPr/>
          <p:nvPr/>
        </p:nvSpPr>
        <p:spPr>
          <a:xfrm>
            <a:off x="3779912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B78EF7-811E-4A3F-9400-9374B1921852}"/>
              </a:ext>
            </a:extLst>
          </p:cNvPr>
          <p:cNvSpPr/>
          <p:nvPr/>
        </p:nvSpPr>
        <p:spPr>
          <a:xfrm>
            <a:off x="4355976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F0BA96-9905-4BBF-BD08-F4BF5F903167}"/>
              </a:ext>
            </a:extLst>
          </p:cNvPr>
          <p:cNvSpPr/>
          <p:nvPr/>
        </p:nvSpPr>
        <p:spPr>
          <a:xfrm>
            <a:off x="4932040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1C392A-56D7-4067-BD33-39B2A8D41F77}"/>
              </a:ext>
            </a:extLst>
          </p:cNvPr>
          <p:cNvSpPr/>
          <p:nvPr/>
        </p:nvSpPr>
        <p:spPr>
          <a:xfrm>
            <a:off x="5508104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3961D6-F1B7-41E9-8546-7605B73E2361}"/>
              </a:ext>
            </a:extLst>
          </p:cNvPr>
          <p:cNvSpPr/>
          <p:nvPr/>
        </p:nvSpPr>
        <p:spPr>
          <a:xfrm>
            <a:off x="6084168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9AEE674-AD56-4C89-A4B2-D59E2E46D16B}"/>
              </a:ext>
            </a:extLst>
          </p:cNvPr>
          <p:cNvCxnSpPr/>
          <p:nvPr/>
        </p:nvCxnSpPr>
        <p:spPr>
          <a:xfrm>
            <a:off x="2051720" y="142553"/>
            <a:ext cx="0" cy="24482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929816" y="132396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7236296" y="134076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7668344" y="134076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724128" y="980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1864" y="1539986"/>
            <a:ext cx="874432" cy="168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insert_data( 2 );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652120" y="249289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8100392" y="250970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8532440" y="250970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446432" y="21496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84168" y="2692649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6690133" y="247662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7122181" y="247662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554229" y="269264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71737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system("cls");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printf("head");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 temp = head; temp; temp = temp-&gt;next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printf("-&gt;[%d]", temp-&gt;data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getchar();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3563888" y="558924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012160" y="560604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444208" y="560604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3358200" y="5246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38610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483315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995936" y="5788993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4601901" y="557296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5033949" y="557296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465997" y="5788993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436096" y="1268760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EFDD6-DB90-414A-B74C-66A3E7778091}"/>
              </a:ext>
            </a:extLst>
          </p:cNvPr>
          <p:cNvSpPr/>
          <p:nvPr/>
        </p:nvSpPr>
        <p:spPr>
          <a:xfrm>
            <a:off x="2483768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8A1834-6FFD-4E22-AF67-6201B65863FB}"/>
              </a:ext>
            </a:extLst>
          </p:cNvPr>
          <p:cNvSpPr/>
          <p:nvPr/>
        </p:nvSpPr>
        <p:spPr>
          <a:xfrm>
            <a:off x="4932040" y="423789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068EF5-E719-44B5-8180-E7DD4FBECEB1}"/>
              </a:ext>
            </a:extLst>
          </p:cNvPr>
          <p:cNvSpPr/>
          <p:nvPr/>
        </p:nvSpPr>
        <p:spPr>
          <a:xfrm>
            <a:off x="5364088" y="423789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E5A28-A4F2-4AA7-B64C-B34813CDB0D2}"/>
              </a:ext>
            </a:extLst>
          </p:cNvPr>
          <p:cNvSpPr txBox="1"/>
          <p:nvPr/>
        </p:nvSpPr>
        <p:spPr>
          <a:xfrm>
            <a:off x="2278080" y="38778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5F27BFC-0A0E-46EE-976F-D1121D06214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915816" y="4420841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59C1D3-BBF8-4D77-A153-CC5DDABA8A2E}"/>
              </a:ext>
            </a:extLst>
          </p:cNvPr>
          <p:cNvSpPr/>
          <p:nvPr/>
        </p:nvSpPr>
        <p:spPr>
          <a:xfrm>
            <a:off x="3521781" y="420481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D19A7-996E-489E-A1B8-424022FA60FF}"/>
              </a:ext>
            </a:extLst>
          </p:cNvPr>
          <p:cNvSpPr/>
          <p:nvPr/>
        </p:nvSpPr>
        <p:spPr>
          <a:xfrm>
            <a:off x="3953829" y="420481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6F6DC0F-7C2C-4335-8E87-DC5DA56E2E34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4385877" y="4420841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2483768" y="52802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4932040" y="529705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5364088" y="529705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78080" y="49370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915816" y="5480005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3521781" y="526398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3953829" y="526398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385877" y="5480005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7638443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070491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891803" y="6216356"/>
            <a:ext cx="1336381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228184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6660232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092280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345640" y="393649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3BFF08-84AC-436F-BA88-C9C52B1265C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6036649" y="4106525"/>
            <a:ext cx="191535" cy="2109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11C202-D8E1-41F7-9B47-6E726D5A1DD9}"/>
              </a:ext>
            </a:extLst>
          </p:cNvPr>
          <p:cNvSpPr/>
          <p:nvPr/>
        </p:nvSpPr>
        <p:spPr>
          <a:xfrm>
            <a:off x="5172553" y="389050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94DC6-B9C1-46FC-BED8-8E053EE4AE28}"/>
              </a:ext>
            </a:extLst>
          </p:cNvPr>
          <p:cNvSpPr/>
          <p:nvPr/>
        </p:nvSpPr>
        <p:spPr>
          <a:xfrm>
            <a:off x="5604601" y="389050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777688" y="4106525"/>
            <a:ext cx="394865" cy="459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&amp;head2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8100392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532440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891803" y="6216356"/>
            <a:ext cx="410060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69013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712218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554229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254067" y="3936491"/>
            <a:ext cx="523621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 flipH="1">
            <a:off x="4675779" y="4152515"/>
            <a:ext cx="101909" cy="1864088"/>
          </a:xfrm>
          <a:prstGeom prst="curvedConnector4">
            <a:avLst>
              <a:gd name="adj1" fmla="val -224318"/>
              <a:gd name="adj2" fmla="val 55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530186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73391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6165959" y="6216356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1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2492</Words>
  <Application>Microsoft Office PowerPoint</Application>
  <PresentationFormat>화면 슬라이드 쇼(4:3)</PresentationFormat>
  <Paragraphs>815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202</cp:revision>
  <dcterms:created xsi:type="dcterms:W3CDTF">2016-12-04T23:13:07Z</dcterms:created>
  <dcterms:modified xsi:type="dcterms:W3CDTF">2017-08-08T05:07:09Z</dcterms:modified>
</cp:coreProperties>
</file>