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13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01" autoAdjust="0"/>
    <p:restoredTop sz="94660"/>
  </p:normalViewPr>
  <p:slideViewPr>
    <p:cSldViewPr>
      <p:cViewPr varScale="1">
        <p:scale>
          <a:sx n="131" d="100"/>
          <a:sy n="131" d="100"/>
        </p:scale>
        <p:origin x="1514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187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814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203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538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196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992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885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172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990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773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050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AD325-8D16-4FD7-BB6C-30FE56830CCC}" type="datetimeFigureOut">
              <a:rPr lang="ko-KR" altLang="en-US" smtClean="0"/>
              <a:t>2017-08-11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861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jikim@ioacademy.co.k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496" y="8064"/>
            <a:ext cx="8957773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/>
              <a:t>김정인 강사 </a:t>
            </a:r>
            <a:endParaRPr lang="en-US" altLang="ko-KR" sz="2400"/>
          </a:p>
          <a:p>
            <a:r>
              <a:rPr lang="en-US" altLang="ko-KR" sz="2400"/>
              <a:t>Email : </a:t>
            </a:r>
            <a:r>
              <a:rPr lang="ko-KR" altLang="en-US" sz="2400"/>
              <a:t> </a:t>
            </a:r>
            <a:r>
              <a:rPr lang="en-US" altLang="ko-KR" sz="2400">
                <a:hlinkClick r:id="rId2"/>
              </a:rPr>
              <a:t>jikim@ioacademy.co.kr</a:t>
            </a:r>
            <a:endParaRPr lang="en-US" altLang="ko-KR" sz="2400"/>
          </a:p>
          <a:p>
            <a:endParaRPr lang="en-US" altLang="ko-KR" sz="2400"/>
          </a:p>
          <a:p>
            <a:endParaRPr lang="en-US" altLang="ko-KR" sz="2400"/>
          </a:p>
          <a:p>
            <a:r>
              <a:rPr lang="en-US" altLang="ko-KR" sz="2400"/>
              <a:t>ftp server : 156.147.178.24</a:t>
            </a:r>
          </a:p>
          <a:p>
            <a:r>
              <a:rPr lang="en-US" altLang="ko-KR" sz="2400"/>
              <a:t>          id : </a:t>
            </a:r>
            <a:r>
              <a:rPr lang="en-US" altLang="ko-KR" sz="2400" err="1"/>
              <a:t>linux</a:t>
            </a:r>
            <a:r>
              <a:rPr lang="en-US" altLang="ko-KR" sz="2400"/>
              <a:t> </a:t>
            </a:r>
          </a:p>
          <a:p>
            <a:r>
              <a:rPr lang="en-US" altLang="ko-KR" sz="2400"/>
              <a:t>        </a:t>
            </a:r>
            <a:r>
              <a:rPr lang="en-US" altLang="ko-KR" sz="2400" err="1"/>
              <a:t>passwd</a:t>
            </a:r>
            <a:r>
              <a:rPr lang="en-US" altLang="ko-KR" sz="2400"/>
              <a:t> </a:t>
            </a:r>
            <a:r>
              <a:rPr lang="ko-KR" altLang="en-US" sz="2400"/>
              <a:t>없음</a:t>
            </a:r>
            <a:endParaRPr lang="en-US" altLang="ko-KR" sz="2400"/>
          </a:p>
          <a:p>
            <a:endParaRPr lang="en-US" altLang="ko-KR" sz="2400"/>
          </a:p>
          <a:p>
            <a:r>
              <a:rPr lang="ko-KR" altLang="en-US" sz="2400"/>
              <a:t>공유 파일 </a:t>
            </a:r>
            <a:r>
              <a:rPr lang="en-US" altLang="ko-KR" sz="2400"/>
              <a:t>: 01_day.pptx , 01_day </a:t>
            </a:r>
            <a:r>
              <a:rPr lang="ko-KR" altLang="en-US" sz="2400"/>
              <a:t>폴더 </a:t>
            </a:r>
            <a:endParaRPr lang="en-US" altLang="ko-KR" sz="2400"/>
          </a:p>
          <a:p>
            <a:endParaRPr lang="en-US" altLang="ko-KR" sz="2400"/>
          </a:p>
          <a:p>
            <a:r>
              <a:rPr lang="ko-KR" altLang="en-US" sz="2400"/>
              <a:t>강의 환경 </a:t>
            </a:r>
            <a:r>
              <a:rPr lang="en-US" altLang="ko-KR" sz="2400"/>
              <a:t>: gcc =&gt; mingw-get-setup.exe : mingw.org </a:t>
            </a:r>
            <a:r>
              <a:rPr lang="ko-KR" altLang="en-US" sz="2400"/>
              <a:t>다운로드</a:t>
            </a:r>
            <a:endParaRPr lang="en-US" altLang="ko-KR" sz="2400"/>
          </a:p>
          <a:p>
            <a:r>
              <a:rPr lang="en-US" altLang="ko-KR" sz="2400"/>
              <a:t>              gvim =&gt; vim.org </a:t>
            </a:r>
            <a:r>
              <a:rPr lang="ko-KR" altLang="en-US" sz="2400"/>
              <a:t>다운로드 </a:t>
            </a:r>
            <a:endParaRPr lang="en-US" altLang="ko-KR" sz="2400"/>
          </a:p>
          <a:p>
            <a:endParaRPr lang="en-US" altLang="ko-KR" sz="2400"/>
          </a:p>
          <a:p>
            <a:r>
              <a:rPr lang="ko-KR" altLang="en-US" sz="2400"/>
              <a:t>수업시간 </a:t>
            </a:r>
            <a:r>
              <a:rPr lang="en-US" altLang="ko-KR" sz="2400"/>
              <a:t>: 40-45</a:t>
            </a:r>
            <a:r>
              <a:rPr lang="ko-KR" altLang="en-US" sz="2400"/>
              <a:t>분 쉬는시간 </a:t>
            </a:r>
            <a:r>
              <a:rPr lang="en-US" altLang="ko-KR" sz="2400"/>
              <a:t>: 20-15</a:t>
            </a:r>
          </a:p>
          <a:p>
            <a:r>
              <a:rPr lang="ko-KR" altLang="en-US" sz="2400"/>
              <a:t>점심시간 </a:t>
            </a:r>
            <a:r>
              <a:rPr lang="en-US" altLang="ko-KR" sz="2400"/>
              <a:t>: 12</a:t>
            </a:r>
            <a:r>
              <a:rPr lang="ko-KR" altLang="en-US" sz="2400"/>
              <a:t>시 </a:t>
            </a:r>
            <a:r>
              <a:rPr lang="en-US" altLang="ko-KR" sz="2400"/>
              <a:t>45</a:t>
            </a:r>
            <a:r>
              <a:rPr lang="ko-KR" altLang="en-US" sz="2400"/>
              <a:t>분 </a:t>
            </a:r>
            <a:r>
              <a:rPr lang="en-US" altLang="ko-KR" sz="2400"/>
              <a:t>- 14</a:t>
            </a:r>
            <a:r>
              <a:rPr lang="ko-KR" altLang="en-US" sz="2400"/>
              <a:t>시 </a:t>
            </a:r>
            <a:r>
              <a:rPr lang="en-US" altLang="ko-KR" sz="2400"/>
              <a:t>10</a:t>
            </a:r>
            <a:r>
              <a:rPr lang="ko-KR" altLang="en-US" sz="2400"/>
              <a:t>분</a:t>
            </a:r>
            <a:endParaRPr lang="en-US" altLang="ko-KR" sz="2400"/>
          </a:p>
          <a:p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2783738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40A03F83-8756-4750-95D7-C9F8B4C3F0B5}"/>
              </a:ext>
            </a:extLst>
          </p:cNvPr>
          <p:cNvSpPr txBox="1"/>
          <p:nvPr/>
        </p:nvSpPr>
        <p:spPr>
          <a:xfrm>
            <a:off x="-252536" y="116632"/>
            <a:ext cx="5250155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int popcount32a(uint32_t x)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x = (x &amp; m1 ) + ((x &gt;&gt;  1) &amp; m1 );  </a:t>
            </a:r>
          </a:p>
          <a:p>
            <a:r>
              <a:rPr lang="en-US" altLang="ko-KR" b="1">
                <a:latin typeface="Consolas" pitchFamily="49" charset="0"/>
                <a:cs typeface="Consolas" pitchFamily="49" charset="0"/>
              </a:rPr>
              <a:t>    x = (x &amp; m2 ) + ((x &gt;&gt;  2) &amp; m2 );  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x = (x &amp; m4 ) + ((x &gt;&gt;  4) &amp; m4 );  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x = (x &amp; m8 ) + ((x &gt;&gt;  8) &amp; m8 );  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x = (x &amp; m16) + ((x &gt;&gt; 16) &amp; m16);  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return x;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int popcount32b(uint32_t x)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x = x - (x &gt;&gt; 1) &amp; m1;             </a:t>
            </a:r>
          </a:p>
          <a:p>
            <a:r>
              <a:rPr lang="en-US" altLang="ko-KR" b="1">
                <a:latin typeface="Consolas" pitchFamily="49" charset="0"/>
                <a:cs typeface="Consolas" pitchFamily="49" charset="0"/>
              </a:rPr>
              <a:t>    x = (x &amp; m2) + ((x &gt;&gt; 2) &amp; m2);  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x = (x + (x &gt;&gt; 4)) &amp; m4;         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x += x &gt;&gt;  8;  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x += x &gt;&gt; 16;  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return x &amp; 0x7f;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E678748-DDCF-4C20-A7AC-A198C79C51D8}"/>
              </a:ext>
            </a:extLst>
          </p:cNvPr>
          <p:cNvSpPr/>
          <p:nvPr/>
        </p:nvSpPr>
        <p:spPr>
          <a:xfrm>
            <a:off x="5868144" y="1052736"/>
            <a:ext cx="360040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34EA393-D305-4CB4-BC5D-D7C460D96136}"/>
              </a:ext>
            </a:extLst>
          </p:cNvPr>
          <p:cNvSpPr/>
          <p:nvPr/>
        </p:nvSpPr>
        <p:spPr>
          <a:xfrm>
            <a:off x="6228184" y="1052736"/>
            <a:ext cx="360040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6D7B368-06FD-47B9-B3D3-067573085512}"/>
              </a:ext>
            </a:extLst>
          </p:cNvPr>
          <p:cNvSpPr/>
          <p:nvPr/>
        </p:nvSpPr>
        <p:spPr>
          <a:xfrm>
            <a:off x="6588224" y="1052736"/>
            <a:ext cx="64807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E130DAE-85D6-4168-9054-88A7BD69B78C}"/>
              </a:ext>
            </a:extLst>
          </p:cNvPr>
          <p:cNvSpPr/>
          <p:nvPr/>
        </p:nvSpPr>
        <p:spPr>
          <a:xfrm>
            <a:off x="5868144" y="1484784"/>
            <a:ext cx="360040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AD4E742-3E7B-4655-82EF-645268F471A8}"/>
              </a:ext>
            </a:extLst>
          </p:cNvPr>
          <p:cNvSpPr/>
          <p:nvPr/>
        </p:nvSpPr>
        <p:spPr>
          <a:xfrm>
            <a:off x="6228184" y="1484784"/>
            <a:ext cx="360040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C8D831D-F619-40FC-AD36-502AFD76C677}"/>
              </a:ext>
            </a:extLst>
          </p:cNvPr>
          <p:cNvSpPr/>
          <p:nvPr/>
        </p:nvSpPr>
        <p:spPr>
          <a:xfrm>
            <a:off x="6588224" y="1484784"/>
            <a:ext cx="64807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E75ED6C-6059-4E77-A225-F8CADDD8E01C}"/>
              </a:ext>
            </a:extLst>
          </p:cNvPr>
          <p:cNvSpPr/>
          <p:nvPr/>
        </p:nvSpPr>
        <p:spPr>
          <a:xfrm>
            <a:off x="5868144" y="1916832"/>
            <a:ext cx="360040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8EFC149-3C4C-49DF-B5B1-BDB2D1D75C53}"/>
              </a:ext>
            </a:extLst>
          </p:cNvPr>
          <p:cNvSpPr/>
          <p:nvPr/>
        </p:nvSpPr>
        <p:spPr>
          <a:xfrm>
            <a:off x="6228184" y="1916832"/>
            <a:ext cx="360040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2EF728D-59B7-493D-9FB9-930B70A53707}"/>
              </a:ext>
            </a:extLst>
          </p:cNvPr>
          <p:cNvSpPr/>
          <p:nvPr/>
        </p:nvSpPr>
        <p:spPr>
          <a:xfrm>
            <a:off x="6588224" y="1916832"/>
            <a:ext cx="64807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F746350-3590-47F1-A45D-02392631049E}"/>
              </a:ext>
            </a:extLst>
          </p:cNvPr>
          <p:cNvSpPr/>
          <p:nvPr/>
        </p:nvSpPr>
        <p:spPr>
          <a:xfrm>
            <a:off x="5868144" y="2348880"/>
            <a:ext cx="360040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CD3B7B6-FD6C-4373-AEDE-2EFF52DA2617}"/>
              </a:ext>
            </a:extLst>
          </p:cNvPr>
          <p:cNvSpPr/>
          <p:nvPr/>
        </p:nvSpPr>
        <p:spPr>
          <a:xfrm>
            <a:off x="6228184" y="2348880"/>
            <a:ext cx="360040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9CAE695-B4AA-4999-993A-ACF70AF3956D}"/>
              </a:ext>
            </a:extLst>
          </p:cNvPr>
          <p:cNvSpPr/>
          <p:nvPr/>
        </p:nvSpPr>
        <p:spPr>
          <a:xfrm>
            <a:off x="6588224" y="2348880"/>
            <a:ext cx="64807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530EE9B-6772-4E3F-AD74-5CFC431B76EF}"/>
              </a:ext>
            </a:extLst>
          </p:cNvPr>
          <p:cNvSpPr/>
          <p:nvPr/>
        </p:nvSpPr>
        <p:spPr>
          <a:xfrm>
            <a:off x="5868144" y="2780928"/>
            <a:ext cx="360040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EA77AE8-6500-4843-A069-6351899688E2}"/>
              </a:ext>
            </a:extLst>
          </p:cNvPr>
          <p:cNvSpPr/>
          <p:nvPr/>
        </p:nvSpPr>
        <p:spPr>
          <a:xfrm>
            <a:off x="6228184" y="2780928"/>
            <a:ext cx="360040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F86C2E2-3590-40FD-880B-B7D9D8000864}"/>
              </a:ext>
            </a:extLst>
          </p:cNvPr>
          <p:cNvSpPr/>
          <p:nvPr/>
        </p:nvSpPr>
        <p:spPr>
          <a:xfrm>
            <a:off x="6588224" y="2780928"/>
            <a:ext cx="64807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B7B26AA-E383-4329-8CF8-0448F2935293}"/>
              </a:ext>
            </a:extLst>
          </p:cNvPr>
          <p:cNvSpPr/>
          <p:nvPr/>
        </p:nvSpPr>
        <p:spPr>
          <a:xfrm>
            <a:off x="5879253" y="3501008"/>
            <a:ext cx="360040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726D694-C677-4C9B-B9CA-AF22D85FAB1D}"/>
              </a:ext>
            </a:extLst>
          </p:cNvPr>
          <p:cNvSpPr/>
          <p:nvPr/>
        </p:nvSpPr>
        <p:spPr>
          <a:xfrm>
            <a:off x="6239293" y="3501008"/>
            <a:ext cx="360040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4E287A3-211D-4B8E-BEF2-A81BD594B7FC}"/>
              </a:ext>
            </a:extLst>
          </p:cNvPr>
          <p:cNvSpPr/>
          <p:nvPr/>
        </p:nvSpPr>
        <p:spPr>
          <a:xfrm>
            <a:off x="6599333" y="3501008"/>
            <a:ext cx="64807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65ACA10-0EE7-4E11-97F8-7213085D45B0}"/>
              </a:ext>
            </a:extLst>
          </p:cNvPr>
          <p:cNvSpPr/>
          <p:nvPr/>
        </p:nvSpPr>
        <p:spPr>
          <a:xfrm>
            <a:off x="5879253" y="3933056"/>
            <a:ext cx="360040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96A0CB8-9629-4019-B850-4BBBD93F4821}"/>
              </a:ext>
            </a:extLst>
          </p:cNvPr>
          <p:cNvSpPr/>
          <p:nvPr/>
        </p:nvSpPr>
        <p:spPr>
          <a:xfrm>
            <a:off x="6239293" y="3933056"/>
            <a:ext cx="360040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03022E4-1B9F-4DFE-A0B5-D3C4274DB5F6}"/>
              </a:ext>
            </a:extLst>
          </p:cNvPr>
          <p:cNvSpPr/>
          <p:nvPr/>
        </p:nvSpPr>
        <p:spPr>
          <a:xfrm>
            <a:off x="6599333" y="3933056"/>
            <a:ext cx="64807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59966F5-398F-473A-98A5-34097DC28032}"/>
              </a:ext>
            </a:extLst>
          </p:cNvPr>
          <p:cNvSpPr/>
          <p:nvPr/>
        </p:nvSpPr>
        <p:spPr>
          <a:xfrm>
            <a:off x="5879253" y="4365104"/>
            <a:ext cx="360040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680FF2D-1813-4CD2-B5AF-7988B951C27D}"/>
              </a:ext>
            </a:extLst>
          </p:cNvPr>
          <p:cNvSpPr/>
          <p:nvPr/>
        </p:nvSpPr>
        <p:spPr>
          <a:xfrm>
            <a:off x="6239293" y="4365104"/>
            <a:ext cx="360040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47CA03F-FD36-4120-8EB7-26389EC5F4C5}"/>
              </a:ext>
            </a:extLst>
          </p:cNvPr>
          <p:cNvSpPr/>
          <p:nvPr/>
        </p:nvSpPr>
        <p:spPr>
          <a:xfrm>
            <a:off x="6599333" y="4365104"/>
            <a:ext cx="64807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3AC2D85-A85A-4CDD-94AC-EB17F5B5C350}"/>
              </a:ext>
            </a:extLst>
          </p:cNvPr>
          <p:cNvSpPr/>
          <p:nvPr/>
        </p:nvSpPr>
        <p:spPr>
          <a:xfrm>
            <a:off x="5879253" y="4797152"/>
            <a:ext cx="360040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89F01E1-53C9-4F8E-9C85-2EC4CBA689D2}"/>
              </a:ext>
            </a:extLst>
          </p:cNvPr>
          <p:cNvSpPr/>
          <p:nvPr/>
        </p:nvSpPr>
        <p:spPr>
          <a:xfrm>
            <a:off x="6239293" y="4797152"/>
            <a:ext cx="360040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E1F20F3-C320-4957-8D45-FE1342E38B0F}"/>
              </a:ext>
            </a:extLst>
          </p:cNvPr>
          <p:cNvSpPr/>
          <p:nvPr/>
        </p:nvSpPr>
        <p:spPr>
          <a:xfrm>
            <a:off x="6599333" y="4797152"/>
            <a:ext cx="64807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04074B2-4785-4CE1-A9C3-BE50C0DBF17F}"/>
              </a:ext>
            </a:extLst>
          </p:cNvPr>
          <p:cNvSpPr/>
          <p:nvPr/>
        </p:nvSpPr>
        <p:spPr>
          <a:xfrm>
            <a:off x="5879253" y="5229200"/>
            <a:ext cx="360040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2701903-0E1E-42C1-8EB5-ECD91E86FC31}"/>
              </a:ext>
            </a:extLst>
          </p:cNvPr>
          <p:cNvSpPr/>
          <p:nvPr/>
        </p:nvSpPr>
        <p:spPr>
          <a:xfrm>
            <a:off x="6239293" y="5229200"/>
            <a:ext cx="360040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45DE598-0A8C-4AB5-88FA-45719CB88BFF}"/>
              </a:ext>
            </a:extLst>
          </p:cNvPr>
          <p:cNvSpPr/>
          <p:nvPr/>
        </p:nvSpPr>
        <p:spPr>
          <a:xfrm>
            <a:off x="6599333" y="5229200"/>
            <a:ext cx="64807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8924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40A03F83-8756-4750-95D7-C9F8B4C3F0B5}"/>
              </a:ext>
            </a:extLst>
          </p:cNvPr>
          <p:cNvSpPr txBox="1"/>
          <p:nvPr/>
        </p:nvSpPr>
        <p:spPr>
          <a:xfrm>
            <a:off x="179512" y="-27384"/>
            <a:ext cx="7186583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const uint32_t h01 = 0x01010101; 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int popcount32c(uint32_t x)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x -= (x &gt;&gt; 1) &amp; m1;             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x = (x &amp; m2) + ((x &gt;&gt; 2) &amp; m2); 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x = (x + (x &gt;&gt; 4)) &amp; m4;        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return (x * h01) &gt;&gt; 24;         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pl-PL" altLang="ko-KR">
                <a:latin typeface="Consolas" pitchFamily="49" charset="0"/>
                <a:cs typeface="Consolas" pitchFamily="49" charset="0"/>
              </a:rPr>
              <a:t>unsigned int __sw_hweight32(unsigned int w)</a:t>
            </a:r>
          </a:p>
          <a:p>
            <a:r>
              <a:rPr lang="pl-PL" altLang="ko-KR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pl-PL" altLang="ko-KR">
                <a:latin typeface="Consolas" pitchFamily="49" charset="0"/>
                <a:cs typeface="Consolas" pitchFamily="49" charset="0"/>
              </a:rPr>
              <a:t>	w -= (w &gt;&gt; 1) &amp; 0x55555555;</a:t>
            </a:r>
          </a:p>
          <a:p>
            <a:r>
              <a:rPr lang="pl-PL" altLang="ko-KR">
                <a:latin typeface="Consolas" pitchFamily="49" charset="0"/>
                <a:cs typeface="Consolas" pitchFamily="49" charset="0"/>
              </a:rPr>
              <a:t>	w =  (w &amp; 0x33333333) + ((w &gt;&gt; 2) &amp; 0x33333333);</a:t>
            </a:r>
          </a:p>
          <a:p>
            <a:r>
              <a:rPr lang="pl-PL" altLang="ko-KR">
                <a:latin typeface="Consolas" pitchFamily="49" charset="0"/>
                <a:cs typeface="Consolas" pitchFamily="49" charset="0"/>
              </a:rPr>
              <a:t>	w =  (w + (w &gt;&gt; 4)) &amp; 0x0f0f0f0f;</a:t>
            </a:r>
          </a:p>
          <a:p>
            <a:r>
              <a:rPr lang="pl-PL" altLang="ko-KR">
                <a:latin typeface="Consolas" pitchFamily="49" charset="0"/>
                <a:cs typeface="Consolas" pitchFamily="49" charset="0"/>
              </a:rPr>
              <a:t>	return (w * 0x01010101) &gt;&gt; 24;</a:t>
            </a:r>
          </a:p>
          <a:p>
            <a:r>
              <a:rPr lang="pl-PL" altLang="ko-KR">
                <a:latin typeface="Consolas" pitchFamily="49" charset="0"/>
                <a:cs typeface="Consolas" pitchFamily="49" charset="0"/>
              </a:rPr>
              <a:t>}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109A575-CE13-4F61-BA5B-A0309641284E}"/>
              </a:ext>
            </a:extLst>
          </p:cNvPr>
          <p:cNvSpPr txBox="1"/>
          <p:nvPr/>
        </p:nvSpPr>
        <p:spPr>
          <a:xfrm>
            <a:off x="6084168" y="332656"/>
            <a:ext cx="14510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0x12345678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4F6E4D2-B20F-46B6-8284-E4C78FEE02FC}"/>
              </a:ext>
            </a:extLst>
          </p:cNvPr>
          <p:cNvSpPr txBox="1"/>
          <p:nvPr/>
        </p:nvSpPr>
        <p:spPr>
          <a:xfrm>
            <a:off x="6012160" y="3933056"/>
            <a:ext cx="436369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             0x02030404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             0x01010101 *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--------------------------------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             0x</a:t>
            </a:r>
            <a:r>
              <a:rPr lang="en-US" altLang="ko-KR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02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030404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           0x02</a:t>
            </a:r>
            <a:r>
              <a:rPr lang="en-US" altLang="ko-KR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03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0404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         0x0203</a:t>
            </a:r>
            <a:r>
              <a:rPr lang="en-US" altLang="ko-KR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04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04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       0x020304</a:t>
            </a:r>
            <a:r>
              <a:rPr lang="en-US" altLang="ko-KR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04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--------------------------------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       </a:t>
            </a:r>
            <a:r>
              <a:rPr lang="en-US" altLang="ko-KR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0x020509</a:t>
            </a:r>
            <a:r>
              <a:rPr lang="en-US" altLang="ko-KR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0d</a:t>
            </a:r>
            <a:r>
              <a:rPr lang="en-US" altLang="ko-KR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0b0804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11530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40A03F83-8756-4750-95D7-C9F8B4C3F0B5}"/>
              </a:ext>
            </a:extLst>
          </p:cNvPr>
          <p:cNvSpPr txBox="1"/>
          <p:nvPr/>
        </p:nvSpPr>
        <p:spPr>
          <a:xfrm>
            <a:off x="179512" y="-27384"/>
            <a:ext cx="7186583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const uint32_t h01 = 0x01010101; 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int popcount32c(uint32_t x)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x -= (x &gt;&gt; 1) &amp; m1;             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x = (x &amp; m2) + ((x &gt;&gt; 2) &amp; m2); 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x = (x + (x &gt;&gt; 4)) &amp; m4;        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return (x * h01) &gt;&gt; 24;         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pl-PL" altLang="ko-KR">
                <a:latin typeface="Consolas" pitchFamily="49" charset="0"/>
                <a:cs typeface="Consolas" pitchFamily="49" charset="0"/>
              </a:rPr>
              <a:t>unsigned int __sw_hweight32(unsigned int w)</a:t>
            </a:r>
          </a:p>
          <a:p>
            <a:r>
              <a:rPr lang="pl-PL" altLang="ko-KR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pl-PL" altLang="ko-KR">
                <a:latin typeface="Consolas" pitchFamily="49" charset="0"/>
                <a:cs typeface="Consolas" pitchFamily="49" charset="0"/>
              </a:rPr>
              <a:t>	w -= (w &gt;&gt; 1) &amp; 0x55555555;</a:t>
            </a:r>
          </a:p>
          <a:p>
            <a:r>
              <a:rPr lang="pl-PL" altLang="ko-KR">
                <a:latin typeface="Consolas" pitchFamily="49" charset="0"/>
                <a:cs typeface="Consolas" pitchFamily="49" charset="0"/>
              </a:rPr>
              <a:t>	w =  (w &amp; 0x33333333) + ((w &gt;&gt; 2) &amp; 0x33333333);</a:t>
            </a:r>
          </a:p>
          <a:p>
            <a:r>
              <a:rPr lang="pl-PL" altLang="ko-KR">
                <a:latin typeface="Consolas" pitchFamily="49" charset="0"/>
                <a:cs typeface="Consolas" pitchFamily="49" charset="0"/>
              </a:rPr>
              <a:t>	w =  (w + (w &gt;&gt; 4)) &amp; 0x0f0f0f0f;</a:t>
            </a:r>
          </a:p>
          <a:p>
            <a:r>
              <a:rPr lang="pl-PL" altLang="ko-KR">
                <a:latin typeface="Consolas" pitchFamily="49" charset="0"/>
                <a:cs typeface="Consolas" pitchFamily="49" charset="0"/>
              </a:rPr>
              <a:t>	return (w * 0x01010101) &gt;&gt; 24;</a:t>
            </a:r>
          </a:p>
          <a:p>
            <a:r>
              <a:rPr lang="pl-PL" altLang="ko-KR">
                <a:latin typeface="Consolas" pitchFamily="49" charset="0"/>
                <a:cs typeface="Consolas" pitchFamily="49" charset="0"/>
              </a:rPr>
              <a:t>}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109A575-CE13-4F61-BA5B-A0309641284E}"/>
              </a:ext>
            </a:extLst>
          </p:cNvPr>
          <p:cNvSpPr txBox="1"/>
          <p:nvPr/>
        </p:nvSpPr>
        <p:spPr>
          <a:xfrm>
            <a:off x="6084168" y="332656"/>
            <a:ext cx="14510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0x12345678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4F6E4D2-B20F-46B6-8284-E4C78FEE02FC}"/>
              </a:ext>
            </a:extLst>
          </p:cNvPr>
          <p:cNvSpPr txBox="1"/>
          <p:nvPr/>
        </p:nvSpPr>
        <p:spPr>
          <a:xfrm>
            <a:off x="6012160" y="3933056"/>
            <a:ext cx="436369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             0x02030404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             0x01010101 *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--------------------------------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             0x</a:t>
            </a:r>
            <a:r>
              <a:rPr lang="en-US" altLang="ko-KR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02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030404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           0x02</a:t>
            </a:r>
            <a:r>
              <a:rPr lang="en-US" altLang="ko-KR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03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0404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         0x0203</a:t>
            </a:r>
            <a:r>
              <a:rPr lang="en-US" altLang="ko-KR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04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04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       0x020304</a:t>
            </a:r>
            <a:r>
              <a:rPr lang="en-US" altLang="ko-KR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04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--------------------------------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       </a:t>
            </a:r>
            <a:r>
              <a:rPr lang="en-US" altLang="ko-KR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0x020509</a:t>
            </a:r>
            <a:r>
              <a:rPr lang="en-US" altLang="ko-KR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0d</a:t>
            </a:r>
            <a:r>
              <a:rPr lang="en-US" altLang="ko-KR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0b0804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7534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40A03F83-8756-4750-95D7-C9F8B4C3F0B5}"/>
              </a:ext>
            </a:extLst>
          </p:cNvPr>
          <p:cNvSpPr txBox="1"/>
          <p:nvPr/>
        </p:nvSpPr>
        <p:spPr>
          <a:xfrm>
            <a:off x="179512" y="-27384"/>
            <a:ext cx="385714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int popcount32d(uint32_t x)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int count;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for (count=0; x; count++)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x &amp;= x - 1;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return count;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9813D9-A01C-4EAF-A5B4-480B9E290651}"/>
              </a:ext>
            </a:extLst>
          </p:cNvPr>
          <p:cNvSpPr txBox="1"/>
          <p:nvPr/>
        </p:nvSpPr>
        <p:spPr>
          <a:xfrm>
            <a:off x="1475656" y="2060848"/>
            <a:ext cx="49808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00010010001101000101011001111000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00010010001101000101011001110111 &amp;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00010010001101000101011001110000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73BDB9-7CAB-4D02-B74B-80080B81BC0D}"/>
              </a:ext>
            </a:extLst>
          </p:cNvPr>
          <p:cNvSpPr txBox="1"/>
          <p:nvPr/>
        </p:nvSpPr>
        <p:spPr>
          <a:xfrm>
            <a:off x="1475656" y="3356992"/>
            <a:ext cx="56166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00010010001101000101011001110000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00010010001101000101011001101111&amp;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00010010001101000101011001100000</a:t>
            </a:r>
          </a:p>
        </p:txBody>
      </p:sp>
    </p:spTree>
    <p:extLst>
      <p:ext uri="{BB962C8B-B14F-4D97-AF65-F5344CB8AC3E}">
        <p14:creationId xmlns:p14="http://schemas.microsoft.com/office/powerpoint/2010/main" val="26313010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40A03F83-8756-4750-95D7-C9F8B4C3F0B5}"/>
              </a:ext>
            </a:extLst>
          </p:cNvPr>
          <p:cNvSpPr txBox="1"/>
          <p:nvPr/>
        </p:nvSpPr>
        <p:spPr>
          <a:xfrm>
            <a:off x="179512" y="-27384"/>
            <a:ext cx="385714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int popcount32d(uint32_t x)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int count;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for (count=0; x; count++)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x &amp;= x - 1;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return count;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9813D9-A01C-4EAF-A5B4-480B9E290651}"/>
              </a:ext>
            </a:extLst>
          </p:cNvPr>
          <p:cNvSpPr txBox="1"/>
          <p:nvPr/>
        </p:nvSpPr>
        <p:spPr>
          <a:xfrm>
            <a:off x="1475656" y="2060848"/>
            <a:ext cx="49808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10000000000000000000000000000000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01111111111111111111111111111111 &amp;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00000000000000000000000000000000</a:t>
            </a:r>
          </a:p>
        </p:txBody>
      </p:sp>
    </p:spTree>
    <p:extLst>
      <p:ext uri="{BB962C8B-B14F-4D97-AF65-F5344CB8AC3E}">
        <p14:creationId xmlns:p14="http://schemas.microsoft.com/office/powerpoint/2010/main" val="3212715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42897F-0827-4CF7-9880-DF7D4028D3B2}"/>
              </a:ext>
            </a:extLst>
          </p:cNvPr>
          <p:cNvSpPr txBox="1"/>
          <p:nvPr/>
        </p:nvSpPr>
        <p:spPr>
          <a:xfrm>
            <a:off x="395536" y="260648"/>
            <a:ext cx="2156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parity bit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495E89-8D81-4ED2-8B1A-229AFBAA68DF}"/>
              </a:ext>
            </a:extLst>
          </p:cNvPr>
          <p:cNvSpPr txBox="1"/>
          <p:nvPr/>
        </p:nvSpPr>
        <p:spPr>
          <a:xfrm>
            <a:off x="971600" y="1700808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'a'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379D06-4796-4186-9136-BA1A95941F93}"/>
              </a:ext>
            </a:extLst>
          </p:cNvPr>
          <p:cNvSpPr txBox="1"/>
          <p:nvPr/>
        </p:nvSpPr>
        <p:spPr>
          <a:xfrm>
            <a:off x="5940152" y="1778249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'a'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8D4EF0-C2AD-426C-BAFB-ECD19940F3A6}"/>
              </a:ext>
            </a:extLst>
          </p:cNvPr>
          <p:cNvSpPr txBox="1"/>
          <p:nvPr/>
        </p:nvSpPr>
        <p:spPr>
          <a:xfrm>
            <a:off x="611560" y="2420888"/>
            <a:ext cx="1762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ko-KR" sz="2800">
                <a:latin typeface="Consolas" pitchFamily="49" charset="0"/>
                <a:cs typeface="Consolas" pitchFamily="49" charset="0"/>
              </a:rPr>
              <a:t>1100001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1EA2AD-D047-4294-B996-C0A2DD94A0FC}"/>
              </a:ext>
            </a:extLst>
          </p:cNvPr>
          <p:cNvSpPr txBox="1"/>
          <p:nvPr/>
        </p:nvSpPr>
        <p:spPr>
          <a:xfrm>
            <a:off x="5364088" y="2420888"/>
            <a:ext cx="1762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ko-KR" sz="2800">
                <a:latin typeface="Consolas" pitchFamily="49" charset="0"/>
                <a:cs typeface="Consolas" pitchFamily="49" charset="0"/>
              </a:rPr>
              <a:t>1100001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E14925-51C8-4CD1-A839-70FDE67B8C5C}"/>
              </a:ext>
            </a:extLst>
          </p:cNvPr>
          <p:cNvSpPr txBox="1"/>
          <p:nvPr/>
        </p:nvSpPr>
        <p:spPr>
          <a:xfrm>
            <a:off x="323528" y="5229200"/>
            <a:ext cx="850745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짝수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parity :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전체 비트의 개수가 짝수가 되도록 한다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문제점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짝수개의 비트가 동시에 변조된 경우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check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할 수 없다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 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6D6537-50E8-44CD-B8C0-C922D70F7A04}"/>
              </a:ext>
            </a:extLst>
          </p:cNvPr>
          <p:cNvSpPr txBox="1"/>
          <p:nvPr/>
        </p:nvSpPr>
        <p:spPr>
          <a:xfrm>
            <a:off x="0" y="3356992"/>
            <a:ext cx="35702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if(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hweight(ch)%2 != 0 )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ch |= 0x80;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4AEF21-DA6E-4A8D-BD38-05714F848ADB}"/>
              </a:ext>
            </a:extLst>
          </p:cNvPr>
          <p:cNvSpPr txBox="1"/>
          <p:nvPr/>
        </p:nvSpPr>
        <p:spPr>
          <a:xfrm>
            <a:off x="2933562" y="1885474"/>
            <a:ext cx="1762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ko-KR" sz="2800">
                <a:latin typeface="Consolas" pitchFamily="49" charset="0"/>
                <a:cs typeface="Consolas" pitchFamily="49" charset="0"/>
              </a:rPr>
              <a:t>1100001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984F30-EB6F-405F-A434-52AD7DBB503C}"/>
              </a:ext>
            </a:extLst>
          </p:cNvPr>
          <p:cNvSpPr txBox="1"/>
          <p:nvPr/>
        </p:nvSpPr>
        <p:spPr>
          <a:xfrm>
            <a:off x="5076056" y="3369445"/>
            <a:ext cx="412164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if(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hweight(ch)%2 != 0 )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printf("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변조된 데이터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\n");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return -1;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17314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42897F-0827-4CF7-9880-DF7D4028D3B2}"/>
              </a:ext>
            </a:extLst>
          </p:cNvPr>
          <p:cNvSpPr txBox="1"/>
          <p:nvPr/>
        </p:nvSpPr>
        <p:spPr>
          <a:xfrm>
            <a:off x="395536" y="260648"/>
            <a:ext cx="1959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check sum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EA5660D-9F0C-4611-81A7-38F66DC8BB24}"/>
              </a:ext>
            </a:extLst>
          </p:cNvPr>
          <p:cNvSpPr/>
          <p:nvPr/>
        </p:nvSpPr>
        <p:spPr>
          <a:xfrm>
            <a:off x="1043608" y="1124744"/>
            <a:ext cx="504056" cy="57606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BD63B00-3BF5-434A-9E8A-A9229B98578A}"/>
              </a:ext>
            </a:extLst>
          </p:cNvPr>
          <p:cNvSpPr/>
          <p:nvPr/>
        </p:nvSpPr>
        <p:spPr>
          <a:xfrm>
            <a:off x="1547664" y="1124744"/>
            <a:ext cx="504056" cy="57606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DACDB39-147E-4019-A62B-1A8DD73180DC}"/>
              </a:ext>
            </a:extLst>
          </p:cNvPr>
          <p:cNvSpPr/>
          <p:nvPr/>
        </p:nvSpPr>
        <p:spPr>
          <a:xfrm>
            <a:off x="2051720" y="1124744"/>
            <a:ext cx="504056" cy="57606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884CF9A-FC36-461F-AC11-AC135D06EDC9}"/>
              </a:ext>
            </a:extLst>
          </p:cNvPr>
          <p:cNvSpPr/>
          <p:nvPr/>
        </p:nvSpPr>
        <p:spPr>
          <a:xfrm>
            <a:off x="2555776" y="1124744"/>
            <a:ext cx="504056" cy="57606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8EEE824-1DFB-4613-8EFE-AD3CBE42F1BE}"/>
              </a:ext>
            </a:extLst>
          </p:cNvPr>
          <p:cNvSpPr/>
          <p:nvPr/>
        </p:nvSpPr>
        <p:spPr>
          <a:xfrm>
            <a:off x="3059832" y="1124744"/>
            <a:ext cx="504056" cy="57606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B9D211A-A4EC-4D1C-8075-D202BAB8E241}"/>
              </a:ext>
            </a:extLst>
          </p:cNvPr>
          <p:cNvSpPr/>
          <p:nvPr/>
        </p:nvSpPr>
        <p:spPr>
          <a:xfrm>
            <a:off x="3563888" y="1124744"/>
            <a:ext cx="504056" cy="57606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FB553FF-1854-4787-BFFF-36D42C86817B}"/>
              </a:ext>
            </a:extLst>
          </p:cNvPr>
          <p:cNvSpPr/>
          <p:nvPr/>
        </p:nvSpPr>
        <p:spPr>
          <a:xfrm>
            <a:off x="4427984" y="1124744"/>
            <a:ext cx="504056" cy="57606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E897CBD-D98E-4EBA-A9C8-4AECE53B69A3}"/>
              </a:ext>
            </a:extLst>
          </p:cNvPr>
          <p:cNvSpPr/>
          <p:nvPr/>
        </p:nvSpPr>
        <p:spPr>
          <a:xfrm>
            <a:off x="4932040" y="1124744"/>
            <a:ext cx="504056" cy="57606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686CF07-CC8D-4355-A2E7-ED2D377B4CE4}"/>
              </a:ext>
            </a:extLst>
          </p:cNvPr>
          <p:cNvSpPr/>
          <p:nvPr/>
        </p:nvSpPr>
        <p:spPr>
          <a:xfrm>
            <a:off x="5436096" y="1124744"/>
            <a:ext cx="504056" cy="57606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5091141-4DE0-4EDC-A661-21F1A121D9D6}"/>
              </a:ext>
            </a:extLst>
          </p:cNvPr>
          <p:cNvSpPr/>
          <p:nvPr/>
        </p:nvSpPr>
        <p:spPr>
          <a:xfrm>
            <a:off x="5940152" y="1124744"/>
            <a:ext cx="504056" cy="57606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30C7DED-B266-4388-9991-445C61C7CC00}"/>
              </a:ext>
            </a:extLst>
          </p:cNvPr>
          <p:cNvSpPr/>
          <p:nvPr/>
        </p:nvSpPr>
        <p:spPr>
          <a:xfrm>
            <a:off x="6444208" y="1124744"/>
            <a:ext cx="504056" cy="57606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9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91DF2EB-5147-43B2-A013-6760AE9526E5}"/>
              </a:ext>
            </a:extLst>
          </p:cNvPr>
          <p:cNvSpPr/>
          <p:nvPr/>
        </p:nvSpPr>
        <p:spPr>
          <a:xfrm>
            <a:off x="6948264" y="1124744"/>
            <a:ext cx="504056" cy="57606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3B83A9D-2565-4D5F-BE5D-0FEEFA450682}"/>
              </a:ext>
            </a:extLst>
          </p:cNvPr>
          <p:cNvSpPr/>
          <p:nvPr/>
        </p:nvSpPr>
        <p:spPr>
          <a:xfrm>
            <a:off x="7452320" y="1124744"/>
            <a:ext cx="504056" cy="57606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394668F-460D-4026-BC07-434B8098E6D0}"/>
              </a:ext>
            </a:extLst>
          </p:cNvPr>
          <p:cNvSpPr/>
          <p:nvPr/>
        </p:nvSpPr>
        <p:spPr>
          <a:xfrm>
            <a:off x="1043608" y="1844824"/>
            <a:ext cx="504056" cy="57606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A5F44F8-049A-400A-9C59-3C61C36E9642}"/>
              </a:ext>
            </a:extLst>
          </p:cNvPr>
          <p:cNvSpPr/>
          <p:nvPr/>
        </p:nvSpPr>
        <p:spPr>
          <a:xfrm>
            <a:off x="1547664" y="1844824"/>
            <a:ext cx="504056" cy="57606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085D7BF-1E4D-44BA-B164-9D710F6FBBD3}"/>
              </a:ext>
            </a:extLst>
          </p:cNvPr>
          <p:cNvSpPr/>
          <p:nvPr/>
        </p:nvSpPr>
        <p:spPr>
          <a:xfrm>
            <a:off x="2045907" y="1844824"/>
            <a:ext cx="504056" cy="57606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F602204-6676-4663-8316-FBB5A9E1E055}"/>
              </a:ext>
            </a:extLst>
          </p:cNvPr>
          <p:cNvSpPr/>
          <p:nvPr/>
        </p:nvSpPr>
        <p:spPr>
          <a:xfrm>
            <a:off x="2555776" y="1844824"/>
            <a:ext cx="504056" cy="57606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60B3FF3-56B7-4E86-B6B5-3A8D92AE6FE2}"/>
              </a:ext>
            </a:extLst>
          </p:cNvPr>
          <p:cNvSpPr/>
          <p:nvPr/>
        </p:nvSpPr>
        <p:spPr>
          <a:xfrm>
            <a:off x="3059832" y="1844824"/>
            <a:ext cx="504056" cy="57606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EE8E8DF-BE9F-423F-8FD9-F3DF45B0724F}"/>
              </a:ext>
            </a:extLst>
          </p:cNvPr>
          <p:cNvSpPr/>
          <p:nvPr/>
        </p:nvSpPr>
        <p:spPr>
          <a:xfrm>
            <a:off x="3563888" y="1844824"/>
            <a:ext cx="504056" cy="57606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D5DF05A-BB51-4C4D-AF26-76238664404B}"/>
              </a:ext>
            </a:extLst>
          </p:cNvPr>
          <p:cNvSpPr/>
          <p:nvPr/>
        </p:nvSpPr>
        <p:spPr>
          <a:xfrm>
            <a:off x="4427984" y="1844824"/>
            <a:ext cx="504056" cy="57606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37E77F7-34FC-4D79-AD9F-B6225B11DFBA}"/>
              </a:ext>
            </a:extLst>
          </p:cNvPr>
          <p:cNvSpPr/>
          <p:nvPr/>
        </p:nvSpPr>
        <p:spPr>
          <a:xfrm>
            <a:off x="4932040" y="1844824"/>
            <a:ext cx="504056" cy="57606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9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04704C3-3006-436E-96C9-EE5423F89712}"/>
              </a:ext>
            </a:extLst>
          </p:cNvPr>
          <p:cNvSpPr/>
          <p:nvPr/>
        </p:nvSpPr>
        <p:spPr>
          <a:xfrm>
            <a:off x="5436096" y="1844824"/>
            <a:ext cx="504056" cy="57606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58310A9-8038-46A4-8F64-ADF3E2C5C9B9}"/>
              </a:ext>
            </a:extLst>
          </p:cNvPr>
          <p:cNvSpPr/>
          <p:nvPr/>
        </p:nvSpPr>
        <p:spPr>
          <a:xfrm>
            <a:off x="5940152" y="1844824"/>
            <a:ext cx="504056" cy="57606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90D60C0-74D3-49C1-B8C1-D9FF81D62FC5}"/>
              </a:ext>
            </a:extLst>
          </p:cNvPr>
          <p:cNvSpPr/>
          <p:nvPr/>
        </p:nvSpPr>
        <p:spPr>
          <a:xfrm>
            <a:off x="6444208" y="1844824"/>
            <a:ext cx="504056" cy="57606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5DD7EC7-CDA6-4B1A-8387-172EAA4CA52F}"/>
              </a:ext>
            </a:extLst>
          </p:cNvPr>
          <p:cNvSpPr/>
          <p:nvPr/>
        </p:nvSpPr>
        <p:spPr>
          <a:xfrm>
            <a:off x="6948264" y="1844824"/>
            <a:ext cx="504056" cy="57606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6B49F5-0157-42A7-B018-8920784A7B1F}"/>
              </a:ext>
            </a:extLst>
          </p:cNvPr>
          <p:cNvSpPr txBox="1"/>
          <p:nvPr/>
        </p:nvSpPr>
        <p:spPr>
          <a:xfrm>
            <a:off x="1259632" y="2852936"/>
            <a:ext cx="63914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sum = 16+24+4+5+12+35+16+36+12+18+36+5 = 219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(11-219%11)%10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BAF018B-151E-4C8A-8FF7-A24FC0BC3563}"/>
              </a:ext>
            </a:extLst>
          </p:cNvPr>
          <p:cNvSpPr txBox="1"/>
          <p:nvPr/>
        </p:nvSpPr>
        <p:spPr>
          <a:xfrm>
            <a:off x="808799" y="4300647"/>
            <a:ext cx="85331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문제점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한값은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++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되고 한값은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--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가 되는 경우는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check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할수 없다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99868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D448C5-07DF-4A30-9AFA-FBE117E4A5A9}"/>
              </a:ext>
            </a:extLst>
          </p:cNvPr>
          <p:cNvSpPr txBox="1"/>
          <p:nvPr/>
        </p:nvSpPr>
        <p:spPr>
          <a:xfrm>
            <a:off x="323528" y="188640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TCP/IP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4CBD99-0FCB-4D84-B3C1-616EB6B52782}"/>
              </a:ext>
            </a:extLst>
          </p:cNvPr>
          <p:cNvSpPr txBox="1"/>
          <p:nvPr/>
        </p:nvSpPr>
        <p:spPr>
          <a:xfrm>
            <a:off x="179512" y="764704"/>
            <a:ext cx="3801041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struct iphdr 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__u8	ihl:4,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version:4;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__u8	tos;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__be16	tot_len;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__be16	id;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__be16	frag_off;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__u8	ttl;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__u8	protocol;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__sum16	check;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__be32	saddr;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__be32	daddr;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};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08FCDD-A6A4-4EB0-B09E-A9BAD624450A}"/>
              </a:ext>
            </a:extLst>
          </p:cNvPr>
          <p:cNvSpPr txBox="1"/>
          <p:nvPr/>
        </p:nvSpPr>
        <p:spPr>
          <a:xfrm>
            <a:off x="5076056" y="188640"/>
            <a:ext cx="2864887" cy="5940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ko-KR" sz="2000">
                <a:latin typeface="Consolas" pitchFamily="49" charset="0"/>
                <a:cs typeface="Consolas" pitchFamily="49" charset="0"/>
              </a:rPr>
              <a:t>4500 </a:t>
            </a:r>
          </a:p>
          <a:p>
            <a:r>
              <a:rPr lang="pt-BR" altLang="ko-KR" sz="2000">
                <a:latin typeface="Consolas" pitchFamily="49" charset="0"/>
                <a:cs typeface="Consolas" pitchFamily="49" charset="0"/>
              </a:rPr>
              <a:t>0028 </a:t>
            </a:r>
          </a:p>
          <a:p>
            <a:r>
              <a:rPr lang="pt-BR" altLang="ko-KR" sz="2000">
                <a:latin typeface="Consolas" pitchFamily="49" charset="0"/>
                <a:cs typeface="Consolas" pitchFamily="49" charset="0"/>
              </a:rPr>
              <a:t>7229 </a:t>
            </a:r>
          </a:p>
          <a:p>
            <a:r>
              <a:rPr lang="pt-BR" altLang="ko-KR" sz="2000">
                <a:latin typeface="Consolas" pitchFamily="49" charset="0"/>
                <a:cs typeface="Consolas" pitchFamily="49" charset="0"/>
              </a:rPr>
              <a:t>0000 </a:t>
            </a:r>
          </a:p>
          <a:p>
            <a:r>
              <a:rPr lang="pt-BR" altLang="ko-KR" sz="2000">
                <a:latin typeface="Consolas" pitchFamily="49" charset="0"/>
                <a:cs typeface="Consolas" pitchFamily="49" charset="0"/>
              </a:rPr>
              <a:t>3b06 </a:t>
            </a:r>
          </a:p>
          <a:p>
            <a:r>
              <a:rPr lang="pt-BR" altLang="ko-KR" sz="2000">
                <a:latin typeface="Consolas" pitchFamily="49" charset="0"/>
                <a:cs typeface="Consolas" pitchFamily="49" charset="0"/>
              </a:rPr>
              <a:t>0000</a:t>
            </a:r>
          </a:p>
          <a:p>
            <a:r>
              <a:rPr lang="pt-BR" altLang="ko-KR" sz="2000">
                <a:latin typeface="Consolas" pitchFamily="49" charset="0"/>
                <a:cs typeface="Consolas" pitchFamily="49" charset="0"/>
              </a:rPr>
              <a:t>c623 </a:t>
            </a:r>
          </a:p>
          <a:p>
            <a:r>
              <a:rPr lang="pt-BR" altLang="ko-KR" sz="2000">
                <a:latin typeface="Consolas" pitchFamily="49" charset="0"/>
                <a:cs typeface="Consolas" pitchFamily="49" charset="0"/>
              </a:rPr>
              <a:t>1a60</a:t>
            </a:r>
          </a:p>
          <a:p>
            <a:r>
              <a:rPr lang="pt-BR" altLang="ko-KR" sz="2000">
                <a:latin typeface="Consolas" pitchFamily="49" charset="0"/>
                <a:cs typeface="Consolas" pitchFamily="49" charset="0"/>
              </a:rPr>
              <a:t>9c93 </a:t>
            </a:r>
          </a:p>
          <a:p>
            <a:r>
              <a:rPr lang="pt-BR" altLang="ko-KR" sz="2000">
                <a:latin typeface="Consolas" pitchFamily="49" charset="0"/>
                <a:cs typeface="Consolas" pitchFamily="49" charset="0"/>
              </a:rPr>
              <a:t>b218 +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--------</a:t>
            </a:r>
          </a:p>
          <a:p>
            <a:r>
              <a:rPr lang="en-US" altLang="ko-KR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2185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3 +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---------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~2188 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0010 0001 1000 1000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1101 1110 0111 0111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d    e    7    7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D724AF-46EE-4C3A-BC36-69C7CC629F89}"/>
              </a:ext>
            </a:extLst>
          </p:cNvPr>
          <p:cNvSpPr txBox="1"/>
          <p:nvPr/>
        </p:nvSpPr>
        <p:spPr>
          <a:xfrm>
            <a:off x="6948264" y="306027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송신자</a:t>
            </a:r>
            <a:endParaRPr lang="pt-BR" altLang="ko-KR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46230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D448C5-07DF-4A30-9AFA-FBE117E4A5A9}"/>
              </a:ext>
            </a:extLst>
          </p:cNvPr>
          <p:cNvSpPr txBox="1"/>
          <p:nvPr/>
        </p:nvSpPr>
        <p:spPr>
          <a:xfrm>
            <a:off x="323528" y="188640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TCP/IP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4CBD99-0FCB-4D84-B3C1-616EB6B52782}"/>
              </a:ext>
            </a:extLst>
          </p:cNvPr>
          <p:cNvSpPr txBox="1"/>
          <p:nvPr/>
        </p:nvSpPr>
        <p:spPr>
          <a:xfrm>
            <a:off x="179512" y="764704"/>
            <a:ext cx="3801041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struct iphdr 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__u8	ihl:4,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version:4;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__u8	tos;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__be16	tot_len;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__be16	id;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__be16	frag_off;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__u8	ttl;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__u8	protocol;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__sum16	check;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__be32	saddr;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__be32	daddr;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};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08FCDD-A6A4-4EB0-B09E-A9BAD624450A}"/>
              </a:ext>
            </a:extLst>
          </p:cNvPr>
          <p:cNvSpPr txBox="1"/>
          <p:nvPr/>
        </p:nvSpPr>
        <p:spPr>
          <a:xfrm>
            <a:off x="5076056" y="188640"/>
            <a:ext cx="1454244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ko-KR" sz="2000">
                <a:latin typeface="Consolas" pitchFamily="49" charset="0"/>
                <a:cs typeface="Consolas" pitchFamily="49" charset="0"/>
              </a:rPr>
              <a:t>4500 </a:t>
            </a:r>
          </a:p>
          <a:p>
            <a:r>
              <a:rPr lang="pt-BR" altLang="ko-KR" sz="2000">
                <a:latin typeface="Consolas" pitchFamily="49" charset="0"/>
                <a:cs typeface="Consolas" pitchFamily="49" charset="0"/>
              </a:rPr>
              <a:t>0028 </a:t>
            </a:r>
          </a:p>
          <a:p>
            <a:r>
              <a:rPr lang="pt-BR" altLang="ko-KR" sz="2000">
                <a:latin typeface="Consolas" pitchFamily="49" charset="0"/>
                <a:cs typeface="Consolas" pitchFamily="49" charset="0"/>
              </a:rPr>
              <a:t>7229 </a:t>
            </a:r>
          </a:p>
          <a:p>
            <a:r>
              <a:rPr lang="pt-BR" altLang="ko-KR" sz="2000">
                <a:latin typeface="Consolas" pitchFamily="49" charset="0"/>
                <a:cs typeface="Consolas" pitchFamily="49" charset="0"/>
              </a:rPr>
              <a:t>0000 </a:t>
            </a:r>
          </a:p>
          <a:p>
            <a:r>
              <a:rPr lang="pt-BR" altLang="ko-KR" sz="2000">
                <a:latin typeface="Consolas" pitchFamily="49" charset="0"/>
                <a:cs typeface="Consolas" pitchFamily="49" charset="0"/>
              </a:rPr>
              <a:t>3b06 </a:t>
            </a:r>
          </a:p>
          <a:p>
            <a:r>
              <a:rPr lang="pt-BR" altLang="ko-KR" sz="2000">
                <a:latin typeface="Consolas" pitchFamily="49" charset="0"/>
                <a:cs typeface="Consolas" pitchFamily="49" charset="0"/>
              </a:rPr>
              <a:t>de77</a:t>
            </a:r>
          </a:p>
          <a:p>
            <a:r>
              <a:rPr lang="pt-BR" altLang="ko-KR" sz="2000">
                <a:latin typeface="Consolas" pitchFamily="49" charset="0"/>
                <a:cs typeface="Consolas" pitchFamily="49" charset="0"/>
              </a:rPr>
              <a:t>c623 </a:t>
            </a:r>
          </a:p>
          <a:p>
            <a:r>
              <a:rPr lang="pt-BR" altLang="ko-KR" sz="2000">
                <a:latin typeface="Consolas" pitchFamily="49" charset="0"/>
                <a:cs typeface="Consolas" pitchFamily="49" charset="0"/>
              </a:rPr>
              <a:t>1a60</a:t>
            </a:r>
          </a:p>
          <a:p>
            <a:r>
              <a:rPr lang="pt-BR" altLang="ko-KR" sz="2000">
                <a:latin typeface="Consolas" pitchFamily="49" charset="0"/>
                <a:cs typeface="Consolas" pitchFamily="49" charset="0"/>
              </a:rPr>
              <a:t>9c93 </a:t>
            </a:r>
          </a:p>
          <a:p>
            <a:r>
              <a:rPr lang="pt-BR" altLang="ko-KR" sz="2000">
                <a:latin typeface="Consolas" pitchFamily="49" charset="0"/>
                <a:cs typeface="Consolas" pitchFamily="49" charset="0"/>
              </a:rPr>
              <a:t>b218 +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--------</a:t>
            </a:r>
          </a:p>
          <a:p>
            <a:r>
              <a:rPr lang="en-US" altLang="ko-KR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fffc   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3 +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---------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~ffff 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D724AF-46EE-4C3A-BC36-69C7CC629F89}"/>
              </a:ext>
            </a:extLst>
          </p:cNvPr>
          <p:cNvSpPr txBox="1"/>
          <p:nvPr/>
        </p:nvSpPr>
        <p:spPr>
          <a:xfrm>
            <a:off x="6948264" y="306027"/>
            <a:ext cx="1095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수신자 </a:t>
            </a:r>
            <a:endParaRPr lang="pt-BR" altLang="ko-KR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4768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496" y="0"/>
            <a:ext cx="8704627" cy="5940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/>
              <a:t>수업 내용 </a:t>
            </a:r>
            <a:endParaRPr lang="en-US" altLang="ko-KR" sz="2000"/>
          </a:p>
          <a:p>
            <a:endParaRPr lang="en-US" altLang="ko-KR" sz="2000"/>
          </a:p>
          <a:p>
            <a:r>
              <a:rPr lang="en-US" altLang="ko-KR" sz="2000" b="1">
                <a:solidFill>
                  <a:srgbClr val="FF0000"/>
                </a:solidFill>
              </a:rPr>
              <a:t>- </a:t>
            </a:r>
            <a:r>
              <a:rPr lang="ko-KR" altLang="en-US" sz="2000" b="1">
                <a:solidFill>
                  <a:srgbClr val="FF0000"/>
                </a:solidFill>
              </a:rPr>
              <a:t>오픈소스 자료구조를 보기 위한 고급 </a:t>
            </a:r>
            <a:r>
              <a:rPr lang="en-US" altLang="ko-KR" sz="2000" b="1">
                <a:solidFill>
                  <a:srgbClr val="FF0000"/>
                </a:solidFill>
              </a:rPr>
              <a:t>C</a:t>
            </a:r>
          </a:p>
          <a:p>
            <a:r>
              <a:rPr lang="en-US" altLang="ko-KR" sz="2000" b="1">
                <a:solidFill>
                  <a:srgbClr val="FF0000"/>
                </a:solidFill>
              </a:rPr>
              <a:t>- </a:t>
            </a:r>
            <a:r>
              <a:rPr lang="ko-KR" altLang="en-US" sz="2000" b="1">
                <a:solidFill>
                  <a:srgbClr val="FF0000"/>
                </a:solidFill>
              </a:rPr>
              <a:t>확장 </a:t>
            </a:r>
            <a:r>
              <a:rPr lang="en-US" altLang="ko-KR" sz="2000" b="1">
                <a:solidFill>
                  <a:srgbClr val="FF0000"/>
                </a:solidFill>
              </a:rPr>
              <a:t>bitmap </a:t>
            </a:r>
            <a:r>
              <a:rPr lang="ko-KR" altLang="en-US" sz="2000" b="1">
                <a:solidFill>
                  <a:srgbClr val="FF0000"/>
                </a:solidFill>
              </a:rPr>
              <a:t>라이브러리 만들기 </a:t>
            </a:r>
            <a:r>
              <a:rPr lang="en-US" altLang="ko-KR" sz="2000" b="1">
                <a:solidFill>
                  <a:srgbClr val="FF0000"/>
                </a:solidFill>
              </a:rPr>
              <a:t> : &amp;, | , ~ , &lt;&lt;, &gt;&gt; </a:t>
            </a:r>
          </a:p>
          <a:p>
            <a:r>
              <a:rPr lang="en-US" altLang="ko-KR" sz="2000" b="1">
                <a:solidFill>
                  <a:srgbClr val="FF0000"/>
                </a:solidFill>
              </a:rPr>
              <a:t>- Generic linked</a:t>
            </a:r>
            <a:r>
              <a:rPr lang="ko-KR" altLang="en-US" sz="2000" b="1">
                <a:solidFill>
                  <a:srgbClr val="FF0000"/>
                </a:solidFill>
              </a:rPr>
              <a:t> </a:t>
            </a:r>
            <a:r>
              <a:rPr lang="en-US" altLang="ko-KR" sz="2000" b="1">
                <a:solidFill>
                  <a:srgbClr val="FF0000"/>
                </a:solidFill>
              </a:rPr>
              <a:t>list</a:t>
            </a:r>
            <a:r>
              <a:rPr lang="ko-KR" altLang="en-US" sz="2000" b="1">
                <a:solidFill>
                  <a:srgbClr val="FF0000"/>
                </a:solidFill>
              </a:rPr>
              <a:t> </a:t>
            </a:r>
            <a:endParaRPr lang="en-US" altLang="ko-KR" sz="2000" b="1">
              <a:solidFill>
                <a:srgbClr val="FF0000"/>
              </a:solidFill>
            </a:endParaRPr>
          </a:p>
          <a:p>
            <a:r>
              <a:rPr lang="en-US" altLang="ko-KR" sz="2000" b="1">
                <a:solidFill>
                  <a:srgbClr val="FF0000"/>
                </a:solidFill>
              </a:rPr>
              <a:t>- Generic </a:t>
            </a:r>
            <a:r>
              <a:rPr lang="ko-KR" altLang="en-US" sz="2000" b="1">
                <a:solidFill>
                  <a:srgbClr val="FF0000"/>
                </a:solidFill>
              </a:rPr>
              <a:t> </a:t>
            </a:r>
            <a:r>
              <a:rPr lang="en-US" altLang="ko-KR" sz="2000" b="1">
                <a:solidFill>
                  <a:srgbClr val="FF0000"/>
                </a:solidFill>
              </a:rPr>
              <a:t>Hash</a:t>
            </a:r>
          </a:p>
          <a:p>
            <a:r>
              <a:rPr lang="en-US" altLang="ko-KR" sz="2000" b="1">
                <a:solidFill>
                  <a:srgbClr val="FF0000"/>
                </a:solidFill>
              </a:rPr>
              <a:t>- Red Black   Binary Search Tree</a:t>
            </a:r>
          </a:p>
          <a:p>
            <a:r>
              <a:rPr lang="en-US" altLang="ko-KR" sz="2000" b="1">
                <a:solidFill>
                  <a:srgbClr val="FF0000"/>
                </a:solidFill>
              </a:rPr>
              <a:t>- </a:t>
            </a:r>
            <a:r>
              <a:rPr lang="ko-KR" altLang="en-US" sz="2000" b="1">
                <a:solidFill>
                  <a:srgbClr val="FF0000"/>
                </a:solidFill>
              </a:rPr>
              <a:t>증강 </a:t>
            </a:r>
            <a:r>
              <a:rPr lang="en-US" altLang="ko-KR" sz="2000" b="1">
                <a:solidFill>
                  <a:srgbClr val="FF0000"/>
                </a:solidFill>
              </a:rPr>
              <a:t>Tree  </a:t>
            </a:r>
            <a:r>
              <a:rPr lang="ko-KR" altLang="en-US" sz="2000" b="1">
                <a:solidFill>
                  <a:srgbClr val="FF0000"/>
                </a:solidFill>
              </a:rPr>
              <a:t> </a:t>
            </a:r>
            <a:endParaRPr lang="en-US" altLang="ko-KR" sz="2000" b="1">
              <a:solidFill>
                <a:srgbClr val="FF0000"/>
              </a:solidFill>
            </a:endParaRPr>
          </a:p>
          <a:p>
            <a:r>
              <a:rPr lang="en-US" altLang="ko-KR" sz="2000" b="1">
                <a:solidFill>
                  <a:srgbClr val="FF0000"/>
                </a:solidFill>
              </a:rPr>
              <a:t>- Interval</a:t>
            </a:r>
            <a:r>
              <a:rPr lang="ko-KR" altLang="en-US" sz="2000" b="1">
                <a:solidFill>
                  <a:srgbClr val="FF0000"/>
                </a:solidFill>
              </a:rPr>
              <a:t> </a:t>
            </a:r>
            <a:r>
              <a:rPr lang="en-US" altLang="ko-KR" sz="2000" b="1">
                <a:solidFill>
                  <a:srgbClr val="FF0000"/>
                </a:solidFill>
              </a:rPr>
              <a:t>Tree</a:t>
            </a:r>
            <a:r>
              <a:rPr lang="ko-KR" altLang="en-US" sz="2000" b="1">
                <a:solidFill>
                  <a:srgbClr val="FF0000"/>
                </a:solidFill>
              </a:rPr>
              <a:t> </a:t>
            </a:r>
            <a:endParaRPr lang="en-US" altLang="ko-KR" sz="2000" b="1">
              <a:solidFill>
                <a:srgbClr val="FF0000"/>
              </a:solidFill>
            </a:endParaRPr>
          </a:p>
          <a:p>
            <a:r>
              <a:rPr lang="en-US" altLang="ko-KR" sz="2000" b="1">
                <a:solidFill>
                  <a:srgbClr val="FF0000"/>
                </a:solidFill>
              </a:rPr>
              <a:t>- Flexible Array</a:t>
            </a:r>
          </a:p>
          <a:p>
            <a:r>
              <a:rPr lang="en-US" altLang="ko-KR" sz="2000" b="1"/>
              <a:t>//-----------------------------------------------------------------</a:t>
            </a:r>
          </a:p>
          <a:p>
            <a:r>
              <a:rPr lang="en-US" altLang="ko-KR" sz="2000" b="1">
                <a:solidFill>
                  <a:srgbClr val="FF0000"/>
                </a:solidFill>
              </a:rPr>
              <a:t>- </a:t>
            </a:r>
            <a:r>
              <a:rPr lang="ko-KR" altLang="en-US" sz="2000" b="1">
                <a:solidFill>
                  <a:srgbClr val="FF0000"/>
                </a:solidFill>
              </a:rPr>
              <a:t>패턴매칭 </a:t>
            </a:r>
            <a:r>
              <a:rPr lang="en-US" altLang="ko-KR" sz="2000" b="1">
                <a:solidFill>
                  <a:srgbClr val="FF0000"/>
                </a:solidFill>
              </a:rPr>
              <a:t>: BF, KR, SO, MP, KMP,</a:t>
            </a:r>
            <a:r>
              <a:rPr lang="ko-KR" altLang="en-US" sz="2000" b="1">
                <a:solidFill>
                  <a:srgbClr val="FF0000"/>
                </a:solidFill>
              </a:rPr>
              <a:t> </a:t>
            </a:r>
            <a:r>
              <a:rPr lang="en-US" altLang="ko-KR" sz="2000" b="1">
                <a:solidFill>
                  <a:srgbClr val="FF0000"/>
                </a:solidFill>
              </a:rPr>
              <a:t>BM ...</a:t>
            </a:r>
          </a:p>
          <a:p>
            <a:r>
              <a:rPr lang="en-US" altLang="ko-KR" sz="2000" b="1">
                <a:solidFill>
                  <a:srgbClr val="FF0000"/>
                </a:solidFill>
              </a:rPr>
              <a:t>- Generic Algorithm ( swap, sort )</a:t>
            </a:r>
          </a:p>
          <a:p>
            <a:r>
              <a:rPr lang="en-US" altLang="ko-KR" sz="2000" b="1">
                <a:solidFill>
                  <a:srgbClr val="FF0000"/>
                </a:solidFill>
              </a:rPr>
              <a:t>- Bit</a:t>
            </a:r>
            <a:r>
              <a:rPr lang="ko-KR" altLang="en-US" sz="2000" b="1">
                <a:solidFill>
                  <a:srgbClr val="FF0000"/>
                </a:solidFill>
              </a:rPr>
              <a:t> </a:t>
            </a:r>
            <a:r>
              <a:rPr lang="en-US" altLang="ko-KR" sz="2000" b="1">
                <a:solidFill>
                  <a:srgbClr val="FF0000"/>
                </a:solidFill>
              </a:rPr>
              <a:t>Search</a:t>
            </a:r>
            <a:r>
              <a:rPr lang="ko-KR" altLang="en-US" sz="2000" b="1">
                <a:solidFill>
                  <a:srgbClr val="FF0000"/>
                </a:solidFill>
              </a:rPr>
              <a:t> </a:t>
            </a:r>
            <a:r>
              <a:rPr lang="en-US" altLang="ko-KR" sz="2000" b="1">
                <a:solidFill>
                  <a:srgbClr val="FF0000"/>
                </a:solidFill>
              </a:rPr>
              <a:t>Algorithm : ffs,</a:t>
            </a:r>
            <a:r>
              <a:rPr lang="ko-KR" altLang="en-US" sz="2000" b="1">
                <a:solidFill>
                  <a:srgbClr val="FF0000"/>
                </a:solidFill>
              </a:rPr>
              <a:t> </a:t>
            </a:r>
            <a:r>
              <a:rPr lang="en-US" altLang="ko-KR" sz="2000" b="1">
                <a:solidFill>
                  <a:srgbClr val="FF0000"/>
                </a:solidFill>
              </a:rPr>
              <a:t>find_next_bit, hweight , bit_rev</a:t>
            </a:r>
          </a:p>
          <a:p>
            <a:r>
              <a:rPr lang="en-US" altLang="ko-KR" sz="2000" b="1"/>
              <a:t>- </a:t>
            </a:r>
            <a:r>
              <a:rPr lang="ko-KR" altLang="en-US" sz="2000" b="1"/>
              <a:t>무결성 검사 </a:t>
            </a:r>
            <a:r>
              <a:rPr lang="en-US" altLang="ko-KR" sz="2000" b="1"/>
              <a:t>:  Parity =&gt; Check Sum =&gt; CRC8</a:t>
            </a:r>
          </a:p>
          <a:p>
            <a:r>
              <a:rPr lang="en-US" altLang="ko-KR" sz="2000"/>
              <a:t>//-----------------------------------------------------------------</a:t>
            </a:r>
          </a:p>
          <a:p>
            <a:r>
              <a:rPr lang="en-US" altLang="ko-KR" sz="2000"/>
              <a:t>- </a:t>
            </a:r>
            <a:r>
              <a:rPr lang="ko-KR" altLang="en-US" sz="2000"/>
              <a:t>암호학 </a:t>
            </a:r>
            <a:r>
              <a:rPr lang="en-US" altLang="ko-KR" sz="2000"/>
              <a:t>: </a:t>
            </a:r>
            <a:r>
              <a:rPr lang="ko-KR" altLang="en-US" sz="2000"/>
              <a:t>단일키 암호화 알고리즘 </a:t>
            </a:r>
            <a:r>
              <a:rPr lang="en-US" altLang="ko-KR" sz="2000"/>
              <a:t>( DES ), </a:t>
            </a:r>
            <a:r>
              <a:rPr lang="ko-KR" altLang="en-US" sz="2000"/>
              <a:t>공개키 암호화 알고리즘</a:t>
            </a:r>
            <a:r>
              <a:rPr lang="en-US" altLang="ko-KR" sz="2000"/>
              <a:t>( RSA )</a:t>
            </a:r>
          </a:p>
          <a:p>
            <a:r>
              <a:rPr lang="en-US" altLang="ko-KR" sz="2000"/>
              <a:t>- </a:t>
            </a:r>
            <a:r>
              <a:rPr lang="ko-KR" altLang="en-US" sz="2000"/>
              <a:t>압축 </a:t>
            </a:r>
            <a:r>
              <a:rPr lang="en-US" altLang="ko-KR" sz="2000"/>
              <a:t>:  RLE, Lempel Zib ,  </a:t>
            </a:r>
            <a:r>
              <a:rPr lang="ko-KR" altLang="en-US" sz="2000"/>
              <a:t>허프만 인코딩 </a:t>
            </a:r>
            <a:endParaRPr lang="en-US" altLang="ko-KR" sz="2000"/>
          </a:p>
          <a:p>
            <a:r>
              <a:rPr lang="en-US" altLang="ko-KR" sz="2000"/>
              <a:t>- </a:t>
            </a:r>
            <a:r>
              <a:rPr lang="ko-KR" altLang="en-US" sz="2000"/>
              <a:t>기하학 </a:t>
            </a:r>
            <a:r>
              <a:rPr lang="en-US" altLang="ko-KR" sz="2000"/>
              <a:t>: </a:t>
            </a:r>
            <a:r>
              <a:rPr lang="ko-KR" altLang="en-US" sz="2000"/>
              <a:t>브레즌햄 알고리즘 </a:t>
            </a:r>
            <a:r>
              <a:rPr lang="en-US" altLang="ko-KR" sz="2000"/>
              <a:t> ( line </a:t>
            </a:r>
            <a:r>
              <a:rPr lang="ko-KR" altLang="en-US" sz="2000"/>
              <a:t>그리기 </a:t>
            </a:r>
            <a:r>
              <a:rPr lang="en-US" altLang="ko-KR" sz="2000"/>
              <a:t>, </a:t>
            </a:r>
            <a:r>
              <a:rPr lang="ko-KR" altLang="en-US" sz="2000"/>
              <a:t>원 그리기 </a:t>
            </a:r>
            <a:r>
              <a:rPr lang="en-US" altLang="ko-KR" sz="2000"/>
              <a:t>) 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1529001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3B362BB-D3F5-4B47-9308-0088AA343AE5}"/>
              </a:ext>
            </a:extLst>
          </p:cNvPr>
          <p:cNvSpPr/>
          <p:nvPr/>
        </p:nvSpPr>
        <p:spPr>
          <a:xfrm>
            <a:off x="395536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F6553F6-E39A-4538-9E21-E8974781FD01}"/>
              </a:ext>
            </a:extLst>
          </p:cNvPr>
          <p:cNvSpPr/>
          <p:nvPr/>
        </p:nvSpPr>
        <p:spPr>
          <a:xfrm>
            <a:off x="632185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6E1EC6E-665E-4571-87B6-9376AA16D8E6}"/>
              </a:ext>
            </a:extLst>
          </p:cNvPr>
          <p:cNvSpPr/>
          <p:nvPr/>
        </p:nvSpPr>
        <p:spPr>
          <a:xfrm>
            <a:off x="868834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39E4654-777A-4342-B122-7EA8A659CB24}"/>
              </a:ext>
            </a:extLst>
          </p:cNvPr>
          <p:cNvSpPr/>
          <p:nvPr/>
        </p:nvSpPr>
        <p:spPr>
          <a:xfrm>
            <a:off x="1105483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BBED885-EB74-4438-B83B-147000B0D3BC}"/>
              </a:ext>
            </a:extLst>
          </p:cNvPr>
          <p:cNvSpPr/>
          <p:nvPr/>
        </p:nvSpPr>
        <p:spPr>
          <a:xfrm>
            <a:off x="1342132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1E1C140-6942-4DB4-B871-D89398FC37AA}"/>
              </a:ext>
            </a:extLst>
          </p:cNvPr>
          <p:cNvSpPr/>
          <p:nvPr/>
        </p:nvSpPr>
        <p:spPr>
          <a:xfrm>
            <a:off x="1578781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2A65ECA-2295-4B71-9CB9-B15FA70743E9}"/>
              </a:ext>
            </a:extLst>
          </p:cNvPr>
          <p:cNvSpPr/>
          <p:nvPr/>
        </p:nvSpPr>
        <p:spPr>
          <a:xfrm>
            <a:off x="1815430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CE7DA7F-C7AF-4536-8214-F49680B6AD08}"/>
              </a:ext>
            </a:extLst>
          </p:cNvPr>
          <p:cNvSpPr/>
          <p:nvPr/>
        </p:nvSpPr>
        <p:spPr>
          <a:xfrm>
            <a:off x="2052078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E8BAFB7-F6AB-45FF-892D-744B46502184}"/>
              </a:ext>
            </a:extLst>
          </p:cNvPr>
          <p:cNvSpPr/>
          <p:nvPr/>
        </p:nvSpPr>
        <p:spPr>
          <a:xfrm>
            <a:off x="2308755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BB795E5-B471-400E-BACA-EC4C8AF5A84F}"/>
              </a:ext>
            </a:extLst>
          </p:cNvPr>
          <p:cNvSpPr/>
          <p:nvPr/>
        </p:nvSpPr>
        <p:spPr>
          <a:xfrm>
            <a:off x="2545404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24757E7-CA81-4171-AEC3-C2AC3707BF71}"/>
              </a:ext>
            </a:extLst>
          </p:cNvPr>
          <p:cNvSpPr/>
          <p:nvPr/>
        </p:nvSpPr>
        <p:spPr>
          <a:xfrm>
            <a:off x="2782053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BFBADC7-211B-4187-95EE-DC82311A5AC7}"/>
              </a:ext>
            </a:extLst>
          </p:cNvPr>
          <p:cNvSpPr/>
          <p:nvPr/>
        </p:nvSpPr>
        <p:spPr>
          <a:xfrm>
            <a:off x="3018702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647B597-5620-4277-89AE-6045CE104B00}"/>
              </a:ext>
            </a:extLst>
          </p:cNvPr>
          <p:cNvSpPr/>
          <p:nvPr/>
        </p:nvSpPr>
        <p:spPr>
          <a:xfrm>
            <a:off x="3255351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DAF85FC-FEE0-4FA4-AC88-FD06D1D7CEF6}"/>
              </a:ext>
            </a:extLst>
          </p:cNvPr>
          <p:cNvSpPr/>
          <p:nvPr/>
        </p:nvSpPr>
        <p:spPr>
          <a:xfrm>
            <a:off x="3491999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CE7F3B2-52A5-4326-9D6D-D54209747953}"/>
              </a:ext>
            </a:extLst>
          </p:cNvPr>
          <p:cNvSpPr/>
          <p:nvPr/>
        </p:nvSpPr>
        <p:spPr>
          <a:xfrm>
            <a:off x="3728648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E1BEF91-845D-4C60-9822-ED5C2C8DA674}"/>
              </a:ext>
            </a:extLst>
          </p:cNvPr>
          <p:cNvSpPr/>
          <p:nvPr/>
        </p:nvSpPr>
        <p:spPr>
          <a:xfrm>
            <a:off x="3965297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1862607-AB2C-4F14-B779-CAB8B169CEDC}"/>
              </a:ext>
            </a:extLst>
          </p:cNvPr>
          <p:cNvSpPr/>
          <p:nvPr/>
        </p:nvSpPr>
        <p:spPr>
          <a:xfrm>
            <a:off x="4221974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9B9E101-121D-49ED-B664-F9A4C878CB25}"/>
              </a:ext>
            </a:extLst>
          </p:cNvPr>
          <p:cNvSpPr/>
          <p:nvPr/>
        </p:nvSpPr>
        <p:spPr>
          <a:xfrm>
            <a:off x="4458623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2FF5C7B-D686-4AF8-84EC-02F232A48807}"/>
              </a:ext>
            </a:extLst>
          </p:cNvPr>
          <p:cNvSpPr/>
          <p:nvPr/>
        </p:nvSpPr>
        <p:spPr>
          <a:xfrm>
            <a:off x="4695272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5193B01-52FC-4794-9FD6-B44700C1FA29}"/>
              </a:ext>
            </a:extLst>
          </p:cNvPr>
          <p:cNvSpPr/>
          <p:nvPr/>
        </p:nvSpPr>
        <p:spPr>
          <a:xfrm>
            <a:off x="4931921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9987623-277C-47A2-A257-171C2820CEEA}"/>
              </a:ext>
            </a:extLst>
          </p:cNvPr>
          <p:cNvSpPr/>
          <p:nvPr/>
        </p:nvSpPr>
        <p:spPr>
          <a:xfrm>
            <a:off x="5168569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7D93D9A-100A-4E13-9C4B-49F4CBF732D4}"/>
              </a:ext>
            </a:extLst>
          </p:cNvPr>
          <p:cNvSpPr/>
          <p:nvPr/>
        </p:nvSpPr>
        <p:spPr>
          <a:xfrm>
            <a:off x="5405218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A38DD1D-5F76-4DA4-9917-94DD74198BAC}"/>
              </a:ext>
            </a:extLst>
          </p:cNvPr>
          <p:cNvSpPr/>
          <p:nvPr/>
        </p:nvSpPr>
        <p:spPr>
          <a:xfrm>
            <a:off x="5641867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8492124-11EA-4F7B-B8BD-A2D28635A03E}"/>
              </a:ext>
            </a:extLst>
          </p:cNvPr>
          <p:cNvSpPr/>
          <p:nvPr/>
        </p:nvSpPr>
        <p:spPr>
          <a:xfrm>
            <a:off x="5878516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DD34978-0904-469D-B69B-03775D600FB8}"/>
              </a:ext>
            </a:extLst>
          </p:cNvPr>
          <p:cNvSpPr/>
          <p:nvPr/>
        </p:nvSpPr>
        <p:spPr>
          <a:xfrm>
            <a:off x="6135193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4EAB9C0-F2D1-4D02-A315-9BDF2C590E24}"/>
              </a:ext>
            </a:extLst>
          </p:cNvPr>
          <p:cNvSpPr/>
          <p:nvPr/>
        </p:nvSpPr>
        <p:spPr>
          <a:xfrm>
            <a:off x="6371842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BF133BD-ED92-4B0E-8867-2B94890450CC}"/>
              </a:ext>
            </a:extLst>
          </p:cNvPr>
          <p:cNvSpPr/>
          <p:nvPr/>
        </p:nvSpPr>
        <p:spPr>
          <a:xfrm>
            <a:off x="6608490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C924D69-77B9-470B-BCF1-F183AC1D3C24}"/>
              </a:ext>
            </a:extLst>
          </p:cNvPr>
          <p:cNvSpPr/>
          <p:nvPr/>
        </p:nvSpPr>
        <p:spPr>
          <a:xfrm>
            <a:off x="6845139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079B6FD-BB3C-4870-BC6F-06372C075800}"/>
              </a:ext>
            </a:extLst>
          </p:cNvPr>
          <p:cNvSpPr/>
          <p:nvPr/>
        </p:nvSpPr>
        <p:spPr>
          <a:xfrm>
            <a:off x="7081788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0B7F128-5435-41EF-8210-A8273C49C51B}"/>
              </a:ext>
            </a:extLst>
          </p:cNvPr>
          <p:cNvSpPr/>
          <p:nvPr/>
        </p:nvSpPr>
        <p:spPr>
          <a:xfrm>
            <a:off x="7318437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1B25D77-6817-4FF1-9D20-0132EDB9F6CE}"/>
              </a:ext>
            </a:extLst>
          </p:cNvPr>
          <p:cNvSpPr/>
          <p:nvPr/>
        </p:nvSpPr>
        <p:spPr>
          <a:xfrm>
            <a:off x="7555086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6F73D12-2C64-4F91-99B2-63901181FA89}"/>
              </a:ext>
            </a:extLst>
          </p:cNvPr>
          <p:cNvSpPr/>
          <p:nvPr/>
        </p:nvSpPr>
        <p:spPr>
          <a:xfrm>
            <a:off x="7791735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화살표: 오른쪽 36">
            <a:extLst>
              <a:ext uri="{FF2B5EF4-FFF2-40B4-BE49-F238E27FC236}">
                <a16:creationId xmlns:a16="http://schemas.microsoft.com/office/drawing/2014/main" id="{5B66C149-342F-4CF9-9C8A-76F75ACAA586}"/>
              </a:ext>
            </a:extLst>
          </p:cNvPr>
          <p:cNvSpPr/>
          <p:nvPr/>
        </p:nvSpPr>
        <p:spPr>
          <a:xfrm flipH="1">
            <a:off x="542726" y="44624"/>
            <a:ext cx="7367333" cy="288032"/>
          </a:xfrm>
          <a:prstGeom prst="rightArrow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A39DE83-5BA0-4FD2-8626-81C700A6D94E}"/>
              </a:ext>
            </a:extLst>
          </p:cNvPr>
          <p:cNvSpPr txBox="1"/>
          <p:nvPr/>
        </p:nvSpPr>
        <p:spPr>
          <a:xfrm>
            <a:off x="2051720" y="1196752"/>
            <a:ext cx="1595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0x02040840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0A03F83-8756-4750-95D7-C9F8B4C3F0B5}"/>
              </a:ext>
            </a:extLst>
          </p:cNvPr>
          <p:cNvSpPr txBox="1"/>
          <p:nvPr/>
        </p:nvSpPr>
        <p:spPr>
          <a:xfrm>
            <a:off x="542726" y="2276872"/>
            <a:ext cx="610936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unsigned int my_ffs( unsigned int bitmap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int i;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for(i=0; i&lt;32; i++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if( bitmap &amp; (1&lt;&lt;i)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	break;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return i;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BB8D635-DE60-424D-89D6-5DE22B425003}"/>
              </a:ext>
            </a:extLst>
          </p:cNvPr>
          <p:cNvSpPr txBox="1"/>
          <p:nvPr/>
        </p:nvSpPr>
        <p:spPr>
          <a:xfrm>
            <a:off x="544477" y="1641383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O(N)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0376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40A03F83-8756-4750-95D7-C9F8B4C3F0B5}"/>
              </a:ext>
            </a:extLst>
          </p:cNvPr>
          <p:cNvSpPr txBox="1"/>
          <p:nvPr/>
        </p:nvSpPr>
        <p:spPr>
          <a:xfrm>
            <a:off x="35496" y="44624"/>
            <a:ext cx="4996881" cy="7017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O(log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N)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unsigned int my_ffs(unsigned int word)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int num = 0;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if ((word &amp; 0xffff) == 0) {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	num += 16;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	word &gt;&gt;= 16;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}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if ((word &amp; 0xff) == 0) {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	num += 8;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	word &gt;&gt;= 8;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}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if ((word &amp; 0xf) == 0) {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	num += 4;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	word &gt;&gt;= 4;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}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if ((word &amp; 0x3) == 0) {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	num += 2;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	word &gt;&gt;= 2;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}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if ((word &amp; 0x1) == 0)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	num += 1;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return num;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1CF632-CC4D-4906-99A0-B697E6820BDB}"/>
              </a:ext>
            </a:extLst>
          </p:cNvPr>
          <p:cNvSpPr txBox="1"/>
          <p:nvPr/>
        </p:nvSpPr>
        <p:spPr>
          <a:xfrm>
            <a:off x="5364088" y="404664"/>
            <a:ext cx="5404043" cy="71711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0x02040840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num=6;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00000010 00000100 00001000 01000000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00000000 00000000 11111111 11111111 &amp;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00000000 00000000 00001000 01000000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00001000 01000000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00000000 11111111 &amp;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00000000 01000000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01000000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00001111 &amp;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00000000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0100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0011 &amp;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0000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01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01 &amp;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01</a:t>
            </a:r>
          </a:p>
          <a:p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7191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40A03F83-8756-4750-95D7-C9F8B4C3F0B5}"/>
              </a:ext>
            </a:extLst>
          </p:cNvPr>
          <p:cNvSpPr txBox="1"/>
          <p:nvPr/>
        </p:nvSpPr>
        <p:spPr>
          <a:xfrm>
            <a:off x="35496" y="44624"/>
            <a:ext cx="4996881" cy="7017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O(log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N)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unsigned int my_ffs(unsigned int word)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int num = 0;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if ((word &amp; 0xffff) == 0) {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	num += 16;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	word &gt;&gt;= 16;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}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if ((word &amp; 0xff) == 0) {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	num += 8;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	word &gt;&gt;= 8;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}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if ((word &amp; 0xf) == 0) {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	num += 4;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	word &gt;&gt;= 4;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}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if ((word &amp; 0x3) == 0) {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	num += 2;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	word &gt;&gt;= 2;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}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if ((word &amp; 0x1) == 0)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	num += 1;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return num;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1CF632-CC4D-4906-99A0-B697E6820BDB}"/>
              </a:ext>
            </a:extLst>
          </p:cNvPr>
          <p:cNvSpPr txBox="1"/>
          <p:nvPr/>
        </p:nvSpPr>
        <p:spPr>
          <a:xfrm>
            <a:off x="5148064" y="260648"/>
            <a:ext cx="5404043" cy="68634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0x80000000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num=31;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10000000 00000000 00000000 00000000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00000000 00000000 11111111 11111111 &amp;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00000000 00000000 00000000 00000000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10000000 00000000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00000000 11111111 &amp;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00000000 00000000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10000000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00001111 &amp;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00000000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1000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0011 &amp;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0000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10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01 &amp;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00</a:t>
            </a:r>
          </a:p>
        </p:txBody>
      </p:sp>
    </p:spTree>
    <p:extLst>
      <p:ext uri="{BB962C8B-B14F-4D97-AF65-F5344CB8AC3E}">
        <p14:creationId xmlns:p14="http://schemas.microsoft.com/office/powerpoint/2010/main" val="1303803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3B362BB-D3F5-4B47-9308-0088AA343AE5}"/>
              </a:ext>
            </a:extLst>
          </p:cNvPr>
          <p:cNvSpPr/>
          <p:nvPr/>
        </p:nvSpPr>
        <p:spPr>
          <a:xfrm>
            <a:off x="899592" y="1732746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F6553F6-E39A-4538-9E21-E8974781FD01}"/>
              </a:ext>
            </a:extLst>
          </p:cNvPr>
          <p:cNvSpPr/>
          <p:nvPr/>
        </p:nvSpPr>
        <p:spPr>
          <a:xfrm>
            <a:off x="1136241" y="1732746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6E1EC6E-665E-4571-87B6-9376AA16D8E6}"/>
              </a:ext>
            </a:extLst>
          </p:cNvPr>
          <p:cNvSpPr/>
          <p:nvPr/>
        </p:nvSpPr>
        <p:spPr>
          <a:xfrm>
            <a:off x="1372890" y="1732746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39E4654-777A-4342-B122-7EA8A659CB24}"/>
              </a:ext>
            </a:extLst>
          </p:cNvPr>
          <p:cNvSpPr/>
          <p:nvPr/>
        </p:nvSpPr>
        <p:spPr>
          <a:xfrm>
            <a:off x="1609539" y="1732746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BBED885-EB74-4438-B83B-147000B0D3BC}"/>
              </a:ext>
            </a:extLst>
          </p:cNvPr>
          <p:cNvSpPr/>
          <p:nvPr/>
        </p:nvSpPr>
        <p:spPr>
          <a:xfrm>
            <a:off x="1846188" y="1732746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1E1C140-6942-4DB4-B871-D89398FC37AA}"/>
              </a:ext>
            </a:extLst>
          </p:cNvPr>
          <p:cNvSpPr/>
          <p:nvPr/>
        </p:nvSpPr>
        <p:spPr>
          <a:xfrm>
            <a:off x="2082837" y="1732746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2A65ECA-2295-4B71-9CB9-B15FA70743E9}"/>
              </a:ext>
            </a:extLst>
          </p:cNvPr>
          <p:cNvSpPr/>
          <p:nvPr/>
        </p:nvSpPr>
        <p:spPr>
          <a:xfrm>
            <a:off x="2319486" y="1732746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CE7DA7F-C7AF-4536-8214-F49680B6AD08}"/>
              </a:ext>
            </a:extLst>
          </p:cNvPr>
          <p:cNvSpPr/>
          <p:nvPr/>
        </p:nvSpPr>
        <p:spPr>
          <a:xfrm>
            <a:off x="2556134" y="1732746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E8BAFB7-F6AB-45FF-892D-744B46502184}"/>
              </a:ext>
            </a:extLst>
          </p:cNvPr>
          <p:cNvSpPr/>
          <p:nvPr/>
        </p:nvSpPr>
        <p:spPr>
          <a:xfrm>
            <a:off x="2812811" y="1732746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BB795E5-B471-400E-BACA-EC4C8AF5A84F}"/>
              </a:ext>
            </a:extLst>
          </p:cNvPr>
          <p:cNvSpPr/>
          <p:nvPr/>
        </p:nvSpPr>
        <p:spPr>
          <a:xfrm>
            <a:off x="3049460" y="1732746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24757E7-CA81-4171-AEC3-C2AC3707BF71}"/>
              </a:ext>
            </a:extLst>
          </p:cNvPr>
          <p:cNvSpPr/>
          <p:nvPr/>
        </p:nvSpPr>
        <p:spPr>
          <a:xfrm>
            <a:off x="3286109" y="1732746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BFBADC7-211B-4187-95EE-DC82311A5AC7}"/>
              </a:ext>
            </a:extLst>
          </p:cNvPr>
          <p:cNvSpPr/>
          <p:nvPr/>
        </p:nvSpPr>
        <p:spPr>
          <a:xfrm>
            <a:off x="3522758" y="1732746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647B597-5620-4277-89AE-6045CE104B00}"/>
              </a:ext>
            </a:extLst>
          </p:cNvPr>
          <p:cNvSpPr/>
          <p:nvPr/>
        </p:nvSpPr>
        <p:spPr>
          <a:xfrm>
            <a:off x="3759407" y="1732746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DAF85FC-FEE0-4FA4-AC88-FD06D1D7CEF6}"/>
              </a:ext>
            </a:extLst>
          </p:cNvPr>
          <p:cNvSpPr/>
          <p:nvPr/>
        </p:nvSpPr>
        <p:spPr>
          <a:xfrm>
            <a:off x="3996055" y="1732746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CE7F3B2-52A5-4326-9D6D-D54209747953}"/>
              </a:ext>
            </a:extLst>
          </p:cNvPr>
          <p:cNvSpPr/>
          <p:nvPr/>
        </p:nvSpPr>
        <p:spPr>
          <a:xfrm>
            <a:off x="4232704" y="1732746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E1BEF91-845D-4C60-9822-ED5C2C8DA674}"/>
              </a:ext>
            </a:extLst>
          </p:cNvPr>
          <p:cNvSpPr/>
          <p:nvPr/>
        </p:nvSpPr>
        <p:spPr>
          <a:xfrm>
            <a:off x="4469353" y="1732746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1862607-AB2C-4F14-B779-CAB8B169CEDC}"/>
              </a:ext>
            </a:extLst>
          </p:cNvPr>
          <p:cNvSpPr/>
          <p:nvPr/>
        </p:nvSpPr>
        <p:spPr>
          <a:xfrm>
            <a:off x="4726030" y="1732746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9B9E101-121D-49ED-B664-F9A4C878CB25}"/>
              </a:ext>
            </a:extLst>
          </p:cNvPr>
          <p:cNvSpPr/>
          <p:nvPr/>
        </p:nvSpPr>
        <p:spPr>
          <a:xfrm>
            <a:off x="4962679" y="1732746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2FF5C7B-D686-4AF8-84EC-02F232A48807}"/>
              </a:ext>
            </a:extLst>
          </p:cNvPr>
          <p:cNvSpPr/>
          <p:nvPr/>
        </p:nvSpPr>
        <p:spPr>
          <a:xfrm>
            <a:off x="5199328" y="1732746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5193B01-52FC-4794-9FD6-B44700C1FA29}"/>
              </a:ext>
            </a:extLst>
          </p:cNvPr>
          <p:cNvSpPr/>
          <p:nvPr/>
        </p:nvSpPr>
        <p:spPr>
          <a:xfrm>
            <a:off x="5435977" y="1732746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9987623-277C-47A2-A257-171C2820CEEA}"/>
              </a:ext>
            </a:extLst>
          </p:cNvPr>
          <p:cNvSpPr/>
          <p:nvPr/>
        </p:nvSpPr>
        <p:spPr>
          <a:xfrm>
            <a:off x="5672625" y="1732746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7D93D9A-100A-4E13-9C4B-49F4CBF732D4}"/>
              </a:ext>
            </a:extLst>
          </p:cNvPr>
          <p:cNvSpPr/>
          <p:nvPr/>
        </p:nvSpPr>
        <p:spPr>
          <a:xfrm>
            <a:off x="5909274" y="1732746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A38DD1D-5F76-4DA4-9917-94DD74198BAC}"/>
              </a:ext>
            </a:extLst>
          </p:cNvPr>
          <p:cNvSpPr/>
          <p:nvPr/>
        </p:nvSpPr>
        <p:spPr>
          <a:xfrm>
            <a:off x="6145923" y="1732746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8492124-11EA-4F7B-B8BD-A2D28635A03E}"/>
              </a:ext>
            </a:extLst>
          </p:cNvPr>
          <p:cNvSpPr/>
          <p:nvPr/>
        </p:nvSpPr>
        <p:spPr>
          <a:xfrm>
            <a:off x="6382572" y="1732746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DD34978-0904-469D-B69B-03775D600FB8}"/>
              </a:ext>
            </a:extLst>
          </p:cNvPr>
          <p:cNvSpPr/>
          <p:nvPr/>
        </p:nvSpPr>
        <p:spPr>
          <a:xfrm>
            <a:off x="6639249" y="1732746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4EAB9C0-F2D1-4D02-A315-9BDF2C590E24}"/>
              </a:ext>
            </a:extLst>
          </p:cNvPr>
          <p:cNvSpPr/>
          <p:nvPr/>
        </p:nvSpPr>
        <p:spPr>
          <a:xfrm>
            <a:off x="6875898" y="1732746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BF133BD-ED92-4B0E-8867-2B94890450CC}"/>
              </a:ext>
            </a:extLst>
          </p:cNvPr>
          <p:cNvSpPr/>
          <p:nvPr/>
        </p:nvSpPr>
        <p:spPr>
          <a:xfrm>
            <a:off x="7112546" y="1732746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C924D69-77B9-470B-BCF1-F183AC1D3C24}"/>
              </a:ext>
            </a:extLst>
          </p:cNvPr>
          <p:cNvSpPr/>
          <p:nvPr/>
        </p:nvSpPr>
        <p:spPr>
          <a:xfrm>
            <a:off x="7349195" y="1732746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079B6FD-BB3C-4870-BC6F-06372C075800}"/>
              </a:ext>
            </a:extLst>
          </p:cNvPr>
          <p:cNvSpPr/>
          <p:nvPr/>
        </p:nvSpPr>
        <p:spPr>
          <a:xfrm>
            <a:off x="7585844" y="1732746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0B7F128-5435-41EF-8210-A8273C49C51B}"/>
              </a:ext>
            </a:extLst>
          </p:cNvPr>
          <p:cNvSpPr/>
          <p:nvPr/>
        </p:nvSpPr>
        <p:spPr>
          <a:xfrm>
            <a:off x="7822493" y="1732746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1B25D77-6817-4FF1-9D20-0132EDB9F6CE}"/>
              </a:ext>
            </a:extLst>
          </p:cNvPr>
          <p:cNvSpPr/>
          <p:nvPr/>
        </p:nvSpPr>
        <p:spPr>
          <a:xfrm>
            <a:off x="8059142" y="1732746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6F73D12-2C64-4F91-99B2-63901181FA89}"/>
              </a:ext>
            </a:extLst>
          </p:cNvPr>
          <p:cNvSpPr/>
          <p:nvPr/>
        </p:nvSpPr>
        <p:spPr>
          <a:xfrm>
            <a:off x="8295791" y="1732746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4F197C7-D197-4E7E-BA2D-17075B0A84B5}"/>
              </a:ext>
            </a:extLst>
          </p:cNvPr>
          <p:cNvSpPr/>
          <p:nvPr/>
        </p:nvSpPr>
        <p:spPr>
          <a:xfrm>
            <a:off x="899592" y="2308810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50BA346-C7DD-4856-A647-7FEBB7B2B4B5}"/>
              </a:ext>
            </a:extLst>
          </p:cNvPr>
          <p:cNvSpPr/>
          <p:nvPr/>
        </p:nvSpPr>
        <p:spPr>
          <a:xfrm>
            <a:off x="1136241" y="2308810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1475D8D-8B32-420C-B246-19222BEB1BF4}"/>
              </a:ext>
            </a:extLst>
          </p:cNvPr>
          <p:cNvSpPr/>
          <p:nvPr/>
        </p:nvSpPr>
        <p:spPr>
          <a:xfrm>
            <a:off x="1372890" y="2308810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C0AADA9-BE5D-4B14-8784-B5B2C629099A}"/>
              </a:ext>
            </a:extLst>
          </p:cNvPr>
          <p:cNvSpPr/>
          <p:nvPr/>
        </p:nvSpPr>
        <p:spPr>
          <a:xfrm>
            <a:off x="1609539" y="2308810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ABA2E08-AF33-4BF5-9114-9064AACD6D9C}"/>
              </a:ext>
            </a:extLst>
          </p:cNvPr>
          <p:cNvSpPr/>
          <p:nvPr/>
        </p:nvSpPr>
        <p:spPr>
          <a:xfrm>
            <a:off x="1846188" y="2308810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C2A62DB-D0E9-4822-8BDB-52A828F256CA}"/>
              </a:ext>
            </a:extLst>
          </p:cNvPr>
          <p:cNvSpPr/>
          <p:nvPr/>
        </p:nvSpPr>
        <p:spPr>
          <a:xfrm>
            <a:off x="2082837" y="2308810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E28B702-CE1F-48A4-BDF1-36FB76249C97}"/>
              </a:ext>
            </a:extLst>
          </p:cNvPr>
          <p:cNvSpPr/>
          <p:nvPr/>
        </p:nvSpPr>
        <p:spPr>
          <a:xfrm>
            <a:off x="2319486" y="2308810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24FA22E-3621-4279-8A51-1B718CD71EF9}"/>
              </a:ext>
            </a:extLst>
          </p:cNvPr>
          <p:cNvSpPr/>
          <p:nvPr/>
        </p:nvSpPr>
        <p:spPr>
          <a:xfrm>
            <a:off x="2556134" y="2308810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6674319-7007-40B5-8E25-7D9558156751}"/>
              </a:ext>
            </a:extLst>
          </p:cNvPr>
          <p:cNvSpPr/>
          <p:nvPr/>
        </p:nvSpPr>
        <p:spPr>
          <a:xfrm>
            <a:off x="2812811" y="2308810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CC958AE-D562-445B-812A-1FB160F68FEF}"/>
              </a:ext>
            </a:extLst>
          </p:cNvPr>
          <p:cNvSpPr/>
          <p:nvPr/>
        </p:nvSpPr>
        <p:spPr>
          <a:xfrm>
            <a:off x="3049460" y="2308810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E291AF6-2012-455A-BF76-98BBE0D2FF3D}"/>
              </a:ext>
            </a:extLst>
          </p:cNvPr>
          <p:cNvSpPr/>
          <p:nvPr/>
        </p:nvSpPr>
        <p:spPr>
          <a:xfrm>
            <a:off x="3286109" y="2308810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E160DBA-3470-4DE3-B9D2-3A7E24D0C3DA}"/>
              </a:ext>
            </a:extLst>
          </p:cNvPr>
          <p:cNvSpPr/>
          <p:nvPr/>
        </p:nvSpPr>
        <p:spPr>
          <a:xfrm>
            <a:off x="3522758" y="2308810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B9A9DE9-81A4-4D53-9F3E-71CE24D62801}"/>
              </a:ext>
            </a:extLst>
          </p:cNvPr>
          <p:cNvSpPr/>
          <p:nvPr/>
        </p:nvSpPr>
        <p:spPr>
          <a:xfrm>
            <a:off x="3759407" y="2308810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899D5761-E927-4295-B6BB-BA3A2A6216ED}"/>
              </a:ext>
            </a:extLst>
          </p:cNvPr>
          <p:cNvSpPr/>
          <p:nvPr/>
        </p:nvSpPr>
        <p:spPr>
          <a:xfrm>
            <a:off x="3996055" y="2308810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84EC3CCC-BDBF-4CC7-A232-5F1B7D41D356}"/>
              </a:ext>
            </a:extLst>
          </p:cNvPr>
          <p:cNvSpPr/>
          <p:nvPr/>
        </p:nvSpPr>
        <p:spPr>
          <a:xfrm>
            <a:off x="4232704" y="2308810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2231406-3E7D-4A52-BFA4-C749659377EF}"/>
              </a:ext>
            </a:extLst>
          </p:cNvPr>
          <p:cNvSpPr/>
          <p:nvPr/>
        </p:nvSpPr>
        <p:spPr>
          <a:xfrm>
            <a:off x="4469353" y="2308810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7347FFE3-0245-485F-8F5B-A72164D9C256}"/>
              </a:ext>
            </a:extLst>
          </p:cNvPr>
          <p:cNvSpPr/>
          <p:nvPr/>
        </p:nvSpPr>
        <p:spPr>
          <a:xfrm>
            <a:off x="4726030" y="2308810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12230037-DD72-4ABA-A0B3-713845E7F896}"/>
              </a:ext>
            </a:extLst>
          </p:cNvPr>
          <p:cNvSpPr/>
          <p:nvPr/>
        </p:nvSpPr>
        <p:spPr>
          <a:xfrm>
            <a:off x="4962679" y="2308810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C8CDFA0D-DAD3-496C-8675-E1CD38E1BBCA}"/>
              </a:ext>
            </a:extLst>
          </p:cNvPr>
          <p:cNvSpPr/>
          <p:nvPr/>
        </p:nvSpPr>
        <p:spPr>
          <a:xfrm>
            <a:off x="5199328" y="2308810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3E2D9AD9-BD80-4A68-9C58-47DDC486353B}"/>
              </a:ext>
            </a:extLst>
          </p:cNvPr>
          <p:cNvSpPr/>
          <p:nvPr/>
        </p:nvSpPr>
        <p:spPr>
          <a:xfrm>
            <a:off x="5435977" y="2308810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5DA3C0A7-620F-49A8-9FF8-FA6CF57804DF}"/>
              </a:ext>
            </a:extLst>
          </p:cNvPr>
          <p:cNvSpPr/>
          <p:nvPr/>
        </p:nvSpPr>
        <p:spPr>
          <a:xfrm>
            <a:off x="5672625" y="2308810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A04B7832-C56C-457B-B97C-0BADAE7276C2}"/>
              </a:ext>
            </a:extLst>
          </p:cNvPr>
          <p:cNvSpPr/>
          <p:nvPr/>
        </p:nvSpPr>
        <p:spPr>
          <a:xfrm>
            <a:off x="5909274" y="2308810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97B6183D-2A56-4093-BE02-B7CA2D02CF57}"/>
              </a:ext>
            </a:extLst>
          </p:cNvPr>
          <p:cNvSpPr/>
          <p:nvPr/>
        </p:nvSpPr>
        <p:spPr>
          <a:xfrm>
            <a:off x="6145923" y="2308810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5E77EB09-7CED-41EE-AD14-DCBF6ADC1BDB}"/>
              </a:ext>
            </a:extLst>
          </p:cNvPr>
          <p:cNvSpPr/>
          <p:nvPr/>
        </p:nvSpPr>
        <p:spPr>
          <a:xfrm>
            <a:off x="6382572" y="2308810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017801B1-3ED1-4F3D-98DD-90C111AF80FD}"/>
              </a:ext>
            </a:extLst>
          </p:cNvPr>
          <p:cNvSpPr/>
          <p:nvPr/>
        </p:nvSpPr>
        <p:spPr>
          <a:xfrm>
            <a:off x="6639249" y="2308810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930BCB35-27A7-4698-8DBB-E29DA2600712}"/>
              </a:ext>
            </a:extLst>
          </p:cNvPr>
          <p:cNvSpPr/>
          <p:nvPr/>
        </p:nvSpPr>
        <p:spPr>
          <a:xfrm>
            <a:off x="6875898" y="2308810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E1715A4D-79EB-433A-8530-AAE95B82550D}"/>
              </a:ext>
            </a:extLst>
          </p:cNvPr>
          <p:cNvSpPr/>
          <p:nvPr/>
        </p:nvSpPr>
        <p:spPr>
          <a:xfrm>
            <a:off x="7112546" y="2308810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3A4A6524-EB87-421A-B190-F43132C5C8C6}"/>
              </a:ext>
            </a:extLst>
          </p:cNvPr>
          <p:cNvSpPr/>
          <p:nvPr/>
        </p:nvSpPr>
        <p:spPr>
          <a:xfrm>
            <a:off x="7349195" y="2308810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F6E0EF62-213F-4DE0-B599-CA9E9AC863F1}"/>
              </a:ext>
            </a:extLst>
          </p:cNvPr>
          <p:cNvSpPr/>
          <p:nvPr/>
        </p:nvSpPr>
        <p:spPr>
          <a:xfrm>
            <a:off x="7585844" y="2308810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3D1371E4-EAA3-4C13-8903-43FE596CADCF}"/>
              </a:ext>
            </a:extLst>
          </p:cNvPr>
          <p:cNvSpPr/>
          <p:nvPr/>
        </p:nvSpPr>
        <p:spPr>
          <a:xfrm>
            <a:off x="7822493" y="2308810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394A0901-1733-48E4-AC7D-2BDE02BCBBCB}"/>
              </a:ext>
            </a:extLst>
          </p:cNvPr>
          <p:cNvSpPr/>
          <p:nvPr/>
        </p:nvSpPr>
        <p:spPr>
          <a:xfrm>
            <a:off x="8059142" y="2308810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7EA1DBF5-75B5-4E78-A181-3B8A9BF87623}"/>
              </a:ext>
            </a:extLst>
          </p:cNvPr>
          <p:cNvSpPr/>
          <p:nvPr/>
        </p:nvSpPr>
        <p:spPr>
          <a:xfrm>
            <a:off x="8295791" y="2308810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A0AEBCD8-AFDB-42B9-9EF3-8D92AAA39E9F}"/>
              </a:ext>
            </a:extLst>
          </p:cNvPr>
          <p:cNvSpPr/>
          <p:nvPr/>
        </p:nvSpPr>
        <p:spPr>
          <a:xfrm>
            <a:off x="899592" y="2884874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5FD970C6-91CF-442A-A148-2AFF5949DC0C}"/>
              </a:ext>
            </a:extLst>
          </p:cNvPr>
          <p:cNvSpPr/>
          <p:nvPr/>
        </p:nvSpPr>
        <p:spPr>
          <a:xfrm>
            <a:off x="1136241" y="2884874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A55EADD8-CF0D-472E-97E5-03CE89ACF713}"/>
              </a:ext>
            </a:extLst>
          </p:cNvPr>
          <p:cNvSpPr/>
          <p:nvPr/>
        </p:nvSpPr>
        <p:spPr>
          <a:xfrm>
            <a:off x="1372890" y="2884874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7673A4E7-5C91-45C0-B104-BE3914F85555}"/>
              </a:ext>
            </a:extLst>
          </p:cNvPr>
          <p:cNvSpPr/>
          <p:nvPr/>
        </p:nvSpPr>
        <p:spPr>
          <a:xfrm>
            <a:off x="1609539" y="2884874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C5E911D3-73CB-40B1-908F-36572241061B}"/>
              </a:ext>
            </a:extLst>
          </p:cNvPr>
          <p:cNvSpPr/>
          <p:nvPr/>
        </p:nvSpPr>
        <p:spPr>
          <a:xfrm>
            <a:off x="1846188" y="2884874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0F4D4E1D-1B64-441F-A56C-0E8B63567974}"/>
              </a:ext>
            </a:extLst>
          </p:cNvPr>
          <p:cNvSpPr/>
          <p:nvPr/>
        </p:nvSpPr>
        <p:spPr>
          <a:xfrm>
            <a:off x="2082837" y="2884874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A3BFEA20-9117-461B-8823-64867DD5DFF0}"/>
              </a:ext>
            </a:extLst>
          </p:cNvPr>
          <p:cNvSpPr/>
          <p:nvPr/>
        </p:nvSpPr>
        <p:spPr>
          <a:xfrm>
            <a:off x="2319486" y="2884874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A25FA5FE-66A7-4E77-9A1D-47652FDAD7A7}"/>
              </a:ext>
            </a:extLst>
          </p:cNvPr>
          <p:cNvSpPr/>
          <p:nvPr/>
        </p:nvSpPr>
        <p:spPr>
          <a:xfrm>
            <a:off x="2556134" y="2884874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B02F9DCF-D618-4762-9EDB-7F1EC09AC106}"/>
              </a:ext>
            </a:extLst>
          </p:cNvPr>
          <p:cNvSpPr/>
          <p:nvPr/>
        </p:nvSpPr>
        <p:spPr>
          <a:xfrm>
            <a:off x="2812811" y="2884874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16A0A665-6F59-4145-B975-D247149163CA}"/>
              </a:ext>
            </a:extLst>
          </p:cNvPr>
          <p:cNvSpPr/>
          <p:nvPr/>
        </p:nvSpPr>
        <p:spPr>
          <a:xfrm>
            <a:off x="3049460" y="2884874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B26C0FAD-27CA-4BE5-9619-D3D003F86814}"/>
              </a:ext>
            </a:extLst>
          </p:cNvPr>
          <p:cNvSpPr/>
          <p:nvPr/>
        </p:nvSpPr>
        <p:spPr>
          <a:xfrm>
            <a:off x="3286109" y="2884874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356797AD-8EF6-4272-A18A-48C30D3EDD43}"/>
              </a:ext>
            </a:extLst>
          </p:cNvPr>
          <p:cNvSpPr/>
          <p:nvPr/>
        </p:nvSpPr>
        <p:spPr>
          <a:xfrm>
            <a:off x="3522758" y="2884874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306E3D0E-6A10-4A0F-A673-F99016BD6996}"/>
              </a:ext>
            </a:extLst>
          </p:cNvPr>
          <p:cNvSpPr/>
          <p:nvPr/>
        </p:nvSpPr>
        <p:spPr>
          <a:xfrm>
            <a:off x="3759407" y="2884874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365F305F-DFA9-4FEF-B884-FDD3BA6D7AC1}"/>
              </a:ext>
            </a:extLst>
          </p:cNvPr>
          <p:cNvSpPr/>
          <p:nvPr/>
        </p:nvSpPr>
        <p:spPr>
          <a:xfrm>
            <a:off x="3996055" y="2884874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97D12A50-7D01-4EC8-8C3C-2464D2F78355}"/>
              </a:ext>
            </a:extLst>
          </p:cNvPr>
          <p:cNvSpPr/>
          <p:nvPr/>
        </p:nvSpPr>
        <p:spPr>
          <a:xfrm>
            <a:off x="4232704" y="2884874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F86A4AD9-1556-4FF8-AB00-29AF8F2FB86F}"/>
              </a:ext>
            </a:extLst>
          </p:cNvPr>
          <p:cNvSpPr/>
          <p:nvPr/>
        </p:nvSpPr>
        <p:spPr>
          <a:xfrm>
            <a:off x="4469353" y="2884874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B142C6FC-6A95-4DB6-A83C-7FC55A902AA4}"/>
              </a:ext>
            </a:extLst>
          </p:cNvPr>
          <p:cNvSpPr/>
          <p:nvPr/>
        </p:nvSpPr>
        <p:spPr>
          <a:xfrm>
            <a:off x="4726030" y="2884874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9E207F9E-405C-4F20-BDE6-8925CFC36972}"/>
              </a:ext>
            </a:extLst>
          </p:cNvPr>
          <p:cNvSpPr/>
          <p:nvPr/>
        </p:nvSpPr>
        <p:spPr>
          <a:xfrm>
            <a:off x="4962679" y="2884874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4B3E5A39-51F1-4831-865C-0EFE2A1EAF3F}"/>
              </a:ext>
            </a:extLst>
          </p:cNvPr>
          <p:cNvSpPr/>
          <p:nvPr/>
        </p:nvSpPr>
        <p:spPr>
          <a:xfrm>
            <a:off x="5199328" y="2884874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0C465444-2EC6-4E0B-9874-0F35202B4DA2}"/>
              </a:ext>
            </a:extLst>
          </p:cNvPr>
          <p:cNvSpPr/>
          <p:nvPr/>
        </p:nvSpPr>
        <p:spPr>
          <a:xfrm>
            <a:off x="5435977" y="2884874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D21A8602-1474-4516-89B1-996C388801E7}"/>
              </a:ext>
            </a:extLst>
          </p:cNvPr>
          <p:cNvSpPr/>
          <p:nvPr/>
        </p:nvSpPr>
        <p:spPr>
          <a:xfrm>
            <a:off x="5672625" y="2884874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AFC26646-4605-4BA9-8F4D-C946EE18857E}"/>
              </a:ext>
            </a:extLst>
          </p:cNvPr>
          <p:cNvSpPr/>
          <p:nvPr/>
        </p:nvSpPr>
        <p:spPr>
          <a:xfrm>
            <a:off x="5909274" y="2884874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B532EC94-C813-43A2-96C4-D72604435125}"/>
              </a:ext>
            </a:extLst>
          </p:cNvPr>
          <p:cNvSpPr/>
          <p:nvPr/>
        </p:nvSpPr>
        <p:spPr>
          <a:xfrm>
            <a:off x="6145923" y="2884874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517A56A1-8806-4D56-9D99-62B88AB462B4}"/>
              </a:ext>
            </a:extLst>
          </p:cNvPr>
          <p:cNvSpPr/>
          <p:nvPr/>
        </p:nvSpPr>
        <p:spPr>
          <a:xfrm>
            <a:off x="6382572" y="2884874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158D048C-9481-4BED-AEA3-C08AF1F9D7B9}"/>
              </a:ext>
            </a:extLst>
          </p:cNvPr>
          <p:cNvSpPr/>
          <p:nvPr/>
        </p:nvSpPr>
        <p:spPr>
          <a:xfrm>
            <a:off x="6639249" y="2884874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22CFE31F-A9CE-4943-9428-771DACF42740}"/>
              </a:ext>
            </a:extLst>
          </p:cNvPr>
          <p:cNvSpPr/>
          <p:nvPr/>
        </p:nvSpPr>
        <p:spPr>
          <a:xfrm>
            <a:off x="6875898" y="2884874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0680114B-2BC7-4F6E-9592-237FBE83EB0D}"/>
              </a:ext>
            </a:extLst>
          </p:cNvPr>
          <p:cNvSpPr/>
          <p:nvPr/>
        </p:nvSpPr>
        <p:spPr>
          <a:xfrm>
            <a:off x="7112546" y="2884874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1F07E31D-0B41-4F95-9015-6C421A642A7C}"/>
              </a:ext>
            </a:extLst>
          </p:cNvPr>
          <p:cNvSpPr/>
          <p:nvPr/>
        </p:nvSpPr>
        <p:spPr>
          <a:xfrm>
            <a:off x="7349195" y="2884874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98D10B88-396E-4DAB-A537-DFFF326C6408}"/>
              </a:ext>
            </a:extLst>
          </p:cNvPr>
          <p:cNvSpPr/>
          <p:nvPr/>
        </p:nvSpPr>
        <p:spPr>
          <a:xfrm>
            <a:off x="7585844" y="2884874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F6EB69EB-702E-456B-82D1-F75A03BD3E31}"/>
              </a:ext>
            </a:extLst>
          </p:cNvPr>
          <p:cNvSpPr/>
          <p:nvPr/>
        </p:nvSpPr>
        <p:spPr>
          <a:xfrm>
            <a:off x="7822493" y="2884874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778AF04E-4EE3-43C6-8870-EC9B9436DB9D}"/>
              </a:ext>
            </a:extLst>
          </p:cNvPr>
          <p:cNvSpPr/>
          <p:nvPr/>
        </p:nvSpPr>
        <p:spPr>
          <a:xfrm>
            <a:off x="8059142" y="2884874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0325322B-AFB7-444C-A358-C91395A6CFEE}"/>
              </a:ext>
            </a:extLst>
          </p:cNvPr>
          <p:cNvSpPr/>
          <p:nvPr/>
        </p:nvSpPr>
        <p:spPr>
          <a:xfrm>
            <a:off x="8295791" y="2884874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7742151A-E82F-40E8-AD0E-02FA99ED7986}"/>
              </a:ext>
            </a:extLst>
          </p:cNvPr>
          <p:cNvSpPr/>
          <p:nvPr/>
        </p:nvSpPr>
        <p:spPr>
          <a:xfrm>
            <a:off x="899592" y="3460938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A16B5733-7075-479E-A8FC-0E5D817607D8}"/>
              </a:ext>
            </a:extLst>
          </p:cNvPr>
          <p:cNvSpPr/>
          <p:nvPr/>
        </p:nvSpPr>
        <p:spPr>
          <a:xfrm>
            <a:off x="1136241" y="3460938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DA6D1B62-8F12-4754-9827-DC612D8A4A7E}"/>
              </a:ext>
            </a:extLst>
          </p:cNvPr>
          <p:cNvSpPr/>
          <p:nvPr/>
        </p:nvSpPr>
        <p:spPr>
          <a:xfrm>
            <a:off x="1372890" y="3460938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0C5E6E58-EC5E-4FE7-A425-8143F0B1322D}"/>
              </a:ext>
            </a:extLst>
          </p:cNvPr>
          <p:cNvSpPr/>
          <p:nvPr/>
        </p:nvSpPr>
        <p:spPr>
          <a:xfrm>
            <a:off x="1609539" y="3460938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ED83AC78-9229-436C-8D6D-6A47FE819E81}"/>
              </a:ext>
            </a:extLst>
          </p:cNvPr>
          <p:cNvSpPr/>
          <p:nvPr/>
        </p:nvSpPr>
        <p:spPr>
          <a:xfrm>
            <a:off x="1846188" y="3460938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D7258A86-0279-4DE4-9C04-32461149714E}"/>
              </a:ext>
            </a:extLst>
          </p:cNvPr>
          <p:cNvSpPr/>
          <p:nvPr/>
        </p:nvSpPr>
        <p:spPr>
          <a:xfrm>
            <a:off x="2082837" y="3460938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A8B0DEF5-25B6-44DA-A688-C449BD5934E9}"/>
              </a:ext>
            </a:extLst>
          </p:cNvPr>
          <p:cNvSpPr/>
          <p:nvPr/>
        </p:nvSpPr>
        <p:spPr>
          <a:xfrm>
            <a:off x="2319486" y="3460938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48A936A9-6EA8-4FF5-B50D-7D51EA141C2D}"/>
              </a:ext>
            </a:extLst>
          </p:cNvPr>
          <p:cNvSpPr/>
          <p:nvPr/>
        </p:nvSpPr>
        <p:spPr>
          <a:xfrm>
            <a:off x="2556134" y="3460938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16FA152C-B259-41C4-A3E5-C715910A5E16}"/>
              </a:ext>
            </a:extLst>
          </p:cNvPr>
          <p:cNvSpPr/>
          <p:nvPr/>
        </p:nvSpPr>
        <p:spPr>
          <a:xfrm>
            <a:off x="2812811" y="3460938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1D91DF95-E693-4103-8A60-65EAE40C5DDD}"/>
              </a:ext>
            </a:extLst>
          </p:cNvPr>
          <p:cNvSpPr/>
          <p:nvPr/>
        </p:nvSpPr>
        <p:spPr>
          <a:xfrm>
            <a:off x="3049460" y="3460938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2AB5ABCC-B168-4B03-B195-A7893FA168B9}"/>
              </a:ext>
            </a:extLst>
          </p:cNvPr>
          <p:cNvSpPr/>
          <p:nvPr/>
        </p:nvSpPr>
        <p:spPr>
          <a:xfrm>
            <a:off x="3286109" y="3460938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ED347BD1-97FB-4350-A8E3-0CACF5D1715F}"/>
              </a:ext>
            </a:extLst>
          </p:cNvPr>
          <p:cNvSpPr/>
          <p:nvPr/>
        </p:nvSpPr>
        <p:spPr>
          <a:xfrm>
            <a:off x="3522758" y="3460938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41D6D222-530A-4A58-B98B-32EA487D18F1}"/>
              </a:ext>
            </a:extLst>
          </p:cNvPr>
          <p:cNvSpPr/>
          <p:nvPr/>
        </p:nvSpPr>
        <p:spPr>
          <a:xfrm>
            <a:off x="3759407" y="3460938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F1E8F074-312B-440D-BBB2-43F8D1E3C1E0}"/>
              </a:ext>
            </a:extLst>
          </p:cNvPr>
          <p:cNvSpPr/>
          <p:nvPr/>
        </p:nvSpPr>
        <p:spPr>
          <a:xfrm>
            <a:off x="3996055" y="3460938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0F553D98-36E1-43F9-B3CA-978C07126BAD}"/>
              </a:ext>
            </a:extLst>
          </p:cNvPr>
          <p:cNvSpPr/>
          <p:nvPr/>
        </p:nvSpPr>
        <p:spPr>
          <a:xfrm>
            <a:off x="4232704" y="3460938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A3DF49E2-3646-4E2E-86EA-9389A6210978}"/>
              </a:ext>
            </a:extLst>
          </p:cNvPr>
          <p:cNvSpPr/>
          <p:nvPr/>
        </p:nvSpPr>
        <p:spPr>
          <a:xfrm>
            <a:off x="4469353" y="3460938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AB65767B-1B24-4DC4-90B7-6D9803BF7D80}"/>
              </a:ext>
            </a:extLst>
          </p:cNvPr>
          <p:cNvSpPr/>
          <p:nvPr/>
        </p:nvSpPr>
        <p:spPr>
          <a:xfrm>
            <a:off x="4726030" y="3460938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503E7338-A63B-41CD-8C38-8A64F09398C1}"/>
              </a:ext>
            </a:extLst>
          </p:cNvPr>
          <p:cNvSpPr/>
          <p:nvPr/>
        </p:nvSpPr>
        <p:spPr>
          <a:xfrm>
            <a:off x="4962679" y="3460938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A9B7E8EB-FA0A-489B-A4D5-523B57B9F93F}"/>
              </a:ext>
            </a:extLst>
          </p:cNvPr>
          <p:cNvSpPr/>
          <p:nvPr/>
        </p:nvSpPr>
        <p:spPr>
          <a:xfrm>
            <a:off x="5199328" y="3460938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EBC3C30F-602B-44A5-A680-CEBE55E93429}"/>
              </a:ext>
            </a:extLst>
          </p:cNvPr>
          <p:cNvSpPr/>
          <p:nvPr/>
        </p:nvSpPr>
        <p:spPr>
          <a:xfrm>
            <a:off x="5435977" y="3460938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40E4F03A-7F70-4A23-B2AD-2DE6B73B12BA}"/>
              </a:ext>
            </a:extLst>
          </p:cNvPr>
          <p:cNvSpPr/>
          <p:nvPr/>
        </p:nvSpPr>
        <p:spPr>
          <a:xfrm>
            <a:off x="5672625" y="3460938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4538FA2F-F773-4575-967A-098650EB129B}"/>
              </a:ext>
            </a:extLst>
          </p:cNvPr>
          <p:cNvSpPr/>
          <p:nvPr/>
        </p:nvSpPr>
        <p:spPr>
          <a:xfrm>
            <a:off x="5909274" y="3460938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8A79DCC8-E0A4-4891-9D58-336A557F20D9}"/>
              </a:ext>
            </a:extLst>
          </p:cNvPr>
          <p:cNvSpPr/>
          <p:nvPr/>
        </p:nvSpPr>
        <p:spPr>
          <a:xfrm>
            <a:off x="6145923" y="3460938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C99D53B6-86A2-4F41-A2EA-3C65C0468B05}"/>
              </a:ext>
            </a:extLst>
          </p:cNvPr>
          <p:cNvSpPr/>
          <p:nvPr/>
        </p:nvSpPr>
        <p:spPr>
          <a:xfrm>
            <a:off x="6382572" y="3460938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C603505B-FA76-4CB7-9AE0-365F947CBBDC}"/>
              </a:ext>
            </a:extLst>
          </p:cNvPr>
          <p:cNvSpPr/>
          <p:nvPr/>
        </p:nvSpPr>
        <p:spPr>
          <a:xfrm>
            <a:off x="6639249" y="3460938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8D27032D-2018-4976-9345-355FF6A787CF}"/>
              </a:ext>
            </a:extLst>
          </p:cNvPr>
          <p:cNvSpPr/>
          <p:nvPr/>
        </p:nvSpPr>
        <p:spPr>
          <a:xfrm>
            <a:off x="6875898" y="3460938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127AC81B-C720-4A39-ADEF-19A5E7B210CE}"/>
              </a:ext>
            </a:extLst>
          </p:cNvPr>
          <p:cNvSpPr/>
          <p:nvPr/>
        </p:nvSpPr>
        <p:spPr>
          <a:xfrm>
            <a:off x="7112546" y="3460938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E4846D13-5831-4E14-97F1-D4B945EA1839}"/>
              </a:ext>
            </a:extLst>
          </p:cNvPr>
          <p:cNvSpPr/>
          <p:nvPr/>
        </p:nvSpPr>
        <p:spPr>
          <a:xfrm>
            <a:off x="7349195" y="3460938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0F2C962B-FDC3-4845-8186-32ACC9CB1945}"/>
              </a:ext>
            </a:extLst>
          </p:cNvPr>
          <p:cNvSpPr/>
          <p:nvPr/>
        </p:nvSpPr>
        <p:spPr>
          <a:xfrm>
            <a:off x="7585844" y="3460938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B8B08D37-FE82-4028-A947-EE03EAD15939}"/>
              </a:ext>
            </a:extLst>
          </p:cNvPr>
          <p:cNvSpPr/>
          <p:nvPr/>
        </p:nvSpPr>
        <p:spPr>
          <a:xfrm>
            <a:off x="7822493" y="3460938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3C8DE6A1-7455-472D-9F65-2008F3739CA7}"/>
              </a:ext>
            </a:extLst>
          </p:cNvPr>
          <p:cNvSpPr/>
          <p:nvPr/>
        </p:nvSpPr>
        <p:spPr>
          <a:xfrm>
            <a:off x="8059142" y="3460938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22ADDE52-FCB4-41CE-846E-129A342C4C86}"/>
              </a:ext>
            </a:extLst>
          </p:cNvPr>
          <p:cNvSpPr/>
          <p:nvPr/>
        </p:nvSpPr>
        <p:spPr>
          <a:xfrm>
            <a:off x="8295791" y="3460938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1A3DE181-957E-480E-91A6-89A6F4B89193}"/>
              </a:ext>
            </a:extLst>
          </p:cNvPr>
          <p:cNvSpPr/>
          <p:nvPr/>
        </p:nvSpPr>
        <p:spPr>
          <a:xfrm>
            <a:off x="899592" y="4037002"/>
            <a:ext cx="236649" cy="432048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FDD94022-1378-4E87-BCDB-99B0EC704EE9}"/>
              </a:ext>
            </a:extLst>
          </p:cNvPr>
          <p:cNvSpPr/>
          <p:nvPr/>
        </p:nvSpPr>
        <p:spPr>
          <a:xfrm>
            <a:off x="1136241" y="4037002"/>
            <a:ext cx="236649" cy="432048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608855D4-1921-4D36-BEFC-F8CD346DC656}"/>
              </a:ext>
            </a:extLst>
          </p:cNvPr>
          <p:cNvSpPr/>
          <p:nvPr/>
        </p:nvSpPr>
        <p:spPr>
          <a:xfrm>
            <a:off x="1372890" y="4037002"/>
            <a:ext cx="236649" cy="432048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B2FF2BD1-28F4-46AB-B6E8-E037AEE71946}"/>
              </a:ext>
            </a:extLst>
          </p:cNvPr>
          <p:cNvSpPr/>
          <p:nvPr/>
        </p:nvSpPr>
        <p:spPr>
          <a:xfrm>
            <a:off x="1609539" y="4037002"/>
            <a:ext cx="236649" cy="432048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78F3D9B7-24A3-4136-BCE7-F9664B62E743}"/>
              </a:ext>
            </a:extLst>
          </p:cNvPr>
          <p:cNvSpPr/>
          <p:nvPr/>
        </p:nvSpPr>
        <p:spPr>
          <a:xfrm>
            <a:off x="1846188" y="4037002"/>
            <a:ext cx="236649" cy="432048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EC3B324D-3998-43BC-8AD1-1F8A85B2DDD7}"/>
              </a:ext>
            </a:extLst>
          </p:cNvPr>
          <p:cNvSpPr/>
          <p:nvPr/>
        </p:nvSpPr>
        <p:spPr>
          <a:xfrm>
            <a:off x="2082837" y="4037002"/>
            <a:ext cx="236649" cy="432048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1A29D064-0251-4099-9B90-FBE06DB33799}"/>
              </a:ext>
            </a:extLst>
          </p:cNvPr>
          <p:cNvSpPr/>
          <p:nvPr/>
        </p:nvSpPr>
        <p:spPr>
          <a:xfrm>
            <a:off x="2319486" y="4037002"/>
            <a:ext cx="236649" cy="432048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9A1949AB-717D-4889-88B7-75FD3562CF04}"/>
              </a:ext>
            </a:extLst>
          </p:cNvPr>
          <p:cNvSpPr/>
          <p:nvPr/>
        </p:nvSpPr>
        <p:spPr>
          <a:xfrm>
            <a:off x="2556134" y="4037002"/>
            <a:ext cx="236649" cy="432048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EB17B0D3-24FF-4188-8BB7-DC4F2F629034}"/>
              </a:ext>
            </a:extLst>
          </p:cNvPr>
          <p:cNvSpPr/>
          <p:nvPr/>
        </p:nvSpPr>
        <p:spPr>
          <a:xfrm>
            <a:off x="2812811" y="4037002"/>
            <a:ext cx="236649" cy="432048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AAA7CB42-8EB4-4EEF-A0AA-E4D0E00F2200}"/>
              </a:ext>
            </a:extLst>
          </p:cNvPr>
          <p:cNvSpPr/>
          <p:nvPr/>
        </p:nvSpPr>
        <p:spPr>
          <a:xfrm>
            <a:off x="3049460" y="4037002"/>
            <a:ext cx="236649" cy="432048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F975C53A-0577-43E8-B091-4001B5E3835E}"/>
              </a:ext>
            </a:extLst>
          </p:cNvPr>
          <p:cNvSpPr/>
          <p:nvPr/>
        </p:nvSpPr>
        <p:spPr>
          <a:xfrm>
            <a:off x="3286109" y="4037002"/>
            <a:ext cx="236649" cy="432048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1815D388-14FC-4B21-8E8A-88922BC76C22}"/>
              </a:ext>
            </a:extLst>
          </p:cNvPr>
          <p:cNvSpPr/>
          <p:nvPr/>
        </p:nvSpPr>
        <p:spPr>
          <a:xfrm>
            <a:off x="3522758" y="4037002"/>
            <a:ext cx="236649" cy="432048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26D4F58C-FABB-4B58-81B1-465B5A5CA294}"/>
              </a:ext>
            </a:extLst>
          </p:cNvPr>
          <p:cNvSpPr/>
          <p:nvPr/>
        </p:nvSpPr>
        <p:spPr>
          <a:xfrm>
            <a:off x="3759407" y="4037002"/>
            <a:ext cx="236649" cy="432048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32E17452-9EBC-49B0-80FA-82DFCD95F817}"/>
              </a:ext>
            </a:extLst>
          </p:cNvPr>
          <p:cNvSpPr/>
          <p:nvPr/>
        </p:nvSpPr>
        <p:spPr>
          <a:xfrm>
            <a:off x="3996055" y="4037002"/>
            <a:ext cx="236649" cy="432048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A95C263B-9BF8-4965-82FC-56F9EAA4C664}"/>
              </a:ext>
            </a:extLst>
          </p:cNvPr>
          <p:cNvSpPr/>
          <p:nvPr/>
        </p:nvSpPr>
        <p:spPr>
          <a:xfrm>
            <a:off x="4232704" y="4037002"/>
            <a:ext cx="236649" cy="432048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7D14D448-974C-4CBF-ABFC-E4E146C8868E}"/>
              </a:ext>
            </a:extLst>
          </p:cNvPr>
          <p:cNvSpPr/>
          <p:nvPr/>
        </p:nvSpPr>
        <p:spPr>
          <a:xfrm>
            <a:off x="4469353" y="4037002"/>
            <a:ext cx="236649" cy="432048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248FA137-4446-46A9-B687-1377FB5C4EE7}"/>
              </a:ext>
            </a:extLst>
          </p:cNvPr>
          <p:cNvSpPr/>
          <p:nvPr/>
        </p:nvSpPr>
        <p:spPr>
          <a:xfrm>
            <a:off x="4726030" y="4037002"/>
            <a:ext cx="236649" cy="432048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C26B887C-F01A-4DDB-AC34-4445B5C19FDE}"/>
              </a:ext>
            </a:extLst>
          </p:cNvPr>
          <p:cNvSpPr/>
          <p:nvPr/>
        </p:nvSpPr>
        <p:spPr>
          <a:xfrm>
            <a:off x="4962679" y="4037002"/>
            <a:ext cx="236649" cy="432048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94615713-6174-4E3F-B8D8-E34FA6416636}"/>
              </a:ext>
            </a:extLst>
          </p:cNvPr>
          <p:cNvSpPr/>
          <p:nvPr/>
        </p:nvSpPr>
        <p:spPr>
          <a:xfrm>
            <a:off x="5199328" y="4037002"/>
            <a:ext cx="236649" cy="432048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147C978A-1251-472E-B57A-BC83C4AA97B6}"/>
              </a:ext>
            </a:extLst>
          </p:cNvPr>
          <p:cNvSpPr/>
          <p:nvPr/>
        </p:nvSpPr>
        <p:spPr>
          <a:xfrm>
            <a:off x="5435977" y="4037002"/>
            <a:ext cx="236649" cy="432048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4EE09890-1B15-433E-80B9-A3FC2F49B7A1}"/>
              </a:ext>
            </a:extLst>
          </p:cNvPr>
          <p:cNvSpPr/>
          <p:nvPr/>
        </p:nvSpPr>
        <p:spPr>
          <a:xfrm>
            <a:off x="5672625" y="4037002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5609F7E2-8111-4181-94C1-4FEE173AE6C8}"/>
              </a:ext>
            </a:extLst>
          </p:cNvPr>
          <p:cNvSpPr/>
          <p:nvPr/>
        </p:nvSpPr>
        <p:spPr>
          <a:xfrm>
            <a:off x="5909274" y="4037002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09F503DE-6618-4326-BB7A-DAB0C2461174}"/>
              </a:ext>
            </a:extLst>
          </p:cNvPr>
          <p:cNvSpPr/>
          <p:nvPr/>
        </p:nvSpPr>
        <p:spPr>
          <a:xfrm>
            <a:off x="6145923" y="4037002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895F889A-D369-40F6-A337-272B5F69EDFD}"/>
              </a:ext>
            </a:extLst>
          </p:cNvPr>
          <p:cNvSpPr/>
          <p:nvPr/>
        </p:nvSpPr>
        <p:spPr>
          <a:xfrm>
            <a:off x="6382572" y="4037002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2A2AB942-BFA7-4127-8BB1-EE141A266920}"/>
              </a:ext>
            </a:extLst>
          </p:cNvPr>
          <p:cNvSpPr/>
          <p:nvPr/>
        </p:nvSpPr>
        <p:spPr>
          <a:xfrm>
            <a:off x="6639249" y="4037002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71AE2318-3F83-48DE-A0D1-CD0C3D43DCF5}"/>
              </a:ext>
            </a:extLst>
          </p:cNvPr>
          <p:cNvSpPr/>
          <p:nvPr/>
        </p:nvSpPr>
        <p:spPr>
          <a:xfrm>
            <a:off x="6875898" y="4037002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0FA4C956-F35E-4001-A87E-71D9DB5998CF}"/>
              </a:ext>
            </a:extLst>
          </p:cNvPr>
          <p:cNvSpPr/>
          <p:nvPr/>
        </p:nvSpPr>
        <p:spPr>
          <a:xfrm>
            <a:off x="7112546" y="4037002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2B321815-40E3-42EE-9F1C-B36A29E80E76}"/>
              </a:ext>
            </a:extLst>
          </p:cNvPr>
          <p:cNvSpPr/>
          <p:nvPr/>
        </p:nvSpPr>
        <p:spPr>
          <a:xfrm>
            <a:off x="7349195" y="4037002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AEA45465-3874-4D40-89CA-5F8E32707A79}"/>
              </a:ext>
            </a:extLst>
          </p:cNvPr>
          <p:cNvSpPr/>
          <p:nvPr/>
        </p:nvSpPr>
        <p:spPr>
          <a:xfrm>
            <a:off x="7585844" y="4037002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F1AE8FF9-B9D4-40BB-B8B7-77D90736259A}"/>
              </a:ext>
            </a:extLst>
          </p:cNvPr>
          <p:cNvSpPr/>
          <p:nvPr/>
        </p:nvSpPr>
        <p:spPr>
          <a:xfrm>
            <a:off x="7822493" y="4037002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B0C26D9D-EA60-4187-B5A4-C769B49765A9}"/>
              </a:ext>
            </a:extLst>
          </p:cNvPr>
          <p:cNvSpPr/>
          <p:nvPr/>
        </p:nvSpPr>
        <p:spPr>
          <a:xfrm>
            <a:off x="8059142" y="4037002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303AEC65-1373-439C-807D-E929975DB9EA}"/>
              </a:ext>
            </a:extLst>
          </p:cNvPr>
          <p:cNvSpPr/>
          <p:nvPr/>
        </p:nvSpPr>
        <p:spPr>
          <a:xfrm>
            <a:off x="8295791" y="4037002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F2AA3C-1EA5-4A37-A6D3-AA2C8ABFBD81}"/>
              </a:ext>
            </a:extLst>
          </p:cNvPr>
          <p:cNvSpPr txBox="1"/>
          <p:nvPr/>
        </p:nvSpPr>
        <p:spPr>
          <a:xfrm>
            <a:off x="2434651" y="4757082"/>
            <a:ext cx="37112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unsigned long bitmap[5]; 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63750A19-A696-48D8-A670-9063CF1FFDA0}"/>
              </a:ext>
            </a:extLst>
          </p:cNvPr>
          <p:cNvSpPr txBox="1"/>
          <p:nvPr/>
        </p:nvSpPr>
        <p:spPr>
          <a:xfrm>
            <a:off x="348727" y="1724392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[0]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AF6D7D39-14E3-4FBF-B225-081336015667}"/>
              </a:ext>
            </a:extLst>
          </p:cNvPr>
          <p:cNvSpPr txBox="1"/>
          <p:nvPr/>
        </p:nvSpPr>
        <p:spPr>
          <a:xfrm>
            <a:off x="339974" y="2304633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[1]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CA516452-FA1D-449E-97FE-758AF12196F9}"/>
              </a:ext>
            </a:extLst>
          </p:cNvPr>
          <p:cNvSpPr txBox="1"/>
          <p:nvPr/>
        </p:nvSpPr>
        <p:spPr>
          <a:xfrm>
            <a:off x="331221" y="2884874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[2]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A03C6724-AA4C-4834-8015-A4A9D1CB90C2}"/>
              </a:ext>
            </a:extLst>
          </p:cNvPr>
          <p:cNvSpPr txBox="1"/>
          <p:nvPr/>
        </p:nvSpPr>
        <p:spPr>
          <a:xfrm>
            <a:off x="322468" y="3465115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[3]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D216C41C-E6AB-4672-958E-AAB47C270A27}"/>
              </a:ext>
            </a:extLst>
          </p:cNvPr>
          <p:cNvSpPr txBox="1"/>
          <p:nvPr/>
        </p:nvSpPr>
        <p:spPr>
          <a:xfrm>
            <a:off x="313715" y="4045356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[4]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A37F8B9B-911D-4DDF-9E4A-E56C10A7C5DF}"/>
              </a:ext>
            </a:extLst>
          </p:cNvPr>
          <p:cNvSpPr txBox="1"/>
          <p:nvPr/>
        </p:nvSpPr>
        <p:spPr>
          <a:xfrm>
            <a:off x="291733" y="-27384"/>
            <a:ext cx="399340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O(1) scheduler 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RT Process     : 0 ~ 99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Normal Process : 100 ~ 139 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8028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3B362BB-D3F5-4B47-9308-0088AA343AE5}"/>
              </a:ext>
            </a:extLst>
          </p:cNvPr>
          <p:cNvSpPr/>
          <p:nvPr/>
        </p:nvSpPr>
        <p:spPr>
          <a:xfrm>
            <a:off x="395536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F6553F6-E39A-4538-9E21-E8974781FD01}"/>
              </a:ext>
            </a:extLst>
          </p:cNvPr>
          <p:cNvSpPr/>
          <p:nvPr/>
        </p:nvSpPr>
        <p:spPr>
          <a:xfrm>
            <a:off x="632185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6E1EC6E-665E-4571-87B6-9376AA16D8E6}"/>
              </a:ext>
            </a:extLst>
          </p:cNvPr>
          <p:cNvSpPr/>
          <p:nvPr/>
        </p:nvSpPr>
        <p:spPr>
          <a:xfrm>
            <a:off x="868834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39E4654-777A-4342-B122-7EA8A659CB24}"/>
              </a:ext>
            </a:extLst>
          </p:cNvPr>
          <p:cNvSpPr/>
          <p:nvPr/>
        </p:nvSpPr>
        <p:spPr>
          <a:xfrm>
            <a:off x="1105483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BBED885-EB74-4438-B83B-147000B0D3BC}"/>
              </a:ext>
            </a:extLst>
          </p:cNvPr>
          <p:cNvSpPr/>
          <p:nvPr/>
        </p:nvSpPr>
        <p:spPr>
          <a:xfrm>
            <a:off x="1342132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1E1C140-6942-4DB4-B871-D89398FC37AA}"/>
              </a:ext>
            </a:extLst>
          </p:cNvPr>
          <p:cNvSpPr/>
          <p:nvPr/>
        </p:nvSpPr>
        <p:spPr>
          <a:xfrm>
            <a:off x="1578781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2A65ECA-2295-4B71-9CB9-B15FA70743E9}"/>
              </a:ext>
            </a:extLst>
          </p:cNvPr>
          <p:cNvSpPr/>
          <p:nvPr/>
        </p:nvSpPr>
        <p:spPr>
          <a:xfrm>
            <a:off x="1815430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CE7DA7F-C7AF-4536-8214-F49680B6AD08}"/>
              </a:ext>
            </a:extLst>
          </p:cNvPr>
          <p:cNvSpPr/>
          <p:nvPr/>
        </p:nvSpPr>
        <p:spPr>
          <a:xfrm>
            <a:off x="2052078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E8BAFB7-F6AB-45FF-892D-744B46502184}"/>
              </a:ext>
            </a:extLst>
          </p:cNvPr>
          <p:cNvSpPr/>
          <p:nvPr/>
        </p:nvSpPr>
        <p:spPr>
          <a:xfrm>
            <a:off x="2308755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BB795E5-B471-400E-BACA-EC4C8AF5A84F}"/>
              </a:ext>
            </a:extLst>
          </p:cNvPr>
          <p:cNvSpPr/>
          <p:nvPr/>
        </p:nvSpPr>
        <p:spPr>
          <a:xfrm>
            <a:off x="2545404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24757E7-CA81-4171-AEC3-C2AC3707BF71}"/>
              </a:ext>
            </a:extLst>
          </p:cNvPr>
          <p:cNvSpPr/>
          <p:nvPr/>
        </p:nvSpPr>
        <p:spPr>
          <a:xfrm>
            <a:off x="2782053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BFBADC7-211B-4187-95EE-DC82311A5AC7}"/>
              </a:ext>
            </a:extLst>
          </p:cNvPr>
          <p:cNvSpPr/>
          <p:nvPr/>
        </p:nvSpPr>
        <p:spPr>
          <a:xfrm>
            <a:off x="3018702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647B597-5620-4277-89AE-6045CE104B00}"/>
              </a:ext>
            </a:extLst>
          </p:cNvPr>
          <p:cNvSpPr/>
          <p:nvPr/>
        </p:nvSpPr>
        <p:spPr>
          <a:xfrm>
            <a:off x="3255351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DAF85FC-FEE0-4FA4-AC88-FD06D1D7CEF6}"/>
              </a:ext>
            </a:extLst>
          </p:cNvPr>
          <p:cNvSpPr/>
          <p:nvPr/>
        </p:nvSpPr>
        <p:spPr>
          <a:xfrm>
            <a:off x="3491999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CE7F3B2-52A5-4326-9D6D-D54209747953}"/>
              </a:ext>
            </a:extLst>
          </p:cNvPr>
          <p:cNvSpPr/>
          <p:nvPr/>
        </p:nvSpPr>
        <p:spPr>
          <a:xfrm>
            <a:off x="3728648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E1BEF91-845D-4C60-9822-ED5C2C8DA674}"/>
              </a:ext>
            </a:extLst>
          </p:cNvPr>
          <p:cNvSpPr/>
          <p:nvPr/>
        </p:nvSpPr>
        <p:spPr>
          <a:xfrm>
            <a:off x="3965297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1862607-AB2C-4F14-B779-CAB8B169CEDC}"/>
              </a:ext>
            </a:extLst>
          </p:cNvPr>
          <p:cNvSpPr/>
          <p:nvPr/>
        </p:nvSpPr>
        <p:spPr>
          <a:xfrm>
            <a:off x="4221974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9B9E101-121D-49ED-B664-F9A4C878CB25}"/>
              </a:ext>
            </a:extLst>
          </p:cNvPr>
          <p:cNvSpPr/>
          <p:nvPr/>
        </p:nvSpPr>
        <p:spPr>
          <a:xfrm>
            <a:off x="4458623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2FF5C7B-D686-4AF8-84EC-02F232A48807}"/>
              </a:ext>
            </a:extLst>
          </p:cNvPr>
          <p:cNvSpPr/>
          <p:nvPr/>
        </p:nvSpPr>
        <p:spPr>
          <a:xfrm>
            <a:off x="4695272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5193B01-52FC-4794-9FD6-B44700C1FA29}"/>
              </a:ext>
            </a:extLst>
          </p:cNvPr>
          <p:cNvSpPr/>
          <p:nvPr/>
        </p:nvSpPr>
        <p:spPr>
          <a:xfrm>
            <a:off x="4931921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9987623-277C-47A2-A257-171C2820CEEA}"/>
              </a:ext>
            </a:extLst>
          </p:cNvPr>
          <p:cNvSpPr/>
          <p:nvPr/>
        </p:nvSpPr>
        <p:spPr>
          <a:xfrm>
            <a:off x="5168569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7D93D9A-100A-4E13-9C4B-49F4CBF732D4}"/>
              </a:ext>
            </a:extLst>
          </p:cNvPr>
          <p:cNvSpPr/>
          <p:nvPr/>
        </p:nvSpPr>
        <p:spPr>
          <a:xfrm>
            <a:off x="5405218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A38DD1D-5F76-4DA4-9917-94DD74198BAC}"/>
              </a:ext>
            </a:extLst>
          </p:cNvPr>
          <p:cNvSpPr/>
          <p:nvPr/>
        </p:nvSpPr>
        <p:spPr>
          <a:xfrm>
            <a:off x="5641867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8492124-11EA-4F7B-B8BD-A2D28635A03E}"/>
              </a:ext>
            </a:extLst>
          </p:cNvPr>
          <p:cNvSpPr/>
          <p:nvPr/>
        </p:nvSpPr>
        <p:spPr>
          <a:xfrm>
            <a:off x="5878516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DD34978-0904-469D-B69B-03775D600FB8}"/>
              </a:ext>
            </a:extLst>
          </p:cNvPr>
          <p:cNvSpPr/>
          <p:nvPr/>
        </p:nvSpPr>
        <p:spPr>
          <a:xfrm>
            <a:off x="6135193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4EAB9C0-F2D1-4D02-A315-9BDF2C590E24}"/>
              </a:ext>
            </a:extLst>
          </p:cNvPr>
          <p:cNvSpPr/>
          <p:nvPr/>
        </p:nvSpPr>
        <p:spPr>
          <a:xfrm>
            <a:off x="6371842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BF133BD-ED92-4B0E-8867-2B94890450CC}"/>
              </a:ext>
            </a:extLst>
          </p:cNvPr>
          <p:cNvSpPr/>
          <p:nvPr/>
        </p:nvSpPr>
        <p:spPr>
          <a:xfrm>
            <a:off x="6608490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C924D69-77B9-470B-BCF1-F183AC1D3C24}"/>
              </a:ext>
            </a:extLst>
          </p:cNvPr>
          <p:cNvSpPr/>
          <p:nvPr/>
        </p:nvSpPr>
        <p:spPr>
          <a:xfrm>
            <a:off x="6845139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079B6FD-BB3C-4870-BC6F-06372C075800}"/>
              </a:ext>
            </a:extLst>
          </p:cNvPr>
          <p:cNvSpPr/>
          <p:nvPr/>
        </p:nvSpPr>
        <p:spPr>
          <a:xfrm>
            <a:off x="7081788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0B7F128-5435-41EF-8210-A8273C49C51B}"/>
              </a:ext>
            </a:extLst>
          </p:cNvPr>
          <p:cNvSpPr/>
          <p:nvPr/>
        </p:nvSpPr>
        <p:spPr>
          <a:xfrm>
            <a:off x="7318437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1B25D77-6817-4FF1-9D20-0132EDB9F6CE}"/>
              </a:ext>
            </a:extLst>
          </p:cNvPr>
          <p:cNvSpPr/>
          <p:nvPr/>
        </p:nvSpPr>
        <p:spPr>
          <a:xfrm>
            <a:off x="7555086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6F73D12-2C64-4F91-99B2-63901181FA89}"/>
              </a:ext>
            </a:extLst>
          </p:cNvPr>
          <p:cNvSpPr/>
          <p:nvPr/>
        </p:nvSpPr>
        <p:spPr>
          <a:xfrm>
            <a:off x="7791735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화살표: 오른쪽 36">
            <a:extLst>
              <a:ext uri="{FF2B5EF4-FFF2-40B4-BE49-F238E27FC236}">
                <a16:creationId xmlns:a16="http://schemas.microsoft.com/office/drawing/2014/main" id="{5B66C149-342F-4CF9-9C8A-76F75ACAA586}"/>
              </a:ext>
            </a:extLst>
          </p:cNvPr>
          <p:cNvSpPr/>
          <p:nvPr/>
        </p:nvSpPr>
        <p:spPr>
          <a:xfrm flipH="1">
            <a:off x="542726" y="44624"/>
            <a:ext cx="7367333" cy="288032"/>
          </a:xfrm>
          <a:prstGeom prst="rightArrow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A39DE83-5BA0-4FD2-8626-81C700A6D94E}"/>
              </a:ext>
            </a:extLst>
          </p:cNvPr>
          <p:cNvSpPr txBox="1"/>
          <p:nvPr/>
        </p:nvSpPr>
        <p:spPr>
          <a:xfrm>
            <a:off x="2051720" y="1196752"/>
            <a:ext cx="2300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hamming weight 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0A03F83-8756-4750-95D7-C9F8B4C3F0B5}"/>
              </a:ext>
            </a:extLst>
          </p:cNvPr>
          <p:cNvSpPr txBox="1"/>
          <p:nvPr/>
        </p:nvSpPr>
        <p:spPr>
          <a:xfrm>
            <a:off x="542726" y="2276872"/>
            <a:ext cx="639149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unsigned int my_count( unsigned int bitmap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int i;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int count=0;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for(i=0; i&lt;32; i++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if( bitmap &amp; (1&lt;&lt;i)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	count++;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return count;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BB8D635-DE60-424D-89D6-5DE22B425003}"/>
              </a:ext>
            </a:extLst>
          </p:cNvPr>
          <p:cNvSpPr txBox="1"/>
          <p:nvPr/>
        </p:nvSpPr>
        <p:spPr>
          <a:xfrm>
            <a:off x="513860" y="1596862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O(N)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935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40A03F83-8756-4750-95D7-C9F8B4C3F0B5}"/>
              </a:ext>
            </a:extLst>
          </p:cNvPr>
          <p:cNvSpPr txBox="1"/>
          <p:nvPr/>
        </p:nvSpPr>
        <p:spPr>
          <a:xfrm>
            <a:off x="-252536" y="116632"/>
            <a:ext cx="5250155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const uint32_t m1  = 0x55555555; 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const uint32_t m2  = 0x33333333; 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const uint32_t m4  = 0x0f0f0f0f; 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const uint32_t m8  = 0x00ff00ff; 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const uint32_t m16 = 0x0000ffff; 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const uint32_t h01 = 0x01010101; 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int popcount32a(uint32_t x)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x = (x &amp; m1 ) + ((x &gt;&gt;  1) &amp; m1 );  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x = (x &amp; m2 ) + ((x &gt;&gt;  2) &amp; m2 );  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x = (x &amp; m4 ) + ((x &gt;&gt;  4) &amp; m4 );  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x = (x &amp; m8 ) + ((x &gt;&gt;  8) &amp; m8 );  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x = (x &amp; m16) + ((x &gt;&gt; 16) &amp; m16);  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return x;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53897F-F7D2-4155-9D42-E0D7136EBF31}"/>
              </a:ext>
            </a:extLst>
          </p:cNvPr>
          <p:cNvSpPr txBox="1"/>
          <p:nvPr/>
        </p:nvSpPr>
        <p:spPr>
          <a:xfrm>
            <a:off x="5213643" y="836712"/>
            <a:ext cx="46987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00010010001101000101011001111000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36FD9F7-9CD2-4076-952E-892049AFF721}"/>
              </a:ext>
            </a:extLst>
          </p:cNvPr>
          <p:cNvSpPr txBox="1"/>
          <p:nvPr/>
        </p:nvSpPr>
        <p:spPr>
          <a:xfrm>
            <a:off x="5186632" y="1628800"/>
            <a:ext cx="49808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00010010001101000101011001111000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01010101010101010101010101010101 &amp;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00010000000101000101010001010000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EACAF50-D96A-453D-A850-D8F1CE0A7FC2}"/>
              </a:ext>
            </a:extLst>
          </p:cNvPr>
          <p:cNvSpPr txBox="1"/>
          <p:nvPr/>
        </p:nvSpPr>
        <p:spPr>
          <a:xfrm>
            <a:off x="5186632" y="2924944"/>
            <a:ext cx="49808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00001001000110100010101100111100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01010101010101010101010101010101 &amp;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00000001000100000000000100010100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7DCE63E-B981-40F4-B282-363FA86EB55B}"/>
              </a:ext>
            </a:extLst>
          </p:cNvPr>
          <p:cNvSpPr txBox="1"/>
          <p:nvPr/>
        </p:nvSpPr>
        <p:spPr>
          <a:xfrm>
            <a:off x="5148064" y="4149080"/>
            <a:ext cx="52565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00010000000101000101010001010000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00000001000100000000000100010100 +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00010001001001000101010101100100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133A906-E3B6-46FB-9250-EB8CD77F10E9}"/>
              </a:ext>
            </a:extLst>
          </p:cNvPr>
          <p:cNvSpPr txBox="1"/>
          <p:nvPr/>
        </p:nvSpPr>
        <p:spPr>
          <a:xfrm>
            <a:off x="251520" y="5229200"/>
            <a:ext cx="83529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00 01 00 10 00 11 01 00 01 01 01 10 01 11 10 00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00 01 00 01 00 10 01 00 01 01 01 01 01 10 01 00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4981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40A03F83-8756-4750-95D7-C9F8B4C3F0B5}"/>
              </a:ext>
            </a:extLst>
          </p:cNvPr>
          <p:cNvSpPr txBox="1"/>
          <p:nvPr/>
        </p:nvSpPr>
        <p:spPr>
          <a:xfrm>
            <a:off x="-252536" y="116632"/>
            <a:ext cx="5250155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const uint32_t m1  = 0x55555555; 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const uint32_t m2  = 0x33333333; 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const uint32_t m4  = 0x0f0f0f0f; 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const uint32_t m8  = 0x00ff00ff; 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const uint32_t m16 = 0x0000ffff; 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const uint32_t h01 = 0x01010101; 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int popcount32a(uint32_t x)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x = (x &amp; m1 ) + ((x &gt;&gt;  1) &amp; m1 );  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x = (x &amp; m2 ) + ((x &gt;&gt;  2) &amp; m2 );  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x = (x &amp; m4 ) + ((x &gt;&gt;  4) &amp; m4 );  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x = (x &amp; m8 ) + ((x &gt;&gt;  8) &amp; m8 );  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x = (x &amp; m16) + ((x &gt;&gt; 16) &amp; m16);  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return x;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53897F-F7D2-4155-9D42-E0D7136EBF31}"/>
              </a:ext>
            </a:extLst>
          </p:cNvPr>
          <p:cNvSpPr txBox="1"/>
          <p:nvPr/>
        </p:nvSpPr>
        <p:spPr>
          <a:xfrm>
            <a:off x="5213643" y="836712"/>
            <a:ext cx="46987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00010001001001000101010101100100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36FD9F7-9CD2-4076-952E-892049AFF721}"/>
              </a:ext>
            </a:extLst>
          </p:cNvPr>
          <p:cNvSpPr txBox="1"/>
          <p:nvPr/>
        </p:nvSpPr>
        <p:spPr>
          <a:xfrm>
            <a:off x="5186632" y="1628800"/>
            <a:ext cx="49808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00010001001001000101010101100100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00110011001100110011001100110011 &amp;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00010001001000000001000100100000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EACAF50-D96A-453D-A850-D8F1CE0A7FC2}"/>
              </a:ext>
            </a:extLst>
          </p:cNvPr>
          <p:cNvSpPr txBox="1"/>
          <p:nvPr/>
        </p:nvSpPr>
        <p:spPr>
          <a:xfrm>
            <a:off x="5186632" y="2924944"/>
            <a:ext cx="49808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00000100010010010001010101011001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00110011001100110011001100110011 &amp;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00000000000000010001000100010001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7DCE63E-B981-40F4-B282-363FA86EB55B}"/>
              </a:ext>
            </a:extLst>
          </p:cNvPr>
          <p:cNvSpPr txBox="1"/>
          <p:nvPr/>
        </p:nvSpPr>
        <p:spPr>
          <a:xfrm>
            <a:off x="5148064" y="4149080"/>
            <a:ext cx="52565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00010001001000000001000100100000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00000000000000010001000100010001 +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00010001001000010010001000110001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1558DF-6ABD-439C-8222-A8B5776F7D1C}"/>
              </a:ext>
            </a:extLst>
          </p:cNvPr>
          <p:cNvSpPr txBox="1"/>
          <p:nvPr/>
        </p:nvSpPr>
        <p:spPr>
          <a:xfrm>
            <a:off x="35496" y="5373216"/>
            <a:ext cx="74168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0001 0010 0011 0100 0101 0110 0111 1000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0001 0001 0010 0001 0010 0010 0011 0001</a:t>
            </a:r>
          </a:p>
        </p:txBody>
      </p:sp>
    </p:spTree>
    <p:extLst>
      <p:ext uri="{BB962C8B-B14F-4D97-AF65-F5344CB8AC3E}">
        <p14:creationId xmlns:p14="http://schemas.microsoft.com/office/powerpoint/2010/main" val="2501857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00"/>
        </a:solidFill>
        <a:ln w="9525"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000" smtClean="0">
            <a:solidFill>
              <a:schemeClr val="tx1"/>
            </a:solidFill>
            <a:latin typeface="Consolas" pitchFamily="49" charset="0"/>
            <a:cs typeface="Consolas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000" smtClean="0">
            <a:latin typeface="Consolas" pitchFamily="49" charset="0"/>
            <a:cs typeface="Consolas" pitchFamily="49" charset="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3840</TotalTime>
  <Words>1437</Words>
  <Application>Microsoft Office PowerPoint</Application>
  <PresentationFormat>화면 슬라이드 쇼(4:3)</PresentationFormat>
  <Paragraphs>465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SDS</dc:creator>
  <cp:lastModifiedBy>김정인</cp:lastModifiedBy>
  <cp:revision>293</cp:revision>
  <dcterms:created xsi:type="dcterms:W3CDTF">2016-12-04T23:13:07Z</dcterms:created>
  <dcterms:modified xsi:type="dcterms:W3CDTF">2017-08-11T02:53:55Z</dcterms:modified>
</cp:coreProperties>
</file>