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>
      <p:cViewPr varScale="1">
        <p:scale>
          <a:sx n="131" d="100"/>
          <a:sy n="131" d="100"/>
        </p:scale>
        <p:origin x="149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8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</p:spTree>
    <p:extLst>
      <p:ext uri="{BB962C8B-B14F-4D97-AF65-F5344CB8AC3E}">
        <p14:creationId xmlns:p14="http://schemas.microsoft.com/office/powerpoint/2010/main" val="399307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81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04842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</a:t>
            </a:r>
          </a:p>
          <a:p>
            <a:r>
              <a:rPr lang="ko-KR" altLang="en-US" sz="2000" b="1"/>
              <a:t>표현 범위의 문제가 있다</a:t>
            </a:r>
            <a:r>
              <a:rPr lang="en-US" altLang="ko-KR" sz="2000" b="1"/>
              <a:t>. 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0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10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16930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10 = 2+x</a:t>
            </a:r>
          </a:p>
          <a:p>
            <a:endParaRPr lang="en-US" altLang="ko-KR" sz="2000" b="1"/>
          </a:p>
          <a:p>
            <a:r>
              <a:rPr lang="en-US" altLang="ko-KR" sz="2000" b="1"/>
              <a:t>10 - 2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+ 8 =&gt; </a:t>
            </a:r>
            <a:r>
              <a:rPr lang="en-US" altLang="ko-KR" sz="2000" b="1">
                <a:solidFill>
                  <a:srgbClr val="FF0000"/>
                </a:solidFill>
              </a:rPr>
              <a:t>1</a:t>
            </a:r>
            <a:r>
              <a:rPr lang="en-US" altLang="ko-KR" sz="2000" b="1"/>
              <a:t>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1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2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2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26EB9CC-431A-4173-B634-C2BD98E086B6}"/>
              </a:ext>
            </a:extLst>
          </p:cNvPr>
          <p:cNvSpPr/>
          <p:nvPr/>
        </p:nvSpPr>
        <p:spPr>
          <a:xfrm flipH="1">
            <a:off x="2412418" y="1916832"/>
            <a:ext cx="1512168" cy="360040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b="1">
                <a:solidFill>
                  <a:srgbClr val="FF0000"/>
                </a:solidFill>
              </a:rPr>
              <a:t>표현 범위의 문제가 있다</a:t>
            </a:r>
            <a:r>
              <a:rPr lang="en-US" altLang="ko-KR" sz="2000" b="1">
                <a:solidFill>
                  <a:srgbClr val="FF0000"/>
                </a:solidFill>
              </a:rPr>
              <a:t>.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/>
              <a:t>-</a:t>
            </a:r>
            <a:r>
              <a:rPr lang="en-US" altLang="ko-KR" sz="2000" b="1">
                <a:solidFill>
                  <a:srgbClr val="FF0000"/>
                </a:solidFill>
              </a:rPr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오픈소</a:t>
            </a:r>
            <a:r>
              <a:rPr lang="ko-KR" altLang="en-US" sz="2000" b="1"/>
              <a:t>스 자료구조를 보기 위한 고급 </a:t>
            </a:r>
            <a:r>
              <a:rPr lang="en-US" altLang="ko-KR" sz="2000" b="1"/>
              <a:t>C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확장 </a:t>
            </a:r>
            <a:r>
              <a:rPr lang="en-US" altLang="ko-KR" sz="2000" b="1"/>
              <a:t>bitmap </a:t>
            </a:r>
            <a:r>
              <a:rPr lang="ko-KR" altLang="en-US" sz="2000" b="1"/>
              <a:t>라이브러리 만들기 </a:t>
            </a:r>
            <a:r>
              <a:rPr lang="en-US" altLang="ko-KR" sz="2000" b="1"/>
              <a:t> : &amp;, | , ~ , &lt;&lt;, &gt;&gt; </a:t>
            </a:r>
          </a:p>
          <a:p>
            <a:r>
              <a:rPr lang="en-US" altLang="ko-KR" sz="2000" b="1"/>
              <a:t>- Generic linked</a:t>
            </a:r>
            <a:r>
              <a:rPr lang="ko-KR" altLang="en-US" sz="2000" b="1"/>
              <a:t> </a:t>
            </a:r>
            <a:r>
              <a:rPr lang="en-US" altLang="ko-KR" sz="2000" b="1"/>
              <a:t>list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Generic </a:t>
            </a:r>
            <a:r>
              <a:rPr lang="ko-KR" altLang="en-US" sz="2000" b="1"/>
              <a:t> </a:t>
            </a:r>
            <a:r>
              <a:rPr lang="en-US" altLang="ko-KR" sz="2000" b="1"/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503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데니스 리치 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The C Programming</a:t>
            </a:r>
          </a:p>
          <a:p>
            <a:endParaRPr lang="en-US" altLang="ko-KR" sz="2400" b="1"/>
          </a:p>
          <a:p>
            <a:r>
              <a:rPr lang="en-US" altLang="ko-KR" sz="2400" b="1">
                <a:solidFill>
                  <a:srgbClr val="FF0000"/>
                </a:solidFill>
              </a:rPr>
              <a:t>- type</a:t>
            </a:r>
          </a:p>
          <a:p>
            <a:r>
              <a:rPr lang="en-US" altLang="ko-KR" sz="2400" b="1"/>
              <a:t>- </a:t>
            </a:r>
            <a:r>
              <a:rPr lang="ko-KR" altLang="en-US" sz="2400" b="1"/>
              <a:t>연산자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제어문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배열과 포인터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함수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구조체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파일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266337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67858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</a:t>
            </a:r>
          </a:p>
          <a:p>
            <a:endParaRPr lang="en-US" altLang="ko-KR" sz="2400" b="1"/>
          </a:p>
          <a:p>
            <a:r>
              <a:rPr lang="en-US" altLang="ko-KR" sz="2400" b="1"/>
              <a:t>int </a:t>
            </a:r>
          </a:p>
          <a:p>
            <a:endParaRPr lang="en-US" altLang="ko-KR" sz="2400" b="1"/>
          </a:p>
          <a:p>
            <a:r>
              <a:rPr lang="en-US" altLang="ko-KR" sz="2400" b="1"/>
              <a:t>//--------------------------------------------------</a:t>
            </a:r>
          </a:p>
          <a:p>
            <a:endParaRPr lang="en-US" altLang="ko-KR" sz="2400" b="1"/>
          </a:p>
          <a:p>
            <a:r>
              <a:rPr lang="en-US" altLang="ko-KR" sz="2400" b="1"/>
              <a:t>float </a:t>
            </a:r>
          </a:p>
          <a:p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41179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2913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 : 1byte , 8bit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104360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54766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205172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555776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3059832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356388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406794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457200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7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07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char ch = 254;</a:t>
            </a:r>
          </a:p>
          <a:p>
            <a:r>
              <a:rPr lang="en-US" altLang="ko-KR" sz="2400" b="1"/>
              <a:t>printf("%d\n", ch );</a:t>
            </a:r>
          </a:p>
          <a:p>
            <a:endParaRPr lang="en-US" altLang="ko-KR" sz="2400" b="1"/>
          </a:p>
          <a:p>
            <a:r>
              <a:rPr lang="en-US" altLang="ko-KR" sz="2400" b="1"/>
              <a:t>1. 254</a:t>
            </a:r>
          </a:p>
          <a:p>
            <a:r>
              <a:rPr lang="en-US" altLang="ko-KR" sz="2400" b="1"/>
              <a:t>2. error </a:t>
            </a:r>
          </a:p>
          <a:p>
            <a:r>
              <a:rPr lang="en-US" altLang="ko-KR" sz="2400" b="1">
                <a:solidFill>
                  <a:srgbClr val="FF0000"/>
                </a:solidFill>
              </a:rPr>
              <a:t>3. -2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4512534" y="112474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495115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538978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580867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6240726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6672774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710482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7536870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4532262" y="7246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958B2-D362-4037-9F50-C2925B6A0565}"/>
              </a:ext>
            </a:extLst>
          </p:cNvPr>
          <p:cNvSpPr txBox="1"/>
          <p:nvPr/>
        </p:nvSpPr>
        <p:spPr>
          <a:xfrm>
            <a:off x="5054646" y="32050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63B61-8769-4BFB-BAC0-10B7AE6CFDA6}"/>
              </a:ext>
            </a:extLst>
          </p:cNvPr>
          <p:cNvSpPr txBox="1"/>
          <p:nvPr/>
        </p:nvSpPr>
        <p:spPr>
          <a:xfrm>
            <a:off x="4499992" y="342900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(-1)  * 2 =&gt; 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4512534" y="1772816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495115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538978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580867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6240726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6672774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710482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7536870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9CFC9-2BFA-4A52-B551-16E139A69E37}"/>
              </a:ext>
            </a:extLst>
          </p:cNvPr>
          <p:cNvSpPr txBox="1"/>
          <p:nvPr/>
        </p:nvSpPr>
        <p:spPr>
          <a:xfrm>
            <a:off x="8073909" y="179081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4523965" y="2414841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496258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540121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582010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6252157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6684205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711625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7548301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5A36FE-3377-4F1E-AFEF-0500C75B3BE8}"/>
              </a:ext>
            </a:extLst>
          </p:cNvPr>
          <p:cNvSpPr txBox="1"/>
          <p:nvPr/>
        </p:nvSpPr>
        <p:spPr>
          <a:xfrm>
            <a:off x="8085340" y="243284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</p:spTree>
    <p:extLst>
      <p:ext uri="{BB962C8B-B14F-4D97-AF65-F5344CB8AC3E}">
        <p14:creationId xmlns:p14="http://schemas.microsoft.com/office/powerpoint/2010/main" val="412781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5 - 2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268861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22169" y="118683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9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8018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2405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7913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9803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53008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96212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9417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82622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8 - 1 =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8018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2405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7913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9803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53008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96212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9417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82622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8133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2519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9056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10946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54151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7356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40560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83765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251520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40869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94177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F3E0DF-3264-435A-836F-1A05752993A6}"/>
              </a:ext>
            </a:extLst>
          </p:cNvPr>
          <p:cNvSpPr/>
          <p:nvPr/>
        </p:nvSpPr>
        <p:spPr>
          <a:xfrm>
            <a:off x="2980182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5CE02B-02C2-4FB4-A22C-1AFC100C4614}"/>
              </a:ext>
            </a:extLst>
          </p:cNvPr>
          <p:cNvSpPr/>
          <p:nvPr/>
        </p:nvSpPr>
        <p:spPr>
          <a:xfrm>
            <a:off x="3826225" y="1406952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38007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292583" y="18308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292583" y="244851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292583" y="3118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9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1219</Words>
  <Application>Microsoft Office PowerPoint</Application>
  <PresentationFormat>화면 슬라이드 쇼(4:3)</PresentationFormat>
  <Paragraphs>634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143</cp:revision>
  <dcterms:created xsi:type="dcterms:W3CDTF">2016-12-04T23:13:07Z</dcterms:created>
  <dcterms:modified xsi:type="dcterms:W3CDTF">2017-08-07T02:07:38Z</dcterms:modified>
</cp:coreProperties>
</file>