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31" d="100"/>
          <a:sy n="131" d="100"/>
        </p:scale>
        <p:origin x="15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-252536" y="116632"/>
            <a:ext cx="52501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popcount32a(uint32_t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x = (x &amp; m1 ) + ((x &gt;&gt;  1) &amp; m1 );  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x = (x &amp; m2 ) + ((x &gt;&gt;  2) &amp; m2 );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m4 ) + ((x &gt;&gt;  4) &amp; m4 );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m8 ) + ((x &gt;&gt;  8) &amp; m8 );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m16) + ((x &gt;&gt; 16) &amp; m16);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popcount32b(uint32_t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x = x - (x &gt;&gt; 1) &amp; m1;             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x = (x &amp; m2) + ((x &gt;&gt; 2) &amp; m2);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+ (x &gt;&gt; 4)) &amp; m4;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+= x &gt;&gt;  8;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+= x &gt;&gt; 16;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 &amp; 0x7f;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678748-DDCF-4C20-A7AC-A198C79C51D8}"/>
              </a:ext>
            </a:extLst>
          </p:cNvPr>
          <p:cNvSpPr/>
          <p:nvPr/>
        </p:nvSpPr>
        <p:spPr>
          <a:xfrm>
            <a:off x="5868144" y="105273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4EA393-D305-4CB4-BC5D-D7C460D96136}"/>
              </a:ext>
            </a:extLst>
          </p:cNvPr>
          <p:cNvSpPr/>
          <p:nvPr/>
        </p:nvSpPr>
        <p:spPr>
          <a:xfrm>
            <a:off x="6228184" y="105273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7B368-06FD-47B9-B3D3-067573085512}"/>
              </a:ext>
            </a:extLst>
          </p:cNvPr>
          <p:cNvSpPr/>
          <p:nvPr/>
        </p:nvSpPr>
        <p:spPr>
          <a:xfrm>
            <a:off x="6588224" y="1052736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130DAE-85D6-4168-9054-88A7BD69B78C}"/>
              </a:ext>
            </a:extLst>
          </p:cNvPr>
          <p:cNvSpPr/>
          <p:nvPr/>
        </p:nvSpPr>
        <p:spPr>
          <a:xfrm>
            <a:off x="5868144" y="148478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D4E742-3E7B-4655-82EF-645268F471A8}"/>
              </a:ext>
            </a:extLst>
          </p:cNvPr>
          <p:cNvSpPr/>
          <p:nvPr/>
        </p:nvSpPr>
        <p:spPr>
          <a:xfrm>
            <a:off x="6228184" y="148478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8D831D-F619-40FC-AD36-502AFD76C677}"/>
              </a:ext>
            </a:extLst>
          </p:cNvPr>
          <p:cNvSpPr/>
          <p:nvPr/>
        </p:nvSpPr>
        <p:spPr>
          <a:xfrm>
            <a:off x="6588224" y="1484784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75ED6C-6059-4E77-A225-F8CADDD8E01C}"/>
              </a:ext>
            </a:extLst>
          </p:cNvPr>
          <p:cNvSpPr/>
          <p:nvPr/>
        </p:nvSpPr>
        <p:spPr>
          <a:xfrm>
            <a:off x="5868144" y="191683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FC149-3C4C-49DF-B5B1-BDB2D1D75C53}"/>
              </a:ext>
            </a:extLst>
          </p:cNvPr>
          <p:cNvSpPr/>
          <p:nvPr/>
        </p:nvSpPr>
        <p:spPr>
          <a:xfrm>
            <a:off x="6228184" y="191683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EF728D-59B7-493D-9FB9-930B70A53707}"/>
              </a:ext>
            </a:extLst>
          </p:cNvPr>
          <p:cNvSpPr/>
          <p:nvPr/>
        </p:nvSpPr>
        <p:spPr>
          <a:xfrm>
            <a:off x="6588224" y="1916832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746350-3590-47F1-A45D-02392631049E}"/>
              </a:ext>
            </a:extLst>
          </p:cNvPr>
          <p:cNvSpPr/>
          <p:nvPr/>
        </p:nvSpPr>
        <p:spPr>
          <a:xfrm>
            <a:off x="5868144" y="234888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D3B7B6-FD6C-4373-AEDE-2EFF52DA2617}"/>
              </a:ext>
            </a:extLst>
          </p:cNvPr>
          <p:cNvSpPr/>
          <p:nvPr/>
        </p:nvSpPr>
        <p:spPr>
          <a:xfrm>
            <a:off x="6228184" y="234888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CAE695-B4AA-4999-993A-ACF70AF3956D}"/>
              </a:ext>
            </a:extLst>
          </p:cNvPr>
          <p:cNvSpPr/>
          <p:nvPr/>
        </p:nvSpPr>
        <p:spPr>
          <a:xfrm>
            <a:off x="6588224" y="2348880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30EE9B-6772-4E3F-AD74-5CFC431B76EF}"/>
              </a:ext>
            </a:extLst>
          </p:cNvPr>
          <p:cNvSpPr/>
          <p:nvPr/>
        </p:nvSpPr>
        <p:spPr>
          <a:xfrm>
            <a:off x="5868144" y="278092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A77AE8-6500-4843-A069-6351899688E2}"/>
              </a:ext>
            </a:extLst>
          </p:cNvPr>
          <p:cNvSpPr/>
          <p:nvPr/>
        </p:nvSpPr>
        <p:spPr>
          <a:xfrm>
            <a:off x="6228184" y="278092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86C2E2-3590-40FD-880B-B7D9D8000864}"/>
              </a:ext>
            </a:extLst>
          </p:cNvPr>
          <p:cNvSpPr/>
          <p:nvPr/>
        </p:nvSpPr>
        <p:spPr>
          <a:xfrm>
            <a:off x="6588224" y="2780928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7B26AA-E383-4329-8CF8-0448F2935293}"/>
              </a:ext>
            </a:extLst>
          </p:cNvPr>
          <p:cNvSpPr/>
          <p:nvPr/>
        </p:nvSpPr>
        <p:spPr>
          <a:xfrm>
            <a:off x="5879253" y="350100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26D694-C677-4C9B-B9CA-AF22D85FAB1D}"/>
              </a:ext>
            </a:extLst>
          </p:cNvPr>
          <p:cNvSpPr/>
          <p:nvPr/>
        </p:nvSpPr>
        <p:spPr>
          <a:xfrm>
            <a:off x="6239293" y="350100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E287A3-211D-4B8E-BEF2-A81BD594B7FC}"/>
              </a:ext>
            </a:extLst>
          </p:cNvPr>
          <p:cNvSpPr/>
          <p:nvPr/>
        </p:nvSpPr>
        <p:spPr>
          <a:xfrm>
            <a:off x="6599333" y="3501008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5ACA10-0EE7-4E11-97F8-7213085D45B0}"/>
              </a:ext>
            </a:extLst>
          </p:cNvPr>
          <p:cNvSpPr/>
          <p:nvPr/>
        </p:nvSpPr>
        <p:spPr>
          <a:xfrm>
            <a:off x="5879253" y="393305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6A0CB8-9629-4019-B850-4BBBD93F4821}"/>
              </a:ext>
            </a:extLst>
          </p:cNvPr>
          <p:cNvSpPr/>
          <p:nvPr/>
        </p:nvSpPr>
        <p:spPr>
          <a:xfrm>
            <a:off x="6239293" y="393305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3022E4-1B9F-4DFE-A0B5-D3C4274DB5F6}"/>
              </a:ext>
            </a:extLst>
          </p:cNvPr>
          <p:cNvSpPr/>
          <p:nvPr/>
        </p:nvSpPr>
        <p:spPr>
          <a:xfrm>
            <a:off x="6599333" y="3933056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966F5-398F-473A-98A5-34097DC28032}"/>
              </a:ext>
            </a:extLst>
          </p:cNvPr>
          <p:cNvSpPr/>
          <p:nvPr/>
        </p:nvSpPr>
        <p:spPr>
          <a:xfrm>
            <a:off x="5879253" y="436510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80FF2D-1813-4CD2-B5AF-7988B951C27D}"/>
              </a:ext>
            </a:extLst>
          </p:cNvPr>
          <p:cNvSpPr/>
          <p:nvPr/>
        </p:nvSpPr>
        <p:spPr>
          <a:xfrm>
            <a:off x="6239293" y="436510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CA03F-FD36-4120-8EB7-26389EC5F4C5}"/>
              </a:ext>
            </a:extLst>
          </p:cNvPr>
          <p:cNvSpPr/>
          <p:nvPr/>
        </p:nvSpPr>
        <p:spPr>
          <a:xfrm>
            <a:off x="6599333" y="4365104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AC2D85-A85A-4CDD-94AC-EB17F5B5C350}"/>
              </a:ext>
            </a:extLst>
          </p:cNvPr>
          <p:cNvSpPr/>
          <p:nvPr/>
        </p:nvSpPr>
        <p:spPr>
          <a:xfrm>
            <a:off x="5879253" y="479715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F01E1-53C9-4F8E-9C85-2EC4CBA689D2}"/>
              </a:ext>
            </a:extLst>
          </p:cNvPr>
          <p:cNvSpPr/>
          <p:nvPr/>
        </p:nvSpPr>
        <p:spPr>
          <a:xfrm>
            <a:off x="6239293" y="479715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F20F3-C320-4957-8D45-FE1342E38B0F}"/>
              </a:ext>
            </a:extLst>
          </p:cNvPr>
          <p:cNvSpPr/>
          <p:nvPr/>
        </p:nvSpPr>
        <p:spPr>
          <a:xfrm>
            <a:off x="6599333" y="4797152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4074B2-4785-4CE1-A9C3-BE50C0DBF17F}"/>
              </a:ext>
            </a:extLst>
          </p:cNvPr>
          <p:cNvSpPr/>
          <p:nvPr/>
        </p:nvSpPr>
        <p:spPr>
          <a:xfrm>
            <a:off x="5879253" y="522920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701903-0E1E-42C1-8EB5-ECD91E86FC31}"/>
              </a:ext>
            </a:extLst>
          </p:cNvPr>
          <p:cNvSpPr/>
          <p:nvPr/>
        </p:nvSpPr>
        <p:spPr>
          <a:xfrm>
            <a:off x="6239293" y="522920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5DE598-0A8C-4AB5-88FA-45719CB88BFF}"/>
              </a:ext>
            </a:extLst>
          </p:cNvPr>
          <p:cNvSpPr/>
          <p:nvPr/>
        </p:nvSpPr>
        <p:spPr>
          <a:xfrm>
            <a:off x="6599333" y="5229200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2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71865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popcount32c(uint32_t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-= (x &gt;&gt; 1) &amp; m1;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m2) + ((x &gt;&gt; 2) &amp; m2);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+ (x &gt;&gt; 4)) &amp; m4;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(x * h01) &gt;&gt; 24;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unsigned int __sw_hweight32(unsigned int w)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-= (w &gt;&gt; 1) &amp; 0x55555555;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&amp; 0x33333333) + ((w &gt;&gt; 2) &amp; 0x33333333);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+ (w &gt;&gt; 4)) &amp; 0x0f0f0f0f;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return (w * 0x01010101) &gt;&gt; 24;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}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9A575-CE13-4F61-BA5B-A0309641284E}"/>
              </a:ext>
            </a:extLst>
          </p:cNvPr>
          <p:cNvSpPr txBox="1"/>
          <p:nvPr/>
        </p:nvSpPr>
        <p:spPr>
          <a:xfrm>
            <a:off x="6084168" y="332656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0x12345678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6E4D2-B20F-46B6-8284-E4C78FEE02FC}"/>
              </a:ext>
            </a:extLst>
          </p:cNvPr>
          <p:cNvSpPr txBox="1"/>
          <p:nvPr/>
        </p:nvSpPr>
        <p:spPr>
          <a:xfrm>
            <a:off x="6012160" y="3933056"/>
            <a:ext cx="4363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0x02030404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0x01010101 *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0x02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03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0x0203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0x020304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0x020509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0d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0b0804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53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71865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popcount32c(uint32_t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-= (x &gt;&gt; 1) &amp; m1;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m2) + ((x &gt;&gt; 2) &amp; m2);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+ (x &gt;&gt; 4)) &amp; m4;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(x * h01) &gt;&gt; 24;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unsigned int __sw_hweight32(unsigned int w)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-= (w &gt;&gt; 1) &amp; 0x55555555;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&amp; 0x33333333) + ((w &gt;&gt; 2) &amp; 0x33333333);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+ (w &gt;&gt; 4)) &amp; 0x0f0f0f0f;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return (w * 0x01010101) &gt;&gt; 24;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}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9A575-CE13-4F61-BA5B-A0309641284E}"/>
              </a:ext>
            </a:extLst>
          </p:cNvPr>
          <p:cNvSpPr txBox="1"/>
          <p:nvPr/>
        </p:nvSpPr>
        <p:spPr>
          <a:xfrm>
            <a:off x="6084168" y="332656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0x12345678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6E4D2-B20F-46B6-8284-E4C78FEE02FC}"/>
              </a:ext>
            </a:extLst>
          </p:cNvPr>
          <p:cNvSpPr txBox="1"/>
          <p:nvPr/>
        </p:nvSpPr>
        <p:spPr>
          <a:xfrm>
            <a:off x="6012160" y="3933056"/>
            <a:ext cx="4363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0x02030404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0x01010101 *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0x02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03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0x0203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0x020304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0x020509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0d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0b0804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5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3857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popcount32d(uint32_t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 (count=0; x; count++)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x &amp;= x - 1;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813D9-A01C-4EAF-A5B4-480B9E290651}"/>
              </a:ext>
            </a:extLst>
          </p:cNvPr>
          <p:cNvSpPr txBox="1"/>
          <p:nvPr/>
        </p:nvSpPr>
        <p:spPr>
          <a:xfrm>
            <a:off x="1475656" y="2060848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00010010001101000101011001110111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3BDB9-7CAB-4D02-B74B-80080B81BC0D}"/>
              </a:ext>
            </a:extLst>
          </p:cNvPr>
          <p:cNvSpPr txBox="1"/>
          <p:nvPr/>
        </p:nvSpPr>
        <p:spPr>
          <a:xfrm>
            <a:off x="1475656" y="3356992"/>
            <a:ext cx="5616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00010010001101000101011001101111&amp;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00010010001101000101011001100000</a:t>
            </a:r>
          </a:p>
        </p:txBody>
      </p:sp>
    </p:spTree>
    <p:extLst>
      <p:ext uri="{BB962C8B-B14F-4D97-AF65-F5344CB8AC3E}">
        <p14:creationId xmlns:p14="http://schemas.microsoft.com/office/powerpoint/2010/main" val="263130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3857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popcount32d(uint32_t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 (count=0; x; count++)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x &amp;= x - 1;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813D9-A01C-4EAF-A5B4-480B9E290651}"/>
              </a:ext>
            </a:extLst>
          </p:cNvPr>
          <p:cNvSpPr txBox="1"/>
          <p:nvPr/>
        </p:nvSpPr>
        <p:spPr>
          <a:xfrm>
            <a:off x="1475656" y="2060848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10000000000000000000000000000000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01111111111111111111111111111111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32127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897F-0827-4CF7-9880-DF7D4028D3B2}"/>
              </a:ext>
            </a:extLst>
          </p:cNvPr>
          <p:cNvSpPr txBox="1"/>
          <p:nvPr/>
        </p:nvSpPr>
        <p:spPr>
          <a:xfrm>
            <a:off x="395536" y="260648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parity bit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95E89-8D81-4ED2-8B1A-229AFBAA68DF}"/>
              </a:ext>
            </a:extLst>
          </p:cNvPr>
          <p:cNvSpPr txBox="1"/>
          <p:nvPr/>
        </p:nvSpPr>
        <p:spPr>
          <a:xfrm>
            <a:off x="971600" y="170080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'a'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9D06-4796-4186-9136-BA1A95941F93}"/>
              </a:ext>
            </a:extLst>
          </p:cNvPr>
          <p:cNvSpPr txBox="1"/>
          <p:nvPr/>
        </p:nvSpPr>
        <p:spPr>
          <a:xfrm>
            <a:off x="5940152" y="177824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'a'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D4EF0-C2AD-426C-BAFB-ECD19940F3A6}"/>
              </a:ext>
            </a:extLst>
          </p:cNvPr>
          <p:cNvSpPr txBox="1"/>
          <p:nvPr/>
        </p:nvSpPr>
        <p:spPr>
          <a:xfrm>
            <a:off x="611560" y="24208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1100001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EA2AD-D047-4294-B996-C0A2DD94A0FC}"/>
              </a:ext>
            </a:extLst>
          </p:cNvPr>
          <p:cNvSpPr txBox="1"/>
          <p:nvPr/>
        </p:nvSpPr>
        <p:spPr>
          <a:xfrm>
            <a:off x="5364088" y="24208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1100001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14925-51C8-4CD1-A839-70FDE67B8C5C}"/>
              </a:ext>
            </a:extLst>
          </p:cNvPr>
          <p:cNvSpPr txBox="1"/>
          <p:nvPr/>
        </p:nvSpPr>
        <p:spPr>
          <a:xfrm>
            <a:off x="323528" y="5229200"/>
            <a:ext cx="8507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짝수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parity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전체 비트의 개수가 짝수가 되도록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짝수개의 비트가 동시에 변조된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check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할 수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D6537-50E8-44CD-B8C0-C922D70F7A04}"/>
              </a:ext>
            </a:extLst>
          </p:cNvPr>
          <p:cNvSpPr txBox="1"/>
          <p:nvPr/>
        </p:nvSpPr>
        <p:spPr>
          <a:xfrm>
            <a:off x="0" y="3356992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if(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hweight(ch)%2 !=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ch |= 0x80;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AEF21-DA6E-4A8D-BD38-05714F848ADB}"/>
              </a:ext>
            </a:extLst>
          </p:cNvPr>
          <p:cNvSpPr txBox="1"/>
          <p:nvPr/>
        </p:nvSpPr>
        <p:spPr>
          <a:xfrm>
            <a:off x="2933562" y="188547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1100001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84F30-EB6F-405F-A434-52AD7DBB503C}"/>
              </a:ext>
            </a:extLst>
          </p:cNvPr>
          <p:cNvSpPr txBox="1"/>
          <p:nvPr/>
        </p:nvSpPr>
        <p:spPr>
          <a:xfrm>
            <a:off x="5076056" y="3369445"/>
            <a:ext cx="41216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if(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hweight(ch)%2 !=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변조된 데이터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3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897F-0827-4CF7-9880-DF7D4028D3B2}"/>
              </a:ext>
            </a:extLst>
          </p:cNvPr>
          <p:cNvSpPr txBox="1"/>
          <p:nvPr/>
        </p:nvSpPr>
        <p:spPr>
          <a:xfrm>
            <a:off x="395536" y="260648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check sum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A5660D-9F0C-4611-81A7-38F66DC8BB24}"/>
              </a:ext>
            </a:extLst>
          </p:cNvPr>
          <p:cNvSpPr/>
          <p:nvPr/>
        </p:nvSpPr>
        <p:spPr>
          <a:xfrm>
            <a:off x="1043608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D63B00-3BF5-434A-9E8A-A9229B98578A}"/>
              </a:ext>
            </a:extLst>
          </p:cNvPr>
          <p:cNvSpPr/>
          <p:nvPr/>
        </p:nvSpPr>
        <p:spPr>
          <a:xfrm>
            <a:off x="1547664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ACDB39-147E-4019-A62B-1A8DD73180DC}"/>
              </a:ext>
            </a:extLst>
          </p:cNvPr>
          <p:cNvSpPr/>
          <p:nvPr/>
        </p:nvSpPr>
        <p:spPr>
          <a:xfrm>
            <a:off x="2051720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84CF9A-FC36-461F-AC11-AC135D06EDC9}"/>
              </a:ext>
            </a:extLst>
          </p:cNvPr>
          <p:cNvSpPr/>
          <p:nvPr/>
        </p:nvSpPr>
        <p:spPr>
          <a:xfrm>
            <a:off x="2555776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EEE824-1DFB-4613-8EFE-AD3CBE42F1BE}"/>
              </a:ext>
            </a:extLst>
          </p:cNvPr>
          <p:cNvSpPr/>
          <p:nvPr/>
        </p:nvSpPr>
        <p:spPr>
          <a:xfrm>
            <a:off x="3059832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9D211A-A4EC-4D1C-8075-D202BAB8E241}"/>
              </a:ext>
            </a:extLst>
          </p:cNvPr>
          <p:cNvSpPr/>
          <p:nvPr/>
        </p:nvSpPr>
        <p:spPr>
          <a:xfrm>
            <a:off x="3563888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B553FF-1854-4787-BFFF-36D42C86817B}"/>
              </a:ext>
            </a:extLst>
          </p:cNvPr>
          <p:cNvSpPr/>
          <p:nvPr/>
        </p:nvSpPr>
        <p:spPr>
          <a:xfrm>
            <a:off x="4427984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897CBD-D98E-4EBA-A9C8-4AECE53B69A3}"/>
              </a:ext>
            </a:extLst>
          </p:cNvPr>
          <p:cNvSpPr/>
          <p:nvPr/>
        </p:nvSpPr>
        <p:spPr>
          <a:xfrm>
            <a:off x="4932040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86CF07-CC8D-4355-A2E7-ED2D377B4CE4}"/>
              </a:ext>
            </a:extLst>
          </p:cNvPr>
          <p:cNvSpPr/>
          <p:nvPr/>
        </p:nvSpPr>
        <p:spPr>
          <a:xfrm>
            <a:off x="5436096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091141-4DE0-4EDC-A661-21F1A121D9D6}"/>
              </a:ext>
            </a:extLst>
          </p:cNvPr>
          <p:cNvSpPr/>
          <p:nvPr/>
        </p:nvSpPr>
        <p:spPr>
          <a:xfrm>
            <a:off x="5940152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0C7DED-B266-4388-9991-445C61C7CC00}"/>
              </a:ext>
            </a:extLst>
          </p:cNvPr>
          <p:cNvSpPr/>
          <p:nvPr/>
        </p:nvSpPr>
        <p:spPr>
          <a:xfrm>
            <a:off x="6444208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1DF2EB-5147-43B2-A013-6760AE9526E5}"/>
              </a:ext>
            </a:extLst>
          </p:cNvPr>
          <p:cNvSpPr/>
          <p:nvPr/>
        </p:nvSpPr>
        <p:spPr>
          <a:xfrm>
            <a:off x="6948264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83A9D-2565-4D5F-BE5D-0FEEFA450682}"/>
              </a:ext>
            </a:extLst>
          </p:cNvPr>
          <p:cNvSpPr/>
          <p:nvPr/>
        </p:nvSpPr>
        <p:spPr>
          <a:xfrm>
            <a:off x="7452320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94668F-460D-4026-BC07-434B8098E6D0}"/>
              </a:ext>
            </a:extLst>
          </p:cNvPr>
          <p:cNvSpPr/>
          <p:nvPr/>
        </p:nvSpPr>
        <p:spPr>
          <a:xfrm>
            <a:off x="1043608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5F44F8-049A-400A-9C59-3C61C36E9642}"/>
              </a:ext>
            </a:extLst>
          </p:cNvPr>
          <p:cNvSpPr/>
          <p:nvPr/>
        </p:nvSpPr>
        <p:spPr>
          <a:xfrm>
            <a:off x="1547664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85D7BF-1E4D-44BA-B164-9D710F6FBBD3}"/>
              </a:ext>
            </a:extLst>
          </p:cNvPr>
          <p:cNvSpPr/>
          <p:nvPr/>
        </p:nvSpPr>
        <p:spPr>
          <a:xfrm>
            <a:off x="2045907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F602204-6676-4663-8316-FBB5A9E1E055}"/>
              </a:ext>
            </a:extLst>
          </p:cNvPr>
          <p:cNvSpPr/>
          <p:nvPr/>
        </p:nvSpPr>
        <p:spPr>
          <a:xfrm>
            <a:off x="2555776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0B3FF3-56B7-4E86-B6B5-3A8D92AE6FE2}"/>
              </a:ext>
            </a:extLst>
          </p:cNvPr>
          <p:cNvSpPr/>
          <p:nvPr/>
        </p:nvSpPr>
        <p:spPr>
          <a:xfrm>
            <a:off x="3059832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E8E8DF-BE9F-423F-8FD9-F3DF45B0724F}"/>
              </a:ext>
            </a:extLst>
          </p:cNvPr>
          <p:cNvSpPr/>
          <p:nvPr/>
        </p:nvSpPr>
        <p:spPr>
          <a:xfrm>
            <a:off x="3563888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5DF05A-BB51-4C4D-AF26-76238664404B}"/>
              </a:ext>
            </a:extLst>
          </p:cNvPr>
          <p:cNvSpPr/>
          <p:nvPr/>
        </p:nvSpPr>
        <p:spPr>
          <a:xfrm>
            <a:off x="4427984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7E77F7-34FC-4D79-AD9F-B6225B11DFBA}"/>
              </a:ext>
            </a:extLst>
          </p:cNvPr>
          <p:cNvSpPr/>
          <p:nvPr/>
        </p:nvSpPr>
        <p:spPr>
          <a:xfrm>
            <a:off x="4932040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4704C3-3006-436E-96C9-EE5423F89712}"/>
              </a:ext>
            </a:extLst>
          </p:cNvPr>
          <p:cNvSpPr/>
          <p:nvPr/>
        </p:nvSpPr>
        <p:spPr>
          <a:xfrm>
            <a:off x="5436096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8310A9-8038-46A4-8F64-ADF3E2C5C9B9}"/>
              </a:ext>
            </a:extLst>
          </p:cNvPr>
          <p:cNvSpPr/>
          <p:nvPr/>
        </p:nvSpPr>
        <p:spPr>
          <a:xfrm>
            <a:off x="5940152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0D60C0-74D3-49C1-B8C1-D9FF81D62FC5}"/>
              </a:ext>
            </a:extLst>
          </p:cNvPr>
          <p:cNvSpPr/>
          <p:nvPr/>
        </p:nvSpPr>
        <p:spPr>
          <a:xfrm>
            <a:off x="6444208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DD7EC7-CDA6-4B1A-8387-172EAA4CA52F}"/>
              </a:ext>
            </a:extLst>
          </p:cNvPr>
          <p:cNvSpPr/>
          <p:nvPr/>
        </p:nvSpPr>
        <p:spPr>
          <a:xfrm>
            <a:off x="6948264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B49F5-0157-42A7-B018-8920784A7B1F}"/>
              </a:ext>
            </a:extLst>
          </p:cNvPr>
          <p:cNvSpPr txBox="1"/>
          <p:nvPr/>
        </p:nvSpPr>
        <p:spPr>
          <a:xfrm>
            <a:off x="1259632" y="2852936"/>
            <a:ext cx="6391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sum = 16+24+4+5+12+35+16+36+12+18+36+5 = 219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(11-219%11)%10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AF018B-151E-4C8A-8FF7-A24FC0BC3563}"/>
              </a:ext>
            </a:extLst>
          </p:cNvPr>
          <p:cNvSpPr txBox="1"/>
          <p:nvPr/>
        </p:nvSpPr>
        <p:spPr>
          <a:xfrm>
            <a:off x="808799" y="4300647"/>
            <a:ext cx="853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한값은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++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되고 한값은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--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되는 경우는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check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할수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8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448C5-07DF-4A30-9AFA-FBE117E4A5A9}"/>
              </a:ext>
            </a:extLst>
          </p:cNvPr>
          <p:cNvSpPr txBox="1"/>
          <p:nvPr/>
        </p:nvSpPr>
        <p:spPr>
          <a:xfrm>
            <a:off x="323528" y="18864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CBD99-0FCB-4D84-B3C1-616EB6B52782}"/>
              </a:ext>
            </a:extLst>
          </p:cNvPr>
          <p:cNvSpPr txBox="1"/>
          <p:nvPr/>
        </p:nvSpPr>
        <p:spPr>
          <a:xfrm>
            <a:off x="179512" y="764704"/>
            <a:ext cx="380104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iphdr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ihl:4,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version:4;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tos;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tot_len;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frag_off;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ttl;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protocol;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__sum16	check;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saddr;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daddr;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8FCDD-A6A4-4EB0-B09E-A9BAD624450A}"/>
              </a:ext>
            </a:extLst>
          </p:cNvPr>
          <p:cNvSpPr txBox="1"/>
          <p:nvPr/>
        </p:nvSpPr>
        <p:spPr>
          <a:xfrm>
            <a:off x="5076056" y="188640"/>
            <a:ext cx="286488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4500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0028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7229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3b06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c623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1a60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9c93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b218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2185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3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~2188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0010 0001 1000 1000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1101 1110 0111 0111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d    e    7   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724AF-46EE-4C3A-BC36-69C7CC629F89}"/>
              </a:ext>
            </a:extLst>
          </p:cNvPr>
          <p:cNvSpPr txBox="1"/>
          <p:nvPr/>
        </p:nvSpPr>
        <p:spPr>
          <a:xfrm>
            <a:off x="6948264" y="3060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송신자</a:t>
            </a:r>
            <a:endParaRPr lang="pt-BR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2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448C5-07DF-4A30-9AFA-FBE117E4A5A9}"/>
              </a:ext>
            </a:extLst>
          </p:cNvPr>
          <p:cNvSpPr txBox="1"/>
          <p:nvPr/>
        </p:nvSpPr>
        <p:spPr>
          <a:xfrm>
            <a:off x="323528" y="18864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CBD99-0FCB-4D84-B3C1-616EB6B52782}"/>
              </a:ext>
            </a:extLst>
          </p:cNvPr>
          <p:cNvSpPr txBox="1"/>
          <p:nvPr/>
        </p:nvSpPr>
        <p:spPr>
          <a:xfrm>
            <a:off x="179512" y="764704"/>
            <a:ext cx="380104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iphdr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ihl:4,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version:4;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tos;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tot_len;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frag_off;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ttl;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protocol;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__sum16	check;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saddr;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daddr;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8FCDD-A6A4-4EB0-B09E-A9BAD624450A}"/>
              </a:ext>
            </a:extLst>
          </p:cNvPr>
          <p:cNvSpPr txBox="1"/>
          <p:nvPr/>
        </p:nvSpPr>
        <p:spPr>
          <a:xfrm>
            <a:off x="5076056" y="188640"/>
            <a:ext cx="145424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4500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0028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7229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3b06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de77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c623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1a60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9c93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b218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fffc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3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~ffff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724AF-46EE-4C3A-BC36-69C7CC629F89}"/>
              </a:ext>
            </a:extLst>
          </p:cNvPr>
          <p:cNvSpPr txBox="1"/>
          <p:nvPr/>
        </p:nvSpPr>
        <p:spPr>
          <a:xfrm>
            <a:off x="6948264" y="306027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수신자 </a:t>
            </a:r>
            <a:endParaRPr lang="pt-BR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6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4CBD99-0FCB-4D84-B3C1-616EB6B52782}"/>
              </a:ext>
            </a:extLst>
          </p:cNvPr>
          <p:cNvSpPr txBox="1"/>
          <p:nvPr/>
        </p:nvSpPr>
        <p:spPr>
          <a:xfrm>
            <a:off x="179512" y="764704"/>
            <a:ext cx="35702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 = {0x12, 0x34}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0xd5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crc = 0x2d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crc = crc8(0x2d ^ 0x34);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CC897-ED40-4089-93B1-97740F207CA5}"/>
              </a:ext>
            </a:extLst>
          </p:cNvPr>
          <p:cNvSpPr txBox="1"/>
          <p:nvPr/>
        </p:nvSpPr>
        <p:spPr>
          <a:xfrm>
            <a:off x="3131840" y="188640"/>
            <a:ext cx="24416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111010101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0111101010000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111010101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111111000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111010101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000101101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2   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A60D3AB-2920-4056-8FEF-040FAD4C638C}"/>
              </a:ext>
            </a:extLst>
          </p:cNvPr>
          <p:cNvCxnSpPr/>
          <p:nvPr/>
        </p:nvCxnSpPr>
        <p:spPr>
          <a:xfrm>
            <a:off x="4335592" y="116632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0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증강 </a:t>
            </a:r>
            <a:r>
              <a:rPr lang="en-US" altLang="ko-KR" sz="2000" b="1">
                <a:solidFill>
                  <a:srgbClr val="FF0000"/>
                </a:solidFill>
              </a:rPr>
              <a:t>Tree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Interval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Tree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패턴매칭 </a:t>
            </a:r>
            <a:r>
              <a:rPr lang="en-US" altLang="ko-KR" sz="2000" b="1">
                <a:solidFill>
                  <a:srgbClr val="FF0000"/>
                </a:solidFill>
              </a:rPr>
              <a:t>: BF, KR, SO, MP, KMP,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BM ...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Algorithm ( swap, sort )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Bit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Search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Algorithm : ffs,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find_next_bit, hweight , bit_rev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무결성 검사 </a:t>
            </a:r>
            <a:r>
              <a:rPr lang="en-US" altLang="ko-KR" sz="2000" b="1">
                <a:solidFill>
                  <a:srgbClr val="FF0000"/>
                </a:solidFill>
              </a:rPr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>
                <a:solidFill>
                  <a:srgbClr val="FF0000"/>
                </a:solidFill>
              </a:rPr>
              <a:t>- </a:t>
            </a:r>
            <a:r>
              <a:rPr lang="ko-KR" altLang="en-US" sz="2000">
                <a:solidFill>
                  <a:srgbClr val="FF0000"/>
                </a:solidFill>
              </a:rPr>
              <a:t>암호학 </a:t>
            </a:r>
            <a:r>
              <a:rPr lang="en-US" altLang="ko-KR" sz="2000">
                <a:solidFill>
                  <a:srgbClr val="FF0000"/>
                </a:solidFill>
              </a:rPr>
              <a:t>: </a:t>
            </a:r>
            <a:r>
              <a:rPr lang="ko-KR" altLang="en-US" sz="2000">
                <a:solidFill>
                  <a:srgbClr val="FF0000"/>
                </a:solidFill>
              </a:rPr>
              <a:t>단일키 암호화 알고리즘 </a:t>
            </a:r>
            <a:r>
              <a:rPr lang="en-US" altLang="ko-KR" sz="2000">
                <a:solidFill>
                  <a:srgbClr val="FF0000"/>
                </a:solidFill>
              </a:rPr>
              <a:t>( DES ), </a:t>
            </a:r>
            <a:r>
              <a:rPr lang="ko-KR" altLang="en-US" sz="2000">
                <a:solidFill>
                  <a:srgbClr val="FF0000"/>
                </a:solidFill>
              </a:rPr>
              <a:t>공개키 암호화 알고리즘</a:t>
            </a:r>
            <a:r>
              <a:rPr lang="en-US" altLang="ko-KR" sz="2000">
                <a:solidFill>
                  <a:srgbClr val="FF0000"/>
                </a:solidFill>
              </a:rPr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4CBD99-0FCB-4D84-B3C1-616EB6B52782}"/>
              </a:ext>
            </a:extLst>
          </p:cNvPr>
          <p:cNvSpPr txBox="1"/>
          <p:nvPr/>
        </p:nvSpPr>
        <p:spPr>
          <a:xfrm>
            <a:off x="179512" y="764704"/>
            <a:ext cx="35702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 = {0x12, 0x34}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0xd5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crc = 0x2d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crc = crc8(0x2d ^ 0x34);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00101101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00110100 ^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00011001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CC897-ED40-4089-93B1-97740F207CA5}"/>
              </a:ext>
            </a:extLst>
          </p:cNvPr>
          <p:cNvSpPr txBox="1"/>
          <p:nvPr/>
        </p:nvSpPr>
        <p:spPr>
          <a:xfrm>
            <a:off x="5802714" y="188640"/>
            <a:ext cx="28648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0001100100000000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111010101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0010001010000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111010101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1100000100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111010101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10101110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a   e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A60D3AB-2920-4056-8FEF-040FAD4C638C}"/>
              </a:ext>
            </a:extLst>
          </p:cNvPr>
          <p:cNvCxnSpPr/>
          <p:nvPr/>
        </p:nvCxnSpPr>
        <p:spPr>
          <a:xfrm>
            <a:off x="7006466" y="116632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98B2E-2DDC-455F-A961-716E52950489}"/>
              </a:ext>
            </a:extLst>
          </p:cNvPr>
          <p:cNvSpPr txBox="1"/>
          <p:nvPr/>
        </p:nvSpPr>
        <p:spPr>
          <a:xfrm>
            <a:off x="467544" y="188640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단일키의 키분배의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77F1A-FE13-4E04-BAD3-B2038A6C0836}"/>
              </a:ext>
            </a:extLst>
          </p:cNvPr>
          <p:cNvSpPr txBox="1"/>
          <p:nvPr/>
        </p:nvSpPr>
        <p:spPr>
          <a:xfrm>
            <a:off x="827584" y="23488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Alice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24EB6-C362-4C3A-B79E-4F7416BF1BB2}"/>
              </a:ext>
            </a:extLst>
          </p:cNvPr>
          <p:cNvSpPr txBox="1"/>
          <p:nvPr/>
        </p:nvSpPr>
        <p:spPr>
          <a:xfrm>
            <a:off x="6660232" y="234888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Bob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생각 풍선: 구름 모양 6">
            <a:extLst>
              <a:ext uri="{FF2B5EF4-FFF2-40B4-BE49-F238E27FC236}">
                <a16:creationId xmlns:a16="http://schemas.microsoft.com/office/drawing/2014/main" id="{D4909866-55E1-4322-8E68-D55E92F84776}"/>
              </a:ext>
            </a:extLst>
          </p:cNvPr>
          <p:cNvSpPr/>
          <p:nvPr/>
        </p:nvSpPr>
        <p:spPr>
          <a:xfrm rot="511114">
            <a:off x="2771800" y="2132856"/>
            <a:ext cx="2664296" cy="1512168"/>
          </a:xfrm>
          <a:prstGeom prst="cloudCallout">
            <a:avLst>
              <a:gd name="adj1" fmla="val -12635"/>
              <a:gd name="adj2" fmla="val 43627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D4667A-03D8-447B-AA67-8E865ABB9C92}"/>
              </a:ext>
            </a:extLst>
          </p:cNvPr>
          <p:cNvSpPr/>
          <p:nvPr/>
        </p:nvSpPr>
        <p:spPr>
          <a:xfrm>
            <a:off x="827583" y="2852936"/>
            <a:ext cx="864096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A6A25-CB75-44F4-9D3C-5F98F11C4D41}"/>
              </a:ext>
            </a:extLst>
          </p:cNvPr>
          <p:cNvSpPr/>
          <p:nvPr/>
        </p:nvSpPr>
        <p:spPr>
          <a:xfrm>
            <a:off x="3563888" y="2415727"/>
            <a:ext cx="864096" cy="504056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26C8F2-80B4-4FC5-BFE6-A834888B81EC}"/>
              </a:ext>
            </a:extLst>
          </p:cNvPr>
          <p:cNvSpPr/>
          <p:nvPr/>
        </p:nvSpPr>
        <p:spPr>
          <a:xfrm>
            <a:off x="6588224" y="2852936"/>
            <a:ext cx="864096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632FD63-A496-4AA8-A3F2-A0AB9D498314}"/>
              </a:ext>
            </a:extLst>
          </p:cNvPr>
          <p:cNvGrpSpPr/>
          <p:nvPr/>
        </p:nvGrpSpPr>
        <p:grpSpPr>
          <a:xfrm>
            <a:off x="2121790" y="2876366"/>
            <a:ext cx="216024" cy="518458"/>
            <a:chOff x="1331640" y="3573016"/>
            <a:chExt cx="360040" cy="86409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41F5FBD-1794-43E7-B26C-34D8C214460E}"/>
                </a:ext>
              </a:extLst>
            </p:cNvPr>
            <p:cNvSpPr/>
            <p:nvPr/>
          </p:nvSpPr>
          <p:spPr>
            <a:xfrm>
              <a:off x="1403648" y="3573016"/>
              <a:ext cx="288032" cy="288032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3700ECD-DF9F-43E5-B210-891F9CF2045C}"/>
                </a:ext>
              </a:extLst>
            </p:cNvPr>
            <p:cNvCxnSpPr>
              <a:stCxn id="11" idx="4"/>
            </p:cNvCxnSpPr>
            <p:nvPr/>
          </p:nvCxnSpPr>
          <p:spPr>
            <a:xfrm>
              <a:off x="1547664" y="3861048"/>
              <a:ext cx="0" cy="576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0493D56-541F-4E87-9BBC-477FF546A4C6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149080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22641F7-1338-42F4-B250-5AAD3B54C838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365104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AADA191-A7AE-4D4A-BB0D-06BE1F050D5A}"/>
              </a:ext>
            </a:extLst>
          </p:cNvPr>
          <p:cNvGrpSpPr/>
          <p:nvPr/>
        </p:nvGrpSpPr>
        <p:grpSpPr>
          <a:xfrm>
            <a:off x="6084168" y="2884335"/>
            <a:ext cx="216024" cy="518458"/>
            <a:chOff x="1331640" y="3573016"/>
            <a:chExt cx="360040" cy="86409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801C4F7-B12C-44A7-A1A2-605FCA0497CB}"/>
                </a:ext>
              </a:extLst>
            </p:cNvPr>
            <p:cNvSpPr/>
            <p:nvPr/>
          </p:nvSpPr>
          <p:spPr>
            <a:xfrm>
              <a:off x="1403648" y="3573016"/>
              <a:ext cx="288032" cy="288032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9257119-97FF-4AB4-9736-28EFFCA49F6E}"/>
                </a:ext>
              </a:extLst>
            </p:cNvPr>
            <p:cNvCxnSpPr>
              <a:stCxn id="30" idx="4"/>
            </p:cNvCxnSpPr>
            <p:nvPr/>
          </p:nvCxnSpPr>
          <p:spPr>
            <a:xfrm>
              <a:off x="1547664" y="3861048"/>
              <a:ext cx="0" cy="576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E5F50EF-3BD6-4E5A-9490-0BF954785C72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149080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B021FD-1FF2-48FA-BE31-5A3D6CF1C713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365104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2304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98B2E-2DDC-455F-A961-716E52950489}"/>
              </a:ext>
            </a:extLst>
          </p:cNvPr>
          <p:cNvSpPr txBox="1"/>
          <p:nvPr/>
        </p:nvSpPr>
        <p:spPr>
          <a:xfrm>
            <a:off x="467544" y="188640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공개키 암호화 알고리즘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77F1A-FE13-4E04-BAD3-B2038A6C0836}"/>
              </a:ext>
            </a:extLst>
          </p:cNvPr>
          <p:cNvSpPr txBox="1"/>
          <p:nvPr/>
        </p:nvSpPr>
        <p:spPr>
          <a:xfrm>
            <a:off x="827584" y="23488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Alice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24EB6-C362-4C3A-B79E-4F7416BF1BB2}"/>
              </a:ext>
            </a:extLst>
          </p:cNvPr>
          <p:cNvSpPr txBox="1"/>
          <p:nvPr/>
        </p:nvSpPr>
        <p:spPr>
          <a:xfrm>
            <a:off x="6660232" y="234888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Bob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생각 풍선: 구름 모양 6">
            <a:extLst>
              <a:ext uri="{FF2B5EF4-FFF2-40B4-BE49-F238E27FC236}">
                <a16:creationId xmlns:a16="http://schemas.microsoft.com/office/drawing/2014/main" id="{D4909866-55E1-4322-8E68-D55E92F84776}"/>
              </a:ext>
            </a:extLst>
          </p:cNvPr>
          <p:cNvSpPr/>
          <p:nvPr/>
        </p:nvSpPr>
        <p:spPr>
          <a:xfrm rot="511114">
            <a:off x="2771800" y="2132856"/>
            <a:ext cx="2664296" cy="1512168"/>
          </a:xfrm>
          <a:prstGeom prst="cloudCallout">
            <a:avLst>
              <a:gd name="adj1" fmla="val -12635"/>
              <a:gd name="adj2" fmla="val 43627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D4667A-03D8-447B-AA67-8E865ABB9C92}"/>
              </a:ext>
            </a:extLst>
          </p:cNvPr>
          <p:cNvSpPr/>
          <p:nvPr/>
        </p:nvSpPr>
        <p:spPr>
          <a:xfrm>
            <a:off x="819410" y="2852936"/>
            <a:ext cx="864096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A6A25-CB75-44F4-9D3C-5F98F11C4D41}"/>
              </a:ext>
            </a:extLst>
          </p:cNvPr>
          <p:cNvSpPr/>
          <p:nvPr/>
        </p:nvSpPr>
        <p:spPr>
          <a:xfrm>
            <a:off x="3563888" y="2415727"/>
            <a:ext cx="864096" cy="504056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26C8F2-80B4-4FC5-BFE6-A834888B81EC}"/>
              </a:ext>
            </a:extLst>
          </p:cNvPr>
          <p:cNvSpPr/>
          <p:nvPr/>
        </p:nvSpPr>
        <p:spPr>
          <a:xfrm>
            <a:off x="6588224" y="2852936"/>
            <a:ext cx="864096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632FD63-A496-4AA8-A3F2-A0AB9D498314}"/>
              </a:ext>
            </a:extLst>
          </p:cNvPr>
          <p:cNvGrpSpPr/>
          <p:nvPr/>
        </p:nvGrpSpPr>
        <p:grpSpPr>
          <a:xfrm>
            <a:off x="1036998" y="3501007"/>
            <a:ext cx="360041" cy="864099"/>
            <a:chOff x="1331640" y="3573016"/>
            <a:chExt cx="360040" cy="864096"/>
          </a:xfrm>
          <a:solidFill>
            <a:srgbClr val="FF0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41F5FBD-1794-43E7-B26C-34D8C214460E}"/>
                </a:ext>
              </a:extLst>
            </p:cNvPr>
            <p:cNvSpPr/>
            <p:nvPr/>
          </p:nvSpPr>
          <p:spPr>
            <a:xfrm>
              <a:off x="1403648" y="3573016"/>
              <a:ext cx="288032" cy="28803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3700ECD-DF9F-43E5-B210-891F9CF2045C}"/>
                </a:ext>
              </a:extLst>
            </p:cNvPr>
            <p:cNvCxnSpPr>
              <a:stCxn id="11" idx="4"/>
            </p:cNvCxnSpPr>
            <p:nvPr/>
          </p:nvCxnSpPr>
          <p:spPr>
            <a:xfrm>
              <a:off x="1547664" y="3861048"/>
              <a:ext cx="0" cy="5760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0493D56-541F-4E87-9BBC-477FF546A4C6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149080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22641F7-1338-42F4-B250-5AAD3B54C838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365104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57B28A-996E-4BC0-BF48-3A2015BA0EC4}"/>
              </a:ext>
            </a:extLst>
          </p:cNvPr>
          <p:cNvGrpSpPr/>
          <p:nvPr/>
        </p:nvGrpSpPr>
        <p:grpSpPr>
          <a:xfrm>
            <a:off x="1475654" y="3501007"/>
            <a:ext cx="360041" cy="864099"/>
            <a:chOff x="1331640" y="3573016"/>
            <a:chExt cx="360040" cy="864096"/>
          </a:xfrm>
          <a:solidFill>
            <a:srgbClr val="00B0F0"/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9509F8D-C391-4B39-A4AA-1C013581365B}"/>
                </a:ext>
              </a:extLst>
            </p:cNvPr>
            <p:cNvSpPr/>
            <p:nvPr/>
          </p:nvSpPr>
          <p:spPr>
            <a:xfrm>
              <a:off x="1403648" y="3573016"/>
              <a:ext cx="288032" cy="28803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FB565E5-81B2-44D5-B396-EF16060F8E66}"/>
                </a:ext>
              </a:extLst>
            </p:cNvPr>
            <p:cNvCxnSpPr>
              <a:stCxn id="20" idx="4"/>
            </p:cNvCxnSpPr>
            <p:nvPr/>
          </p:nvCxnSpPr>
          <p:spPr>
            <a:xfrm>
              <a:off x="1547664" y="3861048"/>
              <a:ext cx="0" cy="5760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3E6AEFD-45C8-4786-8CA5-4900513A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149080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A768CE7-177D-4832-97F3-94EF810C6F6D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365104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431688-121C-4E82-ACA2-839526E5EE53}"/>
              </a:ext>
            </a:extLst>
          </p:cNvPr>
          <p:cNvGrpSpPr/>
          <p:nvPr/>
        </p:nvGrpSpPr>
        <p:grpSpPr>
          <a:xfrm>
            <a:off x="6588224" y="3460938"/>
            <a:ext cx="360041" cy="864099"/>
            <a:chOff x="1331640" y="3573016"/>
            <a:chExt cx="360040" cy="864096"/>
          </a:xfrm>
          <a:solidFill>
            <a:srgbClr val="FF0000"/>
          </a:solidFill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B41652-604F-4AEF-8406-20DB4722ABD8}"/>
                </a:ext>
              </a:extLst>
            </p:cNvPr>
            <p:cNvSpPr/>
            <p:nvPr/>
          </p:nvSpPr>
          <p:spPr>
            <a:xfrm>
              <a:off x="1403648" y="3573016"/>
              <a:ext cx="288032" cy="28803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F912521-973B-48CF-AFE9-FB468E130101}"/>
                </a:ext>
              </a:extLst>
            </p:cNvPr>
            <p:cNvCxnSpPr>
              <a:stCxn id="25" idx="4"/>
            </p:cNvCxnSpPr>
            <p:nvPr/>
          </p:nvCxnSpPr>
          <p:spPr>
            <a:xfrm>
              <a:off x="1547664" y="3861048"/>
              <a:ext cx="0" cy="5760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716B876-7748-45B9-8AEF-436F38448512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149080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613D528-F74D-4EDC-AEB5-372CE4811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365104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34066A9-FB87-4C57-A718-98D673F1D672}"/>
              </a:ext>
            </a:extLst>
          </p:cNvPr>
          <p:cNvGrpSpPr/>
          <p:nvPr/>
        </p:nvGrpSpPr>
        <p:grpSpPr>
          <a:xfrm>
            <a:off x="7026880" y="3460938"/>
            <a:ext cx="360041" cy="864099"/>
            <a:chOff x="1331640" y="3573016"/>
            <a:chExt cx="360040" cy="864096"/>
          </a:xfrm>
          <a:solidFill>
            <a:srgbClr val="00B0F0"/>
          </a:solidFill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6DFAFD4-D832-45A3-A66E-230400CA1957}"/>
                </a:ext>
              </a:extLst>
            </p:cNvPr>
            <p:cNvSpPr/>
            <p:nvPr/>
          </p:nvSpPr>
          <p:spPr>
            <a:xfrm>
              <a:off x="1403648" y="3573016"/>
              <a:ext cx="288032" cy="28803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FF0BC91-90D5-4EB6-AD70-4DD6D782D444}"/>
                </a:ext>
              </a:extLst>
            </p:cNvPr>
            <p:cNvCxnSpPr>
              <a:stCxn id="35" idx="4"/>
            </p:cNvCxnSpPr>
            <p:nvPr/>
          </p:nvCxnSpPr>
          <p:spPr>
            <a:xfrm>
              <a:off x="1547664" y="3861048"/>
              <a:ext cx="0" cy="5760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E1C5F97-E96E-4017-9F95-27A6F6642696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149080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535DD89-3834-4D92-8C0F-9C246B5DEE30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365104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BBF5BB5-BFEA-417E-8306-CC663ABC94DB}"/>
              </a:ext>
            </a:extLst>
          </p:cNvPr>
          <p:cNvGrpSpPr/>
          <p:nvPr/>
        </p:nvGrpSpPr>
        <p:grpSpPr>
          <a:xfrm>
            <a:off x="3707904" y="1058091"/>
            <a:ext cx="360041" cy="864099"/>
            <a:chOff x="1331640" y="3573016"/>
            <a:chExt cx="360040" cy="864096"/>
          </a:xfrm>
          <a:solidFill>
            <a:srgbClr val="00B0F0"/>
          </a:solidFill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777B7B0-0D4B-4439-9691-60FF39972FD1}"/>
                </a:ext>
              </a:extLst>
            </p:cNvPr>
            <p:cNvSpPr/>
            <p:nvPr/>
          </p:nvSpPr>
          <p:spPr>
            <a:xfrm>
              <a:off x="1403648" y="3573016"/>
              <a:ext cx="288032" cy="28803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4B6B869-6083-410B-86A0-322C189339C2}"/>
                </a:ext>
              </a:extLst>
            </p:cNvPr>
            <p:cNvCxnSpPr>
              <a:stCxn id="40" idx="4"/>
            </p:cNvCxnSpPr>
            <p:nvPr/>
          </p:nvCxnSpPr>
          <p:spPr>
            <a:xfrm>
              <a:off x="1547664" y="3861048"/>
              <a:ext cx="0" cy="5760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75FB9B0-33D9-407D-9468-6CCD096211E0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149080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414B6B7-D813-4B82-B13C-CE7FF3E3C8CF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365104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8B5151C-4E12-4EAD-BCEF-DBBBE286E70F}"/>
              </a:ext>
            </a:extLst>
          </p:cNvPr>
          <p:cNvGrpSpPr/>
          <p:nvPr/>
        </p:nvGrpSpPr>
        <p:grpSpPr>
          <a:xfrm>
            <a:off x="4153192" y="1058955"/>
            <a:ext cx="360041" cy="864099"/>
            <a:chOff x="1331640" y="3573016"/>
            <a:chExt cx="360040" cy="864096"/>
          </a:xfrm>
          <a:solidFill>
            <a:srgbClr val="00B0F0"/>
          </a:solidFill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541BAFC-6DF1-46F0-A81F-18BA190177E1}"/>
                </a:ext>
              </a:extLst>
            </p:cNvPr>
            <p:cNvSpPr/>
            <p:nvPr/>
          </p:nvSpPr>
          <p:spPr>
            <a:xfrm>
              <a:off x="1403648" y="3573016"/>
              <a:ext cx="288032" cy="28803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5459242-8F69-40D5-A369-548E9B6469AE}"/>
                </a:ext>
              </a:extLst>
            </p:cNvPr>
            <p:cNvCxnSpPr>
              <a:stCxn id="45" idx="4"/>
            </p:cNvCxnSpPr>
            <p:nvPr/>
          </p:nvCxnSpPr>
          <p:spPr>
            <a:xfrm>
              <a:off x="1547664" y="3861048"/>
              <a:ext cx="0" cy="5760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9CA1F9D-4683-4B54-9591-1DB62FBE001F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149080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058A7A-14AC-4244-ACF4-D1FCA51CE8EB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365104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BA1E65B-8754-445D-A31D-F0AFFF1E4D8C}"/>
              </a:ext>
            </a:extLst>
          </p:cNvPr>
          <p:cNvSpPr txBox="1"/>
          <p:nvPr/>
        </p:nvSpPr>
        <p:spPr>
          <a:xfrm>
            <a:off x="3834548" y="52532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49F8507-0663-4889-A04E-6EA8109A9689}"/>
              </a:ext>
            </a:extLst>
          </p:cNvPr>
          <p:cNvGrpSpPr/>
          <p:nvPr/>
        </p:nvGrpSpPr>
        <p:grpSpPr>
          <a:xfrm>
            <a:off x="2090258" y="2548935"/>
            <a:ext cx="360041" cy="864099"/>
            <a:chOff x="1331640" y="3573016"/>
            <a:chExt cx="360040" cy="864096"/>
          </a:xfrm>
          <a:solidFill>
            <a:srgbClr val="00B0F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A080D23-3252-4C42-8867-75625B3DCDAB}"/>
                </a:ext>
              </a:extLst>
            </p:cNvPr>
            <p:cNvSpPr/>
            <p:nvPr/>
          </p:nvSpPr>
          <p:spPr>
            <a:xfrm>
              <a:off x="1403648" y="3573016"/>
              <a:ext cx="288032" cy="28803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1A096A6-0E57-4A12-99E9-35DD951E573D}"/>
                </a:ext>
              </a:extLst>
            </p:cNvPr>
            <p:cNvCxnSpPr>
              <a:stCxn id="51" idx="4"/>
            </p:cNvCxnSpPr>
            <p:nvPr/>
          </p:nvCxnSpPr>
          <p:spPr>
            <a:xfrm>
              <a:off x="1547664" y="3861048"/>
              <a:ext cx="0" cy="5760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5D248FD-78FF-4A4A-854C-0FE2BA35ACB6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149080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898353E-30E9-4B93-A1DE-F50892A6BD2B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365104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E9253FA-D40A-4ECC-9F0C-46A0E40D4DA8}"/>
              </a:ext>
            </a:extLst>
          </p:cNvPr>
          <p:cNvGrpSpPr/>
          <p:nvPr/>
        </p:nvGrpSpPr>
        <p:grpSpPr>
          <a:xfrm>
            <a:off x="5844787" y="2456890"/>
            <a:ext cx="360041" cy="864099"/>
            <a:chOff x="1331640" y="3573016"/>
            <a:chExt cx="360040" cy="864096"/>
          </a:xfrm>
          <a:solidFill>
            <a:srgbClr val="FF0000"/>
          </a:solidFill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1B78289-4D5C-4F94-9FC8-280820D7C514}"/>
                </a:ext>
              </a:extLst>
            </p:cNvPr>
            <p:cNvSpPr/>
            <p:nvPr/>
          </p:nvSpPr>
          <p:spPr>
            <a:xfrm>
              <a:off x="1403648" y="3573016"/>
              <a:ext cx="288032" cy="28803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86E98E5-42C6-410F-9453-B21220F0ACBE}"/>
                </a:ext>
              </a:extLst>
            </p:cNvPr>
            <p:cNvCxnSpPr>
              <a:stCxn id="56" idx="4"/>
            </p:cNvCxnSpPr>
            <p:nvPr/>
          </p:nvCxnSpPr>
          <p:spPr>
            <a:xfrm>
              <a:off x="1547664" y="3861048"/>
              <a:ext cx="0" cy="5760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78FBF6E-91E0-4786-AEDC-3AC4AE5BAF7E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149080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EB57A8C-B2A0-478A-8F89-8AAF662A49CF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365104"/>
              <a:ext cx="21602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26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98B2E-2DDC-455F-A961-716E52950489}"/>
              </a:ext>
            </a:extLst>
          </p:cNvPr>
          <p:cNvSpPr txBox="1"/>
          <p:nvPr/>
        </p:nvSpPr>
        <p:spPr>
          <a:xfrm>
            <a:off x="467544" y="188640"/>
            <a:ext cx="80986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RSA :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두개의 매우큰 솟수를 곱하기는 쉬워도 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소인수 분해 하기는 어렵다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46FFA3-D2B8-464B-BCA4-8073C2146306}"/>
              </a:ext>
            </a:extLst>
          </p:cNvPr>
          <p:cNvSpPr txBox="1"/>
          <p:nvPr/>
        </p:nvSpPr>
        <p:spPr>
          <a:xfrm>
            <a:off x="395536" y="1268760"/>
            <a:ext cx="47195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p=7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q=17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n = p*q = 7*17 = 119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pi_n = (p-1)*(q-1) = 96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gcd(pi_n,e) == 1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e = 5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 = d*e mod pi_n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d = 77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DDA5B8-9972-4E27-B967-1C5472C9261F}"/>
              </a:ext>
            </a:extLst>
          </p:cNvPr>
          <p:cNvSpPr txBox="1"/>
          <p:nvPr/>
        </p:nvSpPr>
        <p:spPr>
          <a:xfrm>
            <a:off x="6084168" y="2832963"/>
            <a:ext cx="3142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96      96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5*19    1*19  -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1      77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2A708-D8BA-427F-8331-FEA5828F14FE}"/>
              </a:ext>
            </a:extLst>
          </p:cNvPr>
          <p:cNvSpPr txBox="1"/>
          <p:nvPr/>
        </p:nvSpPr>
        <p:spPr>
          <a:xfrm>
            <a:off x="971600" y="48691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A59D66-4307-4A43-8989-362F0891E48C}"/>
              </a:ext>
            </a:extLst>
          </p:cNvPr>
          <p:cNvSpPr/>
          <p:nvPr/>
        </p:nvSpPr>
        <p:spPr>
          <a:xfrm>
            <a:off x="539552" y="5026837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/>
              <a:t>'a'  mod 119 =&gt; 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F04BE8-A16F-4E42-A66A-886116FBB60A}"/>
              </a:ext>
            </a:extLst>
          </p:cNvPr>
          <p:cNvSpPr txBox="1"/>
          <p:nvPr/>
        </p:nvSpPr>
        <p:spPr>
          <a:xfrm>
            <a:off x="971600" y="55035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77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DF02616-51F8-4825-AF4C-70B28F6B5F83}"/>
              </a:ext>
            </a:extLst>
          </p:cNvPr>
          <p:cNvSpPr/>
          <p:nvPr/>
        </p:nvSpPr>
        <p:spPr>
          <a:xfrm>
            <a:off x="539552" y="5661248"/>
            <a:ext cx="3448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/>
              <a:t>20  mod 119 =&gt; 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B07538-BE14-4A6D-9A95-18062CCB785E}"/>
              </a:ext>
            </a:extLst>
          </p:cNvPr>
          <p:cNvSpPr txBox="1"/>
          <p:nvPr/>
        </p:nvSpPr>
        <p:spPr>
          <a:xfrm>
            <a:off x="5940152" y="1510801"/>
            <a:ext cx="1459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오일러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페르마 </a:t>
            </a:r>
          </a:p>
        </p:txBody>
      </p:sp>
    </p:spTree>
    <p:extLst>
      <p:ext uri="{BB962C8B-B14F-4D97-AF65-F5344CB8AC3E}">
        <p14:creationId xmlns:p14="http://schemas.microsoft.com/office/powerpoint/2010/main" val="412780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68090C-048A-431D-9AD9-785E987B2B72}"/>
              </a:ext>
            </a:extLst>
          </p:cNvPr>
          <p:cNvSpPr txBox="1"/>
          <p:nvPr/>
        </p:nvSpPr>
        <p:spPr>
          <a:xfrm>
            <a:off x="395536" y="40466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gcd();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2D025-0C07-4D47-A414-A21D75FDD383}"/>
              </a:ext>
            </a:extLst>
          </p:cNvPr>
          <p:cNvSpPr txBox="1"/>
          <p:nvPr/>
        </p:nvSpPr>
        <p:spPr>
          <a:xfrm>
            <a:off x="1115616" y="1700808"/>
            <a:ext cx="2018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10   270  150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3    27   15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9    5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E6442-C7FD-4699-A562-81EFF6AAB505}"/>
              </a:ext>
            </a:extLst>
          </p:cNvPr>
          <p:cNvSpPr txBox="1"/>
          <p:nvPr/>
        </p:nvSpPr>
        <p:spPr>
          <a:xfrm>
            <a:off x="4716016" y="404664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유클리드 호제법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A857F4-40F2-4527-AA9C-5B4D8ADE65FA}"/>
              </a:ext>
            </a:extLst>
          </p:cNvPr>
          <p:cNvSpPr txBox="1"/>
          <p:nvPr/>
        </p:nvSpPr>
        <p:spPr>
          <a:xfrm>
            <a:off x="4211960" y="1268760"/>
            <a:ext cx="3454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b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최대공약수는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c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최대공약수와 같다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bx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C2DD7-E3FE-43B1-AEE1-9B897B3C68B4}"/>
              </a:ext>
            </a:extLst>
          </p:cNvPr>
          <p:cNvSpPr txBox="1"/>
          <p:nvPr/>
        </p:nvSpPr>
        <p:spPr>
          <a:xfrm>
            <a:off x="4139952" y="2852936"/>
            <a:ext cx="2441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270 = 150x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+ 120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150 = 120x + 30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120 = 30x + 0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912CE-DBFD-46F7-A75B-757216FF7704}"/>
              </a:ext>
            </a:extLst>
          </p:cNvPr>
          <p:cNvSpPr txBox="1"/>
          <p:nvPr/>
        </p:nvSpPr>
        <p:spPr>
          <a:xfrm>
            <a:off x="467544" y="2852935"/>
            <a:ext cx="2441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150 = 270x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+ 150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270 = 150x + 120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150 = 120x + 30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120 = 30x + 0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9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39553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63218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86883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10548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34213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157878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181543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05207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30875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254540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278205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01870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25535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49199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372864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396529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22197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45862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469527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493192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16856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40521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564186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587851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13519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37184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660849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684513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08178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31843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755508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779173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B66C149-342F-4CF9-9C8A-76F75ACAA586}"/>
              </a:ext>
            </a:extLst>
          </p:cNvPr>
          <p:cNvSpPr/>
          <p:nvPr/>
        </p:nvSpPr>
        <p:spPr>
          <a:xfrm flipH="1">
            <a:off x="542726" y="44624"/>
            <a:ext cx="7367333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9DE83-5BA0-4FD2-8626-81C700A6D94E}"/>
              </a:ext>
            </a:extLst>
          </p:cNvPr>
          <p:cNvSpPr txBox="1"/>
          <p:nvPr/>
        </p:nvSpPr>
        <p:spPr>
          <a:xfrm>
            <a:off x="2051720" y="119675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0x02040840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542726" y="2276872"/>
            <a:ext cx="6109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int my_ffs( unsigned int bitmap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bitmap &amp; 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break;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8D635-DE60-424D-89D6-5DE22B425003}"/>
              </a:ext>
            </a:extLst>
          </p:cNvPr>
          <p:cNvSpPr txBox="1"/>
          <p:nvPr/>
        </p:nvSpPr>
        <p:spPr>
          <a:xfrm>
            <a:off x="544477" y="16413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7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35496" y="44624"/>
            <a:ext cx="499688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O(log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N)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int my_ffs(unsigned int word)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num = 0;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0x3)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0x1) == 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num;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F632-CC4D-4906-99A0-B697E6820BDB}"/>
              </a:ext>
            </a:extLst>
          </p:cNvPr>
          <p:cNvSpPr txBox="1"/>
          <p:nvPr/>
        </p:nvSpPr>
        <p:spPr>
          <a:xfrm>
            <a:off x="5364088" y="404664"/>
            <a:ext cx="5404043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0x02040840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num=6;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00000010 00000100 00001000 01000000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11111111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00000000 00000000 00001000 01000000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00001000 01000000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00000000 01000000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9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35496" y="44624"/>
            <a:ext cx="499688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O(log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N)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int my_ffs(unsigned int word)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num = 0;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0x3)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0x1) == 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num;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F632-CC4D-4906-99A0-B697E6820BDB}"/>
              </a:ext>
            </a:extLst>
          </p:cNvPr>
          <p:cNvSpPr txBox="1"/>
          <p:nvPr/>
        </p:nvSpPr>
        <p:spPr>
          <a:xfrm>
            <a:off x="5148064" y="260648"/>
            <a:ext cx="5404043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0x80000000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num=31;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10000000 00000000 00000000 00000000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11111111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00000000 00000000 00000000 00000000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10000000 00000000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30380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89959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113624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137289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60953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84618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208283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2319486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55613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81281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304946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328610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52275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75940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99605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423270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446935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72603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96267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519932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543597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67262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90927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614592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638257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63924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87589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7112546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734919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58584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82249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805914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829579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F197C7-D197-4E7E-BA2D-17075B0A84B5}"/>
              </a:ext>
            </a:extLst>
          </p:cNvPr>
          <p:cNvSpPr/>
          <p:nvPr/>
        </p:nvSpPr>
        <p:spPr>
          <a:xfrm>
            <a:off x="89959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0BA346-C7DD-4856-A647-7FEBB7B2B4B5}"/>
              </a:ext>
            </a:extLst>
          </p:cNvPr>
          <p:cNvSpPr/>
          <p:nvPr/>
        </p:nvSpPr>
        <p:spPr>
          <a:xfrm>
            <a:off x="113624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475D8D-8B32-420C-B246-19222BEB1BF4}"/>
              </a:ext>
            </a:extLst>
          </p:cNvPr>
          <p:cNvSpPr/>
          <p:nvPr/>
        </p:nvSpPr>
        <p:spPr>
          <a:xfrm>
            <a:off x="137289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0AADA9-BE5D-4B14-8784-B5B2C629099A}"/>
              </a:ext>
            </a:extLst>
          </p:cNvPr>
          <p:cNvSpPr/>
          <p:nvPr/>
        </p:nvSpPr>
        <p:spPr>
          <a:xfrm>
            <a:off x="160953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BA2E08-AF33-4BF5-9114-9064AACD6D9C}"/>
              </a:ext>
            </a:extLst>
          </p:cNvPr>
          <p:cNvSpPr/>
          <p:nvPr/>
        </p:nvSpPr>
        <p:spPr>
          <a:xfrm>
            <a:off x="184618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2A62DB-D0E9-4822-8BDB-52A828F256CA}"/>
              </a:ext>
            </a:extLst>
          </p:cNvPr>
          <p:cNvSpPr/>
          <p:nvPr/>
        </p:nvSpPr>
        <p:spPr>
          <a:xfrm>
            <a:off x="208283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28B702-CE1F-48A4-BDF1-36FB76249C97}"/>
              </a:ext>
            </a:extLst>
          </p:cNvPr>
          <p:cNvSpPr/>
          <p:nvPr/>
        </p:nvSpPr>
        <p:spPr>
          <a:xfrm>
            <a:off x="2319486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4FA22E-3621-4279-8A51-1B718CD71EF9}"/>
              </a:ext>
            </a:extLst>
          </p:cNvPr>
          <p:cNvSpPr/>
          <p:nvPr/>
        </p:nvSpPr>
        <p:spPr>
          <a:xfrm>
            <a:off x="255613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674319-7007-40B5-8E25-7D9558156751}"/>
              </a:ext>
            </a:extLst>
          </p:cNvPr>
          <p:cNvSpPr/>
          <p:nvPr/>
        </p:nvSpPr>
        <p:spPr>
          <a:xfrm>
            <a:off x="281281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C958AE-D562-445B-812A-1FB160F68FEF}"/>
              </a:ext>
            </a:extLst>
          </p:cNvPr>
          <p:cNvSpPr/>
          <p:nvPr/>
        </p:nvSpPr>
        <p:spPr>
          <a:xfrm>
            <a:off x="304946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291AF6-2012-455A-BF76-98BBE0D2FF3D}"/>
              </a:ext>
            </a:extLst>
          </p:cNvPr>
          <p:cNvSpPr/>
          <p:nvPr/>
        </p:nvSpPr>
        <p:spPr>
          <a:xfrm>
            <a:off x="328610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160DBA-3470-4DE3-B9D2-3A7E24D0C3DA}"/>
              </a:ext>
            </a:extLst>
          </p:cNvPr>
          <p:cNvSpPr/>
          <p:nvPr/>
        </p:nvSpPr>
        <p:spPr>
          <a:xfrm>
            <a:off x="352275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A9DE9-81A4-4D53-9F3E-71CE24D62801}"/>
              </a:ext>
            </a:extLst>
          </p:cNvPr>
          <p:cNvSpPr/>
          <p:nvPr/>
        </p:nvSpPr>
        <p:spPr>
          <a:xfrm>
            <a:off x="375940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99D5761-E927-4295-B6BB-BA3A2A6216ED}"/>
              </a:ext>
            </a:extLst>
          </p:cNvPr>
          <p:cNvSpPr/>
          <p:nvPr/>
        </p:nvSpPr>
        <p:spPr>
          <a:xfrm>
            <a:off x="399605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EC3CCC-BDBF-4CC7-A232-5F1B7D41D356}"/>
              </a:ext>
            </a:extLst>
          </p:cNvPr>
          <p:cNvSpPr/>
          <p:nvPr/>
        </p:nvSpPr>
        <p:spPr>
          <a:xfrm>
            <a:off x="423270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231406-3E7D-4A52-BFA4-C749659377EF}"/>
              </a:ext>
            </a:extLst>
          </p:cNvPr>
          <p:cNvSpPr/>
          <p:nvPr/>
        </p:nvSpPr>
        <p:spPr>
          <a:xfrm>
            <a:off x="446935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47FFE3-0245-485F-8F5B-A72164D9C256}"/>
              </a:ext>
            </a:extLst>
          </p:cNvPr>
          <p:cNvSpPr/>
          <p:nvPr/>
        </p:nvSpPr>
        <p:spPr>
          <a:xfrm>
            <a:off x="472603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230037-DD72-4ABA-A0B3-713845E7F896}"/>
              </a:ext>
            </a:extLst>
          </p:cNvPr>
          <p:cNvSpPr/>
          <p:nvPr/>
        </p:nvSpPr>
        <p:spPr>
          <a:xfrm>
            <a:off x="496267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CDFA0D-DAD3-496C-8675-E1CD38E1BBCA}"/>
              </a:ext>
            </a:extLst>
          </p:cNvPr>
          <p:cNvSpPr/>
          <p:nvPr/>
        </p:nvSpPr>
        <p:spPr>
          <a:xfrm>
            <a:off x="519932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E2D9AD9-BD80-4A68-9C58-47DDC486353B}"/>
              </a:ext>
            </a:extLst>
          </p:cNvPr>
          <p:cNvSpPr/>
          <p:nvPr/>
        </p:nvSpPr>
        <p:spPr>
          <a:xfrm>
            <a:off x="543597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A3C0A7-620F-49A8-9FF8-FA6CF57804DF}"/>
              </a:ext>
            </a:extLst>
          </p:cNvPr>
          <p:cNvSpPr/>
          <p:nvPr/>
        </p:nvSpPr>
        <p:spPr>
          <a:xfrm>
            <a:off x="567262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4B7832-C56C-457B-B97C-0BADAE7276C2}"/>
              </a:ext>
            </a:extLst>
          </p:cNvPr>
          <p:cNvSpPr/>
          <p:nvPr/>
        </p:nvSpPr>
        <p:spPr>
          <a:xfrm>
            <a:off x="590927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7B6183D-2A56-4093-BE02-B7CA2D02CF57}"/>
              </a:ext>
            </a:extLst>
          </p:cNvPr>
          <p:cNvSpPr/>
          <p:nvPr/>
        </p:nvSpPr>
        <p:spPr>
          <a:xfrm>
            <a:off x="614592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77EB09-7CED-41EE-AD14-DCBF6ADC1BDB}"/>
              </a:ext>
            </a:extLst>
          </p:cNvPr>
          <p:cNvSpPr/>
          <p:nvPr/>
        </p:nvSpPr>
        <p:spPr>
          <a:xfrm>
            <a:off x="638257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17801B1-3ED1-4F3D-98DD-90C111AF80FD}"/>
              </a:ext>
            </a:extLst>
          </p:cNvPr>
          <p:cNvSpPr/>
          <p:nvPr/>
        </p:nvSpPr>
        <p:spPr>
          <a:xfrm>
            <a:off x="663924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0BCB35-27A7-4698-8DBB-E29DA2600712}"/>
              </a:ext>
            </a:extLst>
          </p:cNvPr>
          <p:cNvSpPr/>
          <p:nvPr/>
        </p:nvSpPr>
        <p:spPr>
          <a:xfrm>
            <a:off x="687589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715A4D-79EB-433A-8530-AAE95B82550D}"/>
              </a:ext>
            </a:extLst>
          </p:cNvPr>
          <p:cNvSpPr/>
          <p:nvPr/>
        </p:nvSpPr>
        <p:spPr>
          <a:xfrm>
            <a:off x="7112546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4A6524-EB87-421A-B190-F43132C5C8C6}"/>
              </a:ext>
            </a:extLst>
          </p:cNvPr>
          <p:cNvSpPr/>
          <p:nvPr/>
        </p:nvSpPr>
        <p:spPr>
          <a:xfrm>
            <a:off x="734919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6E0EF62-213F-4DE0-B599-CA9E9AC863F1}"/>
              </a:ext>
            </a:extLst>
          </p:cNvPr>
          <p:cNvSpPr/>
          <p:nvPr/>
        </p:nvSpPr>
        <p:spPr>
          <a:xfrm>
            <a:off x="758584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D1371E4-EAA3-4C13-8903-43FE596CADCF}"/>
              </a:ext>
            </a:extLst>
          </p:cNvPr>
          <p:cNvSpPr/>
          <p:nvPr/>
        </p:nvSpPr>
        <p:spPr>
          <a:xfrm>
            <a:off x="782249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4A0901-1733-48E4-AC7D-2BDE02BCBBCB}"/>
              </a:ext>
            </a:extLst>
          </p:cNvPr>
          <p:cNvSpPr/>
          <p:nvPr/>
        </p:nvSpPr>
        <p:spPr>
          <a:xfrm>
            <a:off x="805914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EA1DBF5-75B5-4E78-A181-3B8A9BF87623}"/>
              </a:ext>
            </a:extLst>
          </p:cNvPr>
          <p:cNvSpPr/>
          <p:nvPr/>
        </p:nvSpPr>
        <p:spPr>
          <a:xfrm>
            <a:off x="829579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AEBCD8-AFDB-42B9-9EF3-8D92AAA39E9F}"/>
              </a:ext>
            </a:extLst>
          </p:cNvPr>
          <p:cNvSpPr/>
          <p:nvPr/>
        </p:nvSpPr>
        <p:spPr>
          <a:xfrm>
            <a:off x="89959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D970C6-91CF-442A-A148-2AFF5949DC0C}"/>
              </a:ext>
            </a:extLst>
          </p:cNvPr>
          <p:cNvSpPr/>
          <p:nvPr/>
        </p:nvSpPr>
        <p:spPr>
          <a:xfrm>
            <a:off x="113624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55EADD8-CF0D-472E-97E5-03CE89ACF713}"/>
              </a:ext>
            </a:extLst>
          </p:cNvPr>
          <p:cNvSpPr/>
          <p:nvPr/>
        </p:nvSpPr>
        <p:spPr>
          <a:xfrm>
            <a:off x="137289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73A4E7-5C91-45C0-B104-BE3914F85555}"/>
              </a:ext>
            </a:extLst>
          </p:cNvPr>
          <p:cNvSpPr/>
          <p:nvPr/>
        </p:nvSpPr>
        <p:spPr>
          <a:xfrm>
            <a:off x="160953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5E911D3-73CB-40B1-908F-36572241061B}"/>
              </a:ext>
            </a:extLst>
          </p:cNvPr>
          <p:cNvSpPr/>
          <p:nvPr/>
        </p:nvSpPr>
        <p:spPr>
          <a:xfrm>
            <a:off x="184618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F4D4E1D-1B64-441F-A56C-0E8B63567974}"/>
              </a:ext>
            </a:extLst>
          </p:cNvPr>
          <p:cNvSpPr/>
          <p:nvPr/>
        </p:nvSpPr>
        <p:spPr>
          <a:xfrm>
            <a:off x="208283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3BFEA20-9117-461B-8823-64867DD5DFF0}"/>
              </a:ext>
            </a:extLst>
          </p:cNvPr>
          <p:cNvSpPr/>
          <p:nvPr/>
        </p:nvSpPr>
        <p:spPr>
          <a:xfrm>
            <a:off x="2319486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5FA5FE-66A7-4E77-9A1D-47652FDAD7A7}"/>
              </a:ext>
            </a:extLst>
          </p:cNvPr>
          <p:cNvSpPr/>
          <p:nvPr/>
        </p:nvSpPr>
        <p:spPr>
          <a:xfrm>
            <a:off x="255613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2F9DCF-D618-4762-9EDB-7F1EC09AC106}"/>
              </a:ext>
            </a:extLst>
          </p:cNvPr>
          <p:cNvSpPr/>
          <p:nvPr/>
        </p:nvSpPr>
        <p:spPr>
          <a:xfrm>
            <a:off x="281281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6A0A665-6F59-4145-B975-D247149163CA}"/>
              </a:ext>
            </a:extLst>
          </p:cNvPr>
          <p:cNvSpPr/>
          <p:nvPr/>
        </p:nvSpPr>
        <p:spPr>
          <a:xfrm>
            <a:off x="304946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26C0FAD-27CA-4BE5-9619-D3D003F86814}"/>
              </a:ext>
            </a:extLst>
          </p:cNvPr>
          <p:cNvSpPr/>
          <p:nvPr/>
        </p:nvSpPr>
        <p:spPr>
          <a:xfrm>
            <a:off x="328610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6797AD-8EF6-4272-A18A-48C30D3EDD43}"/>
              </a:ext>
            </a:extLst>
          </p:cNvPr>
          <p:cNvSpPr/>
          <p:nvPr/>
        </p:nvSpPr>
        <p:spPr>
          <a:xfrm>
            <a:off x="352275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06E3D0E-6A10-4A0F-A673-F99016BD6996}"/>
              </a:ext>
            </a:extLst>
          </p:cNvPr>
          <p:cNvSpPr/>
          <p:nvPr/>
        </p:nvSpPr>
        <p:spPr>
          <a:xfrm>
            <a:off x="375940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5F305F-DFA9-4FEF-B884-FDD3BA6D7AC1}"/>
              </a:ext>
            </a:extLst>
          </p:cNvPr>
          <p:cNvSpPr/>
          <p:nvPr/>
        </p:nvSpPr>
        <p:spPr>
          <a:xfrm>
            <a:off x="399605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7D12A50-7D01-4EC8-8C3C-2464D2F78355}"/>
              </a:ext>
            </a:extLst>
          </p:cNvPr>
          <p:cNvSpPr/>
          <p:nvPr/>
        </p:nvSpPr>
        <p:spPr>
          <a:xfrm>
            <a:off x="423270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6A4AD9-1556-4FF8-AB00-29AF8F2FB86F}"/>
              </a:ext>
            </a:extLst>
          </p:cNvPr>
          <p:cNvSpPr/>
          <p:nvPr/>
        </p:nvSpPr>
        <p:spPr>
          <a:xfrm>
            <a:off x="446935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142C6FC-6A95-4DB6-A83C-7FC55A902AA4}"/>
              </a:ext>
            </a:extLst>
          </p:cNvPr>
          <p:cNvSpPr/>
          <p:nvPr/>
        </p:nvSpPr>
        <p:spPr>
          <a:xfrm>
            <a:off x="472603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E207F9E-405C-4F20-BDE6-8925CFC36972}"/>
              </a:ext>
            </a:extLst>
          </p:cNvPr>
          <p:cNvSpPr/>
          <p:nvPr/>
        </p:nvSpPr>
        <p:spPr>
          <a:xfrm>
            <a:off x="496267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3E5A39-51F1-4831-865C-0EFE2A1EAF3F}"/>
              </a:ext>
            </a:extLst>
          </p:cNvPr>
          <p:cNvSpPr/>
          <p:nvPr/>
        </p:nvSpPr>
        <p:spPr>
          <a:xfrm>
            <a:off x="519932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465444-2EC6-4E0B-9874-0F35202B4DA2}"/>
              </a:ext>
            </a:extLst>
          </p:cNvPr>
          <p:cNvSpPr/>
          <p:nvPr/>
        </p:nvSpPr>
        <p:spPr>
          <a:xfrm>
            <a:off x="543597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1A8602-1474-4516-89B1-996C388801E7}"/>
              </a:ext>
            </a:extLst>
          </p:cNvPr>
          <p:cNvSpPr/>
          <p:nvPr/>
        </p:nvSpPr>
        <p:spPr>
          <a:xfrm>
            <a:off x="567262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C26646-4605-4BA9-8F4D-C946EE18857E}"/>
              </a:ext>
            </a:extLst>
          </p:cNvPr>
          <p:cNvSpPr/>
          <p:nvPr/>
        </p:nvSpPr>
        <p:spPr>
          <a:xfrm>
            <a:off x="590927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532EC94-C813-43A2-96C4-D72604435125}"/>
              </a:ext>
            </a:extLst>
          </p:cNvPr>
          <p:cNvSpPr/>
          <p:nvPr/>
        </p:nvSpPr>
        <p:spPr>
          <a:xfrm>
            <a:off x="614592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7A56A1-8806-4D56-9D99-62B88AB462B4}"/>
              </a:ext>
            </a:extLst>
          </p:cNvPr>
          <p:cNvSpPr/>
          <p:nvPr/>
        </p:nvSpPr>
        <p:spPr>
          <a:xfrm>
            <a:off x="638257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58D048C-9481-4BED-AEA3-C08AF1F9D7B9}"/>
              </a:ext>
            </a:extLst>
          </p:cNvPr>
          <p:cNvSpPr/>
          <p:nvPr/>
        </p:nvSpPr>
        <p:spPr>
          <a:xfrm>
            <a:off x="663924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CFE31F-A9CE-4943-9428-771DACF42740}"/>
              </a:ext>
            </a:extLst>
          </p:cNvPr>
          <p:cNvSpPr/>
          <p:nvPr/>
        </p:nvSpPr>
        <p:spPr>
          <a:xfrm>
            <a:off x="687589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680114B-2BC7-4F6E-9592-237FBE83EB0D}"/>
              </a:ext>
            </a:extLst>
          </p:cNvPr>
          <p:cNvSpPr/>
          <p:nvPr/>
        </p:nvSpPr>
        <p:spPr>
          <a:xfrm>
            <a:off x="7112546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F07E31D-0B41-4F95-9015-6C421A642A7C}"/>
              </a:ext>
            </a:extLst>
          </p:cNvPr>
          <p:cNvSpPr/>
          <p:nvPr/>
        </p:nvSpPr>
        <p:spPr>
          <a:xfrm>
            <a:off x="734919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8D10B88-396E-4DAB-A537-DFFF326C6408}"/>
              </a:ext>
            </a:extLst>
          </p:cNvPr>
          <p:cNvSpPr/>
          <p:nvPr/>
        </p:nvSpPr>
        <p:spPr>
          <a:xfrm>
            <a:off x="758584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6EB69EB-702E-456B-82D1-F75A03BD3E31}"/>
              </a:ext>
            </a:extLst>
          </p:cNvPr>
          <p:cNvSpPr/>
          <p:nvPr/>
        </p:nvSpPr>
        <p:spPr>
          <a:xfrm>
            <a:off x="782249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78AF04E-4EE3-43C6-8870-EC9B9436DB9D}"/>
              </a:ext>
            </a:extLst>
          </p:cNvPr>
          <p:cNvSpPr/>
          <p:nvPr/>
        </p:nvSpPr>
        <p:spPr>
          <a:xfrm>
            <a:off x="805914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325322B-AFB7-444C-A358-C91395A6CFEE}"/>
              </a:ext>
            </a:extLst>
          </p:cNvPr>
          <p:cNvSpPr/>
          <p:nvPr/>
        </p:nvSpPr>
        <p:spPr>
          <a:xfrm>
            <a:off x="829579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742151A-E82F-40E8-AD0E-02FA99ED7986}"/>
              </a:ext>
            </a:extLst>
          </p:cNvPr>
          <p:cNvSpPr/>
          <p:nvPr/>
        </p:nvSpPr>
        <p:spPr>
          <a:xfrm>
            <a:off x="899592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16B5733-7075-479E-A8FC-0E5D817607D8}"/>
              </a:ext>
            </a:extLst>
          </p:cNvPr>
          <p:cNvSpPr/>
          <p:nvPr/>
        </p:nvSpPr>
        <p:spPr>
          <a:xfrm>
            <a:off x="1136241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A6D1B62-8F12-4754-9827-DC612D8A4A7E}"/>
              </a:ext>
            </a:extLst>
          </p:cNvPr>
          <p:cNvSpPr/>
          <p:nvPr/>
        </p:nvSpPr>
        <p:spPr>
          <a:xfrm>
            <a:off x="137289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C5E6E58-EC5E-4FE7-A425-8143F0B1322D}"/>
              </a:ext>
            </a:extLst>
          </p:cNvPr>
          <p:cNvSpPr/>
          <p:nvPr/>
        </p:nvSpPr>
        <p:spPr>
          <a:xfrm>
            <a:off x="160953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83AC78-9229-436C-8D6D-6A47FE819E81}"/>
              </a:ext>
            </a:extLst>
          </p:cNvPr>
          <p:cNvSpPr/>
          <p:nvPr/>
        </p:nvSpPr>
        <p:spPr>
          <a:xfrm>
            <a:off x="184618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7258A86-0279-4DE4-9C04-32461149714E}"/>
              </a:ext>
            </a:extLst>
          </p:cNvPr>
          <p:cNvSpPr/>
          <p:nvPr/>
        </p:nvSpPr>
        <p:spPr>
          <a:xfrm>
            <a:off x="208283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8B0DEF5-25B6-44DA-A688-C449BD5934E9}"/>
              </a:ext>
            </a:extLst>
          </p:cNvPr>
          <p:cNvSpPr/>
          <p:nvPr/>
        </p:nvSpPr>
        <p:spPr>
          <a:xfrm>
            <a:off x="2319486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8A936A9-6EA8-4FF5-B50D-7D51EA141C2D}"/>
              </a:ext>
            </a:extLst>
          </p:cNvPr>
          <p:cNvSpPr/>
          <p:nvPr/>
        </p:nvSpPr>
        <p:spPr>
          <a:xfrm>
            <a:off x="255613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6FA152C-B259-41C4-A3E5-C715910A5E16}"/>
              </a:ext>
            </a:extLst>
          </p:cNvPr>
          <p:cNvSpPr/>
          <p:nvPr/>
        </p:nvSpPr>
        <p:spPr>
          <a:xfrm>
            <a:off x="2812811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91DF95-E693-4103-8A60-65EAE40C5DDD}"/>
              </a:ext>
            </a:extLst>
          </p:cNvPr>
          <p:cNvSpPr/>
          <p:nvPr/>
        </p:nvSpPr>
        <p:spPr>
          <a:xfrm>
            <a:off x="304946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AB5ABCC-B168-4B03-B195-A7893FA168B9}"/>
              </a:ext>
            </a:extLst>
          </p:cNvPr>
          <p:cNvSpPr/>
          <p:nvPr/>
        </p:nvSpPr>
        <p:spPr>
          <a:xfrm>
            <a:off x="328610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D347BD1-97FB-4350-A8E3-0CACF5D1715F}"/>
              </a:ext>
            </a:extLst>
          </p:cNvPr>
          <p:cNvSpPr/>
          <p:nvPr/>
        </p:nvSpPr>
        <p:spPr>
          <a:xfrm>
            <a:off x="352275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1D6D222-530A-4A58-B98B-32EA487D18F1}"/>
              </a:ext>
            </a:extLst>
          </p:cNvPr>
          <p:cNvSpPr/>
          <p:nvPr/>
        </p:nvSpPr>
        <p:spPr>
          <a:xfrm>
            <a:off x="375940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1E8F074-312B-440D-BBB2-43F8D1E3C1E0}"/>
              </a:ext>
            </a:extLst>
          </p:cNvPr>
          <p:cNvSpPr/>
          <p:nvPr/>
        </p:nvSpPr>
        <p:spPr>
          <a:xfrm>
            <a:off x="399605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F553D98-36E1-43F9-B3CA-978C07126BAD}"/>
              </a:ext>
            </a:extLst>
          </p:cNvPr>
          <p:cNvSpPr/>
          <p:nvPr/>
        </p:nvSpPr>
        <p:spPr>
          <a:xfrm>
            <a:off x="423270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DF49E2-3646-4E2E-86EA-9389A6210978}"/>
              </a:ext>
            </a:extLst>
          </p:cNvPr>
          <p:cNvSpPr/>
          <p:nvPr/>
        </p:nvSpPr>
        <p:spPr>
          <a:xfrm>
            <a:off x="4469353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65767B-1B24-4DC4-90B7-6D9803BF7D80}"/>
              </a:ext>
            </a:extLst>
          </p:cNvPr>
          <p:cNvSpPr/>
          <p:nvPr/>
        </p:nvSpPr>
        <p:spPr>
          <a:xfrm>
            <a:off x="472603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03E7338-A63B-41CD-8C38-8A64F09398C1}"/>
              </a:ext>
            </a:extLst>
          </p:cNvPr>
          <p:cNvSpPr/>
          <p:nvPr/>
        </p:nvSpPr>
        <p:spPr>
          <a:xfrm>
            <a:off x="496267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9B7E8EB-FA0A-489B-A4D5-523B57B9F93F}"/>
              </a:ext>
            </a:extLst>
          </p:cNvPr>
          <p:cNvSpPr/>
          <p:nvPr/>
        </p:nvSpPr>
        <p:spPr>
          <a:xfrm>
            <a:off x="519932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BC3C30F-602B-44A5-A680-CEBE55E93429}"/>
              </a:ext>
            </a:extLst>
          </p:cNvPr>
          <p:cNvSpPr/>
          <p:nvPr/>
        </p:nvSpPr>
        <p:spPr>
          <a:xfrm>
            <a:off x="543597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0E4F03A-7F70-4A23-B2AD-2DE6B73B12BA}"/>
              </a:ext>
            </a:extLst>
          </p:cNvPr>
          <p:cNvSpPr/>
          <p:nvPr/>
        </p:nvSpPr>
        <p:spPr>
          <a:xfrm>
            <a:off x="567262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538FA2F-F773-4575-967A-098650EB129B}"/>
              </a:ext>
            </a:extLst>
          </p:cNvPr>
          <p:cNvSpPr/>
          <p:nvPr/>
        </p:nvSpPr>
        <p:spPr>
          <a:xfrm>
            <a:off x="590927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A79DCC8-E0A4-4891-9D58-336A557F20D9}"/>
              </a:ext>
            </a:extLst>
          </p:cNvPr>
          <p:cNvSpPr/>
          <p:nvPr/>
        </p:nvSpPr>
        <p:spPr>
          <a:xfrm>
            <a:off x="6145923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99D53B6-86A2-4F41-A2EA-3C65C0468B05}"/>
              </a:ext>
            </a:extLst>
          </p:cNvPr>
          <p:cNvSpPr/>
          <p:nvPr/>
        </p:nvSpPr>
        <p:spPr>
          <a:xfrm>
            <a:off x="6382572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03505B-FA76-4CB7-9AE0-365F947CBBDC}"/>
              </a:ext>
            </a:extLst>
          </p:cNvPr>
          <p:cNvSpPr/>
          <p:nvPr/>
        </p:nvSpPr>
        <p:spPr>
          <a:xfrm>
            <a:off x="663924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D27032D-2018-4976-9345-355FF6A787CF}"/>
              </a:ext>
            </a:extLst>
          </p:cNvPr>
          <p:cNvSpPr/>
          <p:nvPr/>
        </p:nvSpPr>
        <p:spPr>
          <a:xfrm>
            <a:off x="687589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27AC81B-C720-4A39-ADEF-19A5E7B210CE}"/>
              </a:ext>
            </a:extLst>
          </p:cNvPr>
          <p:cNvSpPr/>
          <p:nvPr/>
        </p:nvSpPr>
        <p:spPr>
          <a:xfrm>
            <a:off x="7112546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4846D13-5831-4E14-97F1-D4B945EA1839}"/>
              </a:ext>
            </a:extLst>
          </p:cNvPr>
          <p:cNvSpPr/>
          <p:nvPr/>
        </p:nvSpPr>
        <p:spPr>
          <a:xfrm>
            <a:off x="734919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F2C962B-FDC3-4845-8186-32ACC9CB1945}"/>
              </a:ext>
            </a:extLst>
          </p:cNvPr>
          <p:cNvSpPr/>
          <p:nvPr/>
        </p:nvSpPr>
        <p:spPr>
          <a:xfrm>
            <a:off x="7585844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8B08D37-FE82-4028-A947-EE03EAD15939}"/>
              </a:ext>
            </a:extLst>
          </p:cNvPr>
          <p:cNvSpPr/>
          <p:nvPr/>
        </p:nvSpPr>
        <p:spPr>
          <a:xfrm>
            <a:off x="7822493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C8DE6A1-7455-472D-9F65-2008F3739CA7}"/>
              </a:ext>
            </a:extLst>
          </p:cNvPr>
          <p:cNvSpPr/>
          <p:nvPr/>
        </p:nvSpPr>
        <p:spPr>
          <a:xfrm>
            <a:off x="8059142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2ADDE52-FCB4-41CE-846E-129A342C4C86}"/>
              </a:ext>
            </a:extLst>
          </p:cNvPr>
          <p:cNvSpPr/>
          <p:nvPr/>
        </p:nvSpPr>
        <p:spPr>
          <a:xfrm>
            <a:off x="8295791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A3DE181-957E-480E-91A6-89A6F4B89193}"/>
              </a:ext>
            </a:extLst>
          </p:cNvPr>
          <p:cNvSpPr/>
          <p:nvPr/>
        </p:nvSpPr>
        <p:spPr>
          <a:xfrm>
            <a:off x="899592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DD94022-1378-4E87-BCDB-99B0EC704EE9}"/>
              </a:ext>
            </a:extLst>
          </p:cNvPr>
          <p:cNvSpPr/>
          <p:nvPr/>
        </p:nvSpPr>
        <p:spPr>
          <a:xfrm>
            <a:off x="1136241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08855D4-1921-4D36-BEFC-F8CD346DC656}"/>
              </a:ext>
            </a:extLst>
          </p:cNvPr>
          <p:cNvSpPr/>
          <p:nvPr/>
        </p:nvSpPr>
        <p:spPr>
          <a:xfrm>
            <a:off x="137289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2FF2BD1-28F4-46AB-B6E8-E037AEE71946}"/>
              </a:ext>
            </a:extLst>
          </p:cNvPr>
          <p:cNvSpPr/>
          <p:nvPr/>
        </p:nvSpPr>
        <p:spPr>
          <a:xfrm>
            <a:off x="160953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8F3D9B7-24A3-4136-BCE7-F9664B62E743}"/>
              </a:ext>
            </a:extLst>
          </p:cNvPr>
          <p:cNvSpPr/>
          <p:nvPr/>
        </p:nvSpPr>
        <p:spPr>
          <a:xfrm>
            <a:off x="184618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C3B324D-3998-43BC-8AD1-1F8A85B2DDD7}"/>
              </a:ext>
            </a:extLst>
          </p:cNvPr>
          <p:cNvSpPr/>
          <p:nvPr/>
        </p:nvSpPr>
        <p:spPr>
          <a:xfrm>
            <a:off x="208283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A29D064-0251-4099-9B90-FBE06DB33799}"/>
              </a:ext>
            </a:extLst>
          </p:cNvPr>
          <p:cNvSpPr/>
          <p:nvPr/>
        </p:nvSpPr>
        <p:spPr>
          <a:xfrm>
            <a:off x="2319486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A1949AB-717D-4889-88B7-75FD3562CF04}"/>
              </a:ext>
            </a:extLst>
          </p:cNvPr>
          <p:cNvSpPr/>
          <p:nvPr/>
        </p:nvSpPr>
        <p:spPr>
          <a:xfrm>
            <a:off x="2556134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B17B0D3-24FF-4188-8BB7-DC4F2F629034}"/>
              </a:ext>
            </a:extLst>
          </p:cNvPr>
          <p:cNvSpPr/>
          <p:nvPr/>
        </p:nvSpPr>
        <p:spPr>
          <a:xfrm>
            <a:off x="2812811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AA7CB42-8EB4-4EEF-A0AA-E4D0E00F2200}"/>
              </a:ext>
            </a:extLst>
          </p:cNvPr>
          <p:cNvSpPr/>
          <p:nvPr/>
        </p:nvSpPr>
        <p:spPr>
          <a:xfrm>
            <a:off x="304946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975C53A-0577-43E8-B091-4001B5E3835E}"/>
              </a:ext>
            </a:extLst>
          </p:cNvPr>
          <p:cNvSpPr/>
          <p:nvPr/>
        </p:nvSpPr>
        <p:spPr>
          <a:xfrm>
            <a:off x="328610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815D388-14FC-4B21-8E8A-88922BC76C22}"/>
              </a:ext>
            </a:extLst>
          </p:cNvPr>
          <p:cNvSpPr/>
          <p:nvPr/>
        </p:nvSpPr>
        <p:spPr>
          <a:xfrm>
            <a:off x="352275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6D4F58C-FABB-4B58-81B1-465B5A5CA294}"/>
              </a:ext>
            </a:extLst>
          </p:cNvPr>
          <p:cNvSpPr/>
          <p:nvPr/>
        </p:nvSpPr>
        <p:spPr>
          <a:xfrm>
            <a:off x="375940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2E17452-9EBC-49B0-80FA-82DFCD95F817}"/>
              </a:ext>
            </a:extLst>
          </p:cNvPr>
          <p:cNvSpPr/>
          <p:nvPr/>
        </p:nvSpPr>
        <p:spPr>
          <a:xfrm>
            <a:off x="3996055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95C263B-9BF8-4965-82FC-56F9EAA4C664}"/>
              </a:ext>
            </a:extLst>
          </p:cNvPr>
          <p:cNvSpPr/>
          <p:nvPr/>
        </p:nvSpPr>
        <p:spPr>
          <a:xfrm>
            <a:off x="4232704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D14D448-974C-4CBF-ABFC-E4E146C8868E}"/>
              </a:ext>
            </a:extLst>
          </p:cNvPr>
          <p:cNvSpPr/>
          <p:nvPr/>
        </p:nvSpPr>
        <p:spPr>
          <a:xfrm>
            <a:off x="4469353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48FA137-4446-46A9-B687-1377FB5C4EE7}"/>
              </a:ext>
            </a:extLst>
          </p:cNvPr>
          <p:cNvSpPr/>
          <p:nvPr/>
        </p:nvSpPr>
        <p:spPr>
          <a:xfrm>
            <a:off x="472603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26B887C-F01A-4DDB-AC34-4445B5C19FDE}"/>
              </a:ext>
            </a:extLst>
          </p:cNvPr>
          <p:cNvSpPr/>
          <p:nvPr/>
        </p:nvSpPr>
        <p:spPr>
          <a:xfrm>
            <a:off x="496267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4615713-6174-4E3F-B8D8-E34FA6416636}"/>
              </a:ext>
            </a:extLst>
          </p:cNvPr>
          <p:cNvSpPr/>
          <p:nvPr/>
        </p:nvSpPr>
        <p:spPr>
          <a:xfrm>
            <a:off x="519932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47C978A-1251-472E-B57A-BC83C4AA97B6}"/>
              </a:ext>
            </a:extLst>
          </p:cNvPr>
          <p:cNvSpPr/>
          <p:nvPr/>
        </p:nvSpPr>
        <p:spPr>
          <a:xfrm>
            <a:off x="543597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EE09890-1B15-433E-80B9-A3FC2F49B7A1}"/>
              </a:ext>
            </a:extLst>
          </p:cNvPr>
          <p:cNvSpPr/>
          <p:nvPr/>
        </p:nvSpPr>
        <p:spPr>
          <a:xfrm>
            <a:off x="5672625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609F7E2-8111-4181-94C1-4FEE173AE6C8}"/>
              </a:ext>
            </a:extLst>
          </p:cNvPr>
          <p:cNvSpPr/>
          <p:nvPr/>
        </p:nvSpPr>
        <p:spPr>
          <a:xfrm>
            <a:off x="5909274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9F503DE-6618-4326-BB7A-DAB0C2461174}"/>
              </a:ext>
            </a:extLst>
          </p:cNvPr>
          <p:cNvSpPr/>
          <p:nvPr/>
        </p:nvSpPr>
        <p:spPr>
          <a:xfrm>
            <a:off x="6145923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95F889A-D369-40F6-A337-272B5F69EDFD}"/>
              </a:ext>
            </a:extLst>
          </p:cNvPr>
          <p:cNvSpPr/>
          <p:nvPr/>
        </p:nvSpPr>
        <p:spPr>
          <a:xfrm>
            <a:off x="6382572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A2AB942-BFA7-4127-8BB1-EE141A266920}"/>
              </a:ext>
            </a:extLst>
          </p:cNvPr>
          <p:cNvSpPr/>
          <p:nvPr/>
        </p:nvSpPr>
        <p:spPr>
          <a:xfrm>
            <a:off x="6639249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1AE2318-3F83-48DE-A0D1-CD0C3D43DCF5}"/>
              </a:ext>
            </a:extLst>
          </p:cNvPr>
          <p:cNvSpPr/>
          <p:nvPr/>
        </p:nvSpPr>
        <p:spPr>
          <a:xfrm>
            <a:off x="6875898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A4C956-F35E-4001-A87E-71D9DB5998CF}"/>
              </a:ext>
            </a:extLst>
          </p:cNvPr>
          <p:cNvSpPr/>
          <p:nvPr/>
        </p:nvSpPr>
        <p:spPr>
          <a:xfrm>
            <a:off x="7112546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B321815-40E3-42EE-9F1C-B36A29E80E76}"/>
              </a:ext>
            </a:extLst>
          </p:cNvPr>
          <p:cNvSpPr/>
          <p:nvPr/>
        </p:nvSpPr>
        <p:spPr>
          <a:xfrm>
            <a:off x="7349195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A45465-3874-4D40-89CA-5F8E32707A79}"/>
              </a:ext>
            </a:extLst>
          </p:cNvPr>
          <p:cNvSpPr/>
          <p:nvPr/>
        </p:nvSpPr>
        <p:spPr>
          <a:xfrm>
            <a:off x="7585844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1AE8FF9-B9D4-40BB-B8B7-77D90736259A}"/>
              </a:ext>
            </a:extLst>
          </p:cNvPr>
          <p:cNvSpPr/>
          <p:nvPr/>
        </p:nvSpPr>
        <p:spPr>
          <a:xfrm>
            <a:off x="7822493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0C26D9D-EA60-4187-B5A4-C769B49765A9}"/>
              </a:ext>
            </a:extLst>
          </p:cNvPr>
          <p:cNvSpPr/>
          <p:nvPr/>
        </p:nvSpPr>
        <p:spPr>
          <a:xfrm>
            <a:off x="8059142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03AEC65-1373-439C-807D-E929975DB9EA}"/>
              </a:ext>
            </a:extLst>
          </p:cNvPr>
          <p:cNvSpPr/>
          <p:nvPr/>
        </p:nvSpPr>
        <p:spPr>
          <a:xfrm>
            <a:off x="8295791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2AA3C-1EA5-4A37-A6D3-AA2C8ABFBD81}"/>
              </a:ext>
            </a:extLst>
          </p:cNvPr>
          <p:cNvSpPr txBox="1"/>
          <p:nvPr/>
        </p:nvSpPr>
        <p:spPr>
          <a:xfrm>
            <a:off x="2434651" y="4757082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long bitmap[5];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3750A19-A696-48D8-A670-9063CF1FFDA0}"/>
              </a:ext>
            </a:extLst>
          </p:cNvPr>
          <p:cNvSpPr txBox="1"/>
          <p:nvPr/>
        </p:nvSpPr>
        <p:spPr>
          <a:xfrm>
            <a:off x="348727" y="172439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F6D7D39-14E3-4FBF-B225-081336015667}"/>
              </a:ext>
            </a:extLst>
          </p:cNvPr>
          <p:cNvSpPr txBox="1"/>
          <p:nvPr/>
        </p:nvSpPr>
        <p:spPr>
          <a:xfrm>
            <a:off x="339974" y="2304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A516452-FA1D-449E-97FE-758AF12196F9}"/>
              </a:ext>
            </a:extLst>
          </p:cNvPr>
          <p:cNvSpPr txBox="1"/>
          <p:nvPr/>
        </p:nvSpPr>
        <p:spPr>
          <a:xfrm>
            <a:off x="331221" y="288487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03C6724-AA4C-4834-8015-A4A9D1CB90C2}"/>
              </a:ext>
            </a:extLst>
          </p:cNvPr>
          <p:cNvSpPr txBox="1"/>
          <p:nvPr/>
        </p:nvSpPr>
        <p:spPr>
          <a:xfrm>
            <a:off x="322468" y="34651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16C41C-E6AB-4672-958E-AAB47C270A27}"/>
              </a:ext>
            </a:extLst>
          </p:cNvPr>
          <p:cNvSpPr txBox="1"/>
          <p:nvPr/>
        </p:nvSpPr>
        <p:spPr>
          <a:xfrm>
            <a:off x="313715" y="404535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37F8B9B-911D-4DDF-9E4A-E56C10A7C5DF}"/>
              </a:ext>
            </a:extLst>
          </p:cNvPr>
          <p:cNvSpPr txBox="1"/>
          <p:nvPr/>
        </p:nvSpPr>
        <p:spPr>
          <a:xfrm>
            <a:off x="291733" y="-27384"/>
            <a:ext cx="39934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O(1) scheduler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RT Process     : 0 ~ 99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Normal Process : 100 ~ 139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2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39553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63218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86883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10548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34213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157878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181543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05207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30875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254540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278205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01870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25535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49199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372864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396529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22197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45862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469527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493192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16856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40521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564186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587851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13519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37184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660849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684513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08178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31843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755508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779173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B66C149-342F-4CF9-9C8A-76F75ACAA586}"/>
              </a:ext>
            </a:extLst>
          </p:cNvPr>
          <p:cNvSpPr/>
          <p:nvPr/>
        </p:nvSpPr>
        <p:spPr>
          <a:xfrm flipH="1">
            <a:off x="542726" y="44624"/>
            <a:ext cx="7367333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9DE83-5BA0-4FD2-8626-81C700A6D94E}"/>
              </a:ext>
            </a:extLst>
          </p:cNvPr>
          <p:cNvSpPr txBox="1"/>
          <p:nvPr/>
        </p:nvSpPr>
        <p:spPr>
          <a:xfrm>
            <a:off x="2051720" y="119675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hamming weight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542726" y="2276872"/>
            <a:ext cx="63914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int my_count( unsigned int bitmap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int count=0;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bitmap &amp; 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count++;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count;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8D635-DE60-424D-89D6-5DE22B425003}"/>
              </a:ext>
            </a:extLst>
          </p:cNvPr>
          <p:cNvSpPr txBox="1"/>
          <p:nvPr/>
        </p:nvSpPr>
        <p:spPr>
          <a:xfrm>
            <a:off x="513860" y="159686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3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-252536" y="116632"/>
            <a:ext cx="52501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  = 0x55555555;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m2  = 0x33333333;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m4  = 0x0f0f0f0f;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m8  = 0x00ff00ff;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m16 = 0x0000ffff;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popcount32a(uint32_t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 = (x &amp; m1 ) + ((x &gt;&gt;  1) &amp; m1 );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m2 ) + ((x &gt;&gt;  2) &amp; m2 );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m4 ) + ((x &gt;&gt;  4) &amp; m4 );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m8 ) + ((x &gt;&gt;  8) &amp; m8 );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m16) + ((x &gt;&gt; 16) &amp; m16);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53897F-F7D2-4155-9D42-E0D7136EBF31}"/>
              </a:ext>
            </a:extLst>
          </p:cNvPr>
          <p:cNvSpPr txBox="1"/>
          <p:nvPr/>
        </p:nvSpPr>
        <p:spPr>
          <a:xfrm>
            <a:off x="5213643" y="836712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6FD9F7-9CD2-4076-952E-892049AFF721}"/>
              </a:ext>
            </a:extLst>
          </p:cNvPr>
          <p:cNvSpPr txBox="1"/>
          <p:nvPr/>
        </p:nvSpPr>
        <p:spPr>
          <a:xfrm>
            <a:off x="5186632" y="162880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01010101010101010101010101010101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00010000000101000101010001010000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CAF50-D96A-453D-A850-D8F1CE0A7FC2}"/>
              </a:ext>
            </a:extLst>
          </p:cNvPr>
          <p:cNvSpPr txBox="1"/>
          <p:nvPr/>
        </p:nvSpPr>
        <p:spPr>
          <a:xfrm>
            <a:off x="5186632" y="2924944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00001001000110100010101100111100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01010101010101010101010101010101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00000001000100000000000100010100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DCE63E-B981-40F4-B282-363FA86EB55B}"/>
              </a:ext>
            </a:extLst>
          </p:cNvPr>
          <p:cNvSpPr txBox="1"/>
          <p:nvPr/>
        </p:nvSpPr>
        <p:spPr>
          <a:xfrm>
            <a:off x="5148064" y="4149080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00010000000101000101010001010000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00000001000100000000000100010100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00010001001001000101010101100100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33A906-E3B6-46FB-9250-EB8CD77F10E9}"/>
              </a:ext>
            </a:extLst>
          </p:cNvPr>
          <p:cNvSpPr txBox="1"/>
          <p:nvPr/>
        </p:nvSpPr>
        <p:spPr>
          <a:xfrm>
            <a:off x="251520" y="5229200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00 01 00 10 00 11 01 00 01 01 01 10 01 11 10 00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00 01 00 01 00 10 01 00 01 01 01 01 01 10 01 00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8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-252536" y="116632"/>
            <a:ext cx="52501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  = 0x55555555;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m2  = 0x33333333;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m4  = 0x0f0f0f0f;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m8  = 0x00ff00ff;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m16 = 0x0000ffff;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popcount32a(uint32_t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m1 ) + ((x &gt;&gt;  1) &amp; m1 );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 = (x &amp; m2 ) + ((x &gt;&gt;  2) &amp; m2 );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m4 ) + ((x &gt;&gt;  4) &amp; m4 );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m8 ) + ((x &gt;&gt;  8) &amp; m8 );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m16) + ((x &gt;&gt; 16) &amp; m16);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53897F-F7D2-4155-9D42-E0D7136EBF31}"/>
              </a:ext>
            </a:extLst>
          </p:cNvPr>
          <p:cNvSpPr txBox="1"/>
          <p:nvPr/>
        </p:nvSpPr>
        <p:spPr>
          <a:xfrm>
            <a:off x="5213643" y="836712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00010001001001000101010101100100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6FD9F7-9CD2-4076-952E-892049AFF721}"/>
              </a:ext>
            </a:extLst>
          </p:cNvPr>
          <p:cNvSpPr txBox="1"/>
          <p:nvPr/>
        </p:nvSpPr>
        <p:spPr>
          <a:xfrm>
            <a:off x="5186632" y="162880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00010001001001000101010101100100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00110011001100110011001100110011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00010001001000000001000100100000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CAF50-D96A-453D-A850-D8F1CE0A7FC2}"/>
              </a:ext>
            </a:extLst>
          </p:cNvPr>
          <p:cNvSpPr txBox="1"/>
          <p:nvPr/>
        </p:nvSpPr>
        <p:spPr>
          <a:xfrm>
            <a:off x="5186632" y="2924944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00000100010010010001010101011001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00110011001100110011001100110011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00000000000000010001000100010001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DCE63E-B981-40F4-B282-363FA86EB55B}"/>
              </a:ext>
            </a:extLst>
          </p:cNvPr>
          <p:cNvSpPr txBox="1"/>
          <p:nvPr/>
        </p:nvSpPr>
        <p:spPr>
          <a:xfrm>
            <a:off x="5148064" y="4149080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00010001001000000001000100100000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00000000000000010001000100010001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00010001001000010010001000110001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558DF-6ABD-439C-8222-A8B5776F7D1C}"/>
              </a:ext>
            </a:extLst>
          </p:cNvPr>
          <p:cNvSpPr txBox="1"/>
          <p:nvPr/>
        </p:nvSpPr>
        <p:spPr>
          <a:xfrm>
            <a:off x="35496" y="537321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0001 0010 0011 0100 0101 0110 0111 1000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0001 0001 0010 0001 0010 0010 0011 0001</a:t>
            </a:r>
          </a:p>
        </p:txBody>
      </p:sp>
    </p:spTree>
    <p:extLst>
      <p:ext uri="{BB962C8B-B14F-4D97-AF65-F5344CB8AC3E}">
        <p14:creationId xmlns:p14="http://schemas.microsoft.com/office/powerpoint/2010/main" val="250185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1679</Words>
  <Application>Microsoft Office PowerPoint</Application>
  <PresentationFormat>화면 슬라이드 쇼(4:3)</PresentationFormat>
  <Paragraphs>547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301</cp:revision>
  <dcterms:created xsi:type="dcterms:W3CDTF">2016-12-04T23:13:07Z</dcterms:created>
  <dcterms:modified xsi:type="dcterms:W3CDTF">2017-08-11T06:01:38Z</dcterms:modified>
</cp:coreProperties>
</file>