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331640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372200" y="37170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804248" y="37170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125952" y="334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763688" y="3878877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96194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39398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826037" y="389997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57367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400571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437767" y="3899979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235038" y="3662853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667086" y="366285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099134" y="3878877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6156176" y="280587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950488" y="24626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6240655" y="3369463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629871" y="306896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8061919" y="306896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687457" y="2621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033272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073832" y="47814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505880" y="4781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827584" y="44051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465320" y="4943300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66357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09562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527669" y="4964402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0735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139399" y="4964402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72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3300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5857808" y="387029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652120" y="35270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5942287" y="4433886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331503" y="47971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7763551" y="47971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389089" y="43494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A9D398D-83AC-4042-BF83-8B4FD65DC560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937928" y="4997479"/>
            <a:ext cx="393575" cy="156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19945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5466"/>
            <a:ext cx="474537" cy="189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3347864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tail={0,&amp;tail};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head={0,&amp;tail};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로 끝나는 것이 문제다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프로세스가 종료 될수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끝나지 말고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끝나게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4644008" y="471130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088650" y="471130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2800766" y="4895423"/>
            <a:ext cx="538957" cy="50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4716569" y="42560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6DA1922-35C5-4455-B3FF-F8C801AD82DE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304674" y="4927331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BC2DB-A247-48EF-9896-613FA7276E52}"/>
              </a:ext>
            </a:extLst>
          </p:cNvPr>
          <p:cNvSpPr/>
          <p:nvPr/>
        </p:nvSpPr>
        <p:spPr>
          <a:xfrm>
            <a:off x="3339723" y="467939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BDCEA-EF6D-48C6-9075-780A9614489A}"/>
              </a:ext>
            </a:extLst>
          </p:cNvPr>
          <p:cNvSpPr/>
          <p:nvPr/>
        </p:nvSpPr>
        <p:spPr>
          <a:xfrm>
            <a:off x="3771771" y="468156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EF2F806-ACC7-46EA-8839-6D46059C5E3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203819" y="4897589"/>
            <a:ext cx="440189" cy="29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head={0,&amp;head};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필요한가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역할을 하면된다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3730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414691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414908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123728" y="3702953"/>
            <a:ext cx="517961" cy="6621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416128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4163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 flipV="1">
            <a:off x="1259632" y="4362938"/>
            <a:ext cx="4032448" cy="16541"/>
          </a:xfrm>
          <a:prstGeom prst="curvedConnector5">
            <a:avLst>
              <a:gd name="adj1" fmla="val -5669"/>
              <a:gd name="adj2" fmla="val -5486506"/>
              <a:gd name="adj3" fmla="val 105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2612723" y="3070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641689" y="348692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073737" y="348909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505785" y="3705119"/>
            <a:ext cx="922199" cy="6721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6228184" y="44624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역순 검색이 안된다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reverse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함수를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2564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29804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29825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9" idx="2"/>
          </p:cNvCxnSpPr>
          <p:nvPr/>
        </p:nvCxnSpPr>
        <p:spPr>
          <a:xfrm>
            <a:off x="2123728" y="3198601"/>
            <a:ext cx="5688632" cy="200086"/>
          </a:xfrm>
          <a:prstGeom prst="curvedConnector4">
            <a:avLst>
              <a:gd name="adj1" fmla="val 6482"/>
              <a:gd name="adj2" fmla="val 214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29947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29969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6660232" y="2970971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7685153" y="25081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843808" y="29969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275856" y="299911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1907704" y="2982577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3491880" y="2999118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7596336" y="296663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8028384" y="296880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1230666" y="35010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6012160" y="296880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6444208" y="297097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5076056" y="2996952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1101194" y="21841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2554" y="4045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51520" y="8206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683568" y="82283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5616" y="1038860"/>
            <a:ext cx="720080" cy="143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3419872" y="83504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3851920" y="83721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5652120" y="811230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6703397" y="1166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1835696" y="8372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2267744" y="8393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899592" y="822836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2483768" y="839377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6588224" y="80689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7020272" y="80906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366693" y="12389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5004048" y="80906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5436096" y="81123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4067944" y="837211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222553" y="-114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C1689-B288-4C3E-9D7B-A64A89A02F6B}"/>
              </a:ext>
            </a:extLst>
          </p:cNvPr>
          <p:cNvSpPr txBox="1"/>
          <p:nvPr/>
        </p:nvSpPr>
        <p:spPr>
          <a:xfrm>
            <a:off x="1691680" y="1772816"/>
            <a:ext cx="4416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reverse(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*curr = prev-&gt;next;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*next;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 curr != 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next = curr-&gt;next;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prev = curr;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curr-&gt;next = prev;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26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5796136" y="9056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907704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339752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475656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508104" y="40679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940152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5076056" y="40710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635896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4067944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3203848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761315" y="368096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773317" y="385953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791058" y="400203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311860" y="364130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575034" y="378600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989341" y="407555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insert_front(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head, head-&gt;next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545291" y="46170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095836" y="457740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5042711" y="462600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/>
              <a:t>- </a:t>
            </a:r>
            <a:r>
              <a:rPr lang="en-US" altLang="ko-KR" sz="2000" b="1">
                <a:solidFill>
                  <a:srgbClr val="FF0000"/>
                </a:solidFill>
              </a:rPr>
              <a:t>Ge</a:t>
            </a:r>
            <a:r>
              <a:rPr lang="en-US" altLang="ko-KR" sz="2000" b="1"/>
              <a:t>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insert_back(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head-&gt;prev, head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5076056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6918620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1547664" y="453538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AC75-8887-4831-A41B-C122115F044E}"/>
              </a:ext>
            </a:extLst>
          </p:cNvPr>
          <p:cNvSpPr/>
          <p:nvPr/>
        </p:nvSpPr>
        <p:spPr>
          <a:xfrm>
            <a:off x="7116371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1C5600-17A3-45ED-AD18-C6C97C0EA541}"/>
              </a:ext>
            </a:extLst>
          </p:cNvPr>
          <p:cNvSpPr/>
          <p:nvPr/>
        </p:nvSpPr>
        <p:spPr>
          <a:xfrm>
            <a:off x="7548419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D70A7-B0F3-4056-8E86-E363CC770E99}"/>
              </a:ext>
            </a:extLst>
          </p:cNvPr>
          <p:cNvSpPr/>
          <p:nvPr/>
        </p:nvSpPr>
        <p:spPr>
          <a:xfrm>
            <a:off x="6684323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6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11469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__list_add(struct list_head *_new,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*prev,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*next)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next-&gt;prev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prev-&gt;next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list_add_tail(struct list_head *_new,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__list_add(_new, head-&gt;prev, head);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list_add(struct list_head *new,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__list_add(new, head, head-&gt;next);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8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89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1981229" y="2497447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8970" y="263994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3782946" y="2423922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7253" y="271347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6694105" y="9087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의존적이다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99792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89802" y="3410998"/>
            <a:ext cx="864096" cy="3240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712" y="2489863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5936" y="2633878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9912" y="2417855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5736" y="2705886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5292080" y="11663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2778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52281" y="3445485"/>
            <a:ext cx="867130" cy="2520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char name[20];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4644008" y="398440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넣지말고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넣어라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C1D7BA-7740-40AB-B70D-0BBF77E1D269}"/>
              </a:ext>
            </a:extLst>
          </p:cNvPr>
          <p:cNvSpPr/>
          <p:nvPr/>
        </p:nvSpPr>
        <p:spPr>
          <a:xfrm>
            <a:off x="1043608" y="4005064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BFD16-C41B-4BFA-8206-DDB2ACD19425}"/>
              </a:ext>
            </a:extLst>
          </p:cNvPr>
          <p:cNvSpPr/>
          <p:nvPr/>
        </p:nvSpPr>
        <p:spPr>
          <a:xfrm>
            <a:off x="1043608" y="436510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8D11EF-D2A6-49BA-B95C-42C20B7531A9}"/>
              </a:ext>
            </a:extLst>
          </p:cNvPr>
          <p:cNvSpPr/>
          <p:nvPr/>
        </p:nvSpPr>
        <p:spPr>
          <a:xfrm>
            <a:off x="1043608" y="472514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C149-88E7-468A-9324-277197CE1AC2}"/>
              </a:ext>
            </a:extLst>
          </p:cNvPr>
          <p:cNvSpPr txBox="1"/>
          <p:nvPr/>
        </p:nvSpPr>
        <p:spPr>
          <a:xfrm>
            <a:off x="236761" y="39728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69287-8AAA-4379-B325-139C12B738D5}"/>
              </a:ext>
            </a:extLst>
          </p:cNvPr>
          <p:cNvSpPr txBox="1"/>
          <p:nvPr/>
        </p:nvSpPr>
        <p:spPr>
          <a:xfrm>
            <a:off x="-468560" y="432780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48B2B-6CB1-4C64-8CF1-CEFF0D89F752}"/>
              </a:ext>
            </a:extLst>
          </p:cNvPr>
          <p:cNvSpPr txBox="1"/>
          <p:nvPr/>
        </p:nvSpPr>
        <p:spPr>
          <a:xfrm>
            <a:off x="-468560" y="46913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3491880" y="4028753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3491880" y="438879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3491880" y="474883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11A445-2331-4055-A9E4-DEB0B1CED2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11760" y="4388794"/>
            <a:ext cx="1080120" cy="15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4859AD-B554-4771-BBC7-BE1100A66E2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411760" y="4372914"/>
            <a:ext cx="1080120" cy="555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4860032" y="439494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4860032" y="4028753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5220072" y="4044634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5227504" y="398868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5933162" y="4185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5968785" y="38286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976179" y="5301208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- 20);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6800529" y="3788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6800529" y="42028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1582</Words>
  <Application>Microsoft Office PowerPoint</Application>
  <PresentationFormat>화면 슬라이드 쇼(4:3)</PresentationFormat>
  <Paragraphs>466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190</cp:revision>
  <dcterms:created xsi:type="dcterms:W3CDTF">2016-12-04T23:13:07Z</dcterms:created>
  <dcterms:modified xsi:type="dcterms:W3CDTF">2017-08-08T00:58:54Z</dcterms:modified>
</cp:coreProperties>
</file>