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31" d="100"/>
          <a:sy n="131" d="100"/>
        </p:scale>
        <p:origin x="15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-851766" y="260648"/>
            <a:ext cx="71865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preSo(char *x, int m, unsigned int S[]) {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unsigned int j, lim;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int i;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for (i = 0; i &lt; ASIZE; ++i)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S[i] = ~0;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for (lim = i = 0, j = 1; i &lt; m; ++i, j &lt;&lt;= 1) {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S[x[i]] &amp;= ~j;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lim |= j;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}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lim = ~(lim&gt;&gt;1);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return(lim);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F51E2-9503-44B4-9236-BC86C2F257CD}"/>
              </a:ext>
            </a:extLst>
          </p:cNvPr>
          <p:cNvSpPr/>
          <p:nvPr/>
        </p:nvSpPr>
        <p:spPr>
          <a:xfrm>
            <a:off x="6511711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0B89-DDAF-4B53-B356-CFF428F83751}"/>
              </a:ext>
            </a:extLst>
          </p:cNvPr>
          <p:cNvSpPr/>
          <p:nvPr/>
        </p:nvSpPr>
        <p:spPr>
          <a:xfrm>
            <a:off x="6799732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BF627-0271-46C0-A83F-6C2781814D30}"/>
              </a:ext>
            </a:extLst>
          </p:cNvPr>
          <p:cNvSpPr/>
          <p:nvPr/>
        </p:nvSpPr>
        <p:spPr>
          <a:xfrm>
            <a:off x="7087753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DABF3-51D0-45A8-BCAE-BB37BFA7B567}"/>
              </a:ext>
            </a:extLst>
          </p:cNvPr>
          <p:cNvSpPr/>
          <p:nvPr/>
        </p:nvSpPr>
        <p:spPr>
          <a:xfrm>
            <a:off x="7375774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5205D7-3E5C-4C53-8513-392CA65B94C1}"/>
              </a:ext>
            </a:extLst>
          </p:cNvPr>
          <p:cNvSpPr/>
          <p:nvPr/>
        </p:nvSpPr>
        <p:spPr>
          <a:xfrm>
            <a:off x="7663795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08EB8C-CF66-46B4-8A07-B4E2809EEBF5}"/>
              </a:ext>
            </a:extLst>
          </p:cNvPr>
          <p:cNvSpPr/>
          <p:nvPr/>
        </p:nvSpPr>
        <p:spPr>
          <a:xfrm>
            <a:off x="7951816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3C231B-9321-4260-B80F-AECB77A6A1C5}"/>
              </a:ext>
            </a:extLst>
          </p:cNvPr>
          <p:cNvSpPr/>
          <p:nvPr/>
        </p:nvSpPr>
        <p:spPr>
          <a:xfrm>
            <a:off x="823983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1DE0C-4332-41A5-B6F4-BF53A52E9E60}"/>
              </a:ext>
            </a:extLst>
          </p:cNvPr>
          <p:cNvSpPr/>
          <p:nvPr/>
        </p:nvSpPr>
        <p:spPr>
          <a:xfrm>
            <a:off x="852784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E8F69-6B89-4163-A3FE-1B9B3703AD36}"/>
              </a:ext>
            </a:extLst>
          </p:cNvPr>
          <p:cNvSpPr txBox="1"/>
          <p:nvPr/>
        </p:nvSpPr>
        <p:spPr>
          <a:xfrm>
            <a:off x="6800253" y="5486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D0BC9-21E1-4B35-93B9-86E606BB4700}"/>
              </a:ext>
            </a:extLst>
          </p:cNvPr>
          <p:cNvSpPr txBox="1"/>
          <p:nvPr/>
        </p:nvSpPr>
        <p:spPr>
          <a:xfrm>
            <a:off x="5508104" y="2132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S['h']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1EFF91-2BEA-4F72-9ABD-0ED429102F8E}"/>
              </a:ext>
            </a:extLst>
          </p:cNvPr>
          <p:cNvSpPr/>
          <p:nvPr/>
        </p:nvSpPr>
        <p:spPr>
          <a:xfrm>
            <a:off x="6511711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D04C7C-4A30-4932-B126-F107B5CB905A}"/>
              </a:ext>
            </a:extLst>
          </p:cNvPr>
          <p:cNvSpPr/>
          <p:nvPr/>
        </p:nvSpPr>
        <p:spPr>
          <a:xfrm>
            <a:off x="6799732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C4BFC3-EB40-4CF2-9DF1-474B25AACB5A}"/>
              </a:ext>
            </a:extLst>
          </p:cNvPr>
          <p:cNvSpPr/>
          <p:nvPr/>
        </p:nvSpPr>
        <p:spPr>
          <a:xfrm>
            <a:off x="7087753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40FB13-0536-451E-9D26-BF33A6B8670E}"/>
              </a:ext>
            </a:extLst>
          </p:cNvPr>
          <p:cNvSpPr/>
          <p:nvPr/>
        </p:nvSpPr>
        <p:spPr>
          <a:xfrm>
            <a:off x="7375774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94DF4-4580-48D1-98F5-4FAD4BDED64B}"/>
              </a:ext>
            </a:extLst>
          </p:cNvPr>
          <p:cNvSpPr/>
          <p:nvPr/>
        </p:nvSpPr>
        <p:spPr>
          <a:xfrm>
            <a:off x="7663795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93ED03-51ED-4F6B-ADA3-E0A6FE5033EA}"/>
              </a:ext>
            </a:extLst>
          </p:cNvPr>
          <p:cNvSpPr/>
          <p:nvPr/>
        </p:nvSpPr>
        <p:spPr>
          <a:xfrm>
            <a:off x="7951816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67F41-A6C7-41D4-94F0-A93BCB634E0C}"/>
              </a:ext>
            </a:extLst>
          </p:cNvPr>
          <p:cNvSpPr/>
          <p:nvPr/>
        </p:nvSpPr>
        <p:spPr>
          <a:xfrm>
            <a:off x="823983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BC74B8-4D66-4E0B-804C-334B4DEF2709}"/>
              </a:ext>
            </a:extLst>
          </p:cNvPr>
          <p:cNvSpPr/>
          <p:nvPr/>
        </p:nvSpPr>
        <p:spPr>
          <a:xfrm>
            <a:off x="852784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6133C-50FE-4812-B356-B705B9DC13AC}"/>
              </a:ext>
            </a:extLst>
          </p:cNvPr>
          <p:cNvSpPr txBox="1"/>
          <p:nvPr/>
        </p:nvSpPr>
        <p:spPr>
          <a:xfrm>
            <a:off x="5508104" y="263691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S['e']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31A4A-B103-478D-9F24-764060310362}"/>
              </a:ext>
            </a:extLst>
          </p:cNvPr>
          <p:cNvSpPr/>
          <p:nvPr/>
        </p:nvSpPr>
        <p:spPr>
          <a:xfrm>
            <a:off x="6511711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5DCB-6649-4463-AF99-652984765A0E}"/>
              </a:ext>
            </a:extLst>
          </p:cNvPr>
          <p:cNvSpPr/>
          <p:nvPr/>
        </p:nvSpPr>
        <p:spPr>
          <a:xfrm>
            <a:off x="6799732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F43834-BD15-48B5-97F7-387252AC5BF4}"/>
              </a:ext>
            </a:extLst>
          </p:cNvPr>
          <p:cNvSpPr/>
          <p:nvPr/>
        </p:nvSpPr>
        <p:spPr>
          <a:xfrm>
            <a:off x="7087753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9C9C0B-D41B-44E4-996A-8A434CDAE09C}"/>
              </a:ext>
            </a:extLst>
          </p:cNvPr>
          <p:cNvSpPr/>
          <p:nvPr/>
        </p:nvSpPr>
        <p:spPr>
          <a:xfrm>
            <a:off x="7375774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F7618C-3389-490F-97E3-13D1FDA34595}"/>
              </a:ext>
            </a:extLst>
          </p:cNvPr>
          <p:cNvSpPr/>
          <p:nvPr/>
        </p:nvSpPr>
        <p:spPr>
          <a:xfrm>
            <a:off x="7663795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086F7-E440-431F-9B9F-631CBD833D51}"/>
              </a:ext>
            </a:extLst>
          </p:cNvPr>
          <p:cNvSpPr/>
          <p:nvPr/>
        </p:nvSpPr>
        <p:spPr>
          <a:xfrm>
            <a:off x="7951816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9B5044-0B31-4B89-BB31-64D77406E382}"/>
              </a:ext>
            </a:extLst>
          </p:cNvPr>
          <p:cNvSpPr/>
          <p:nvPr/>
        </p:nvSpPr>
        <p:spPr>
          <a:xfrm>
            <a:off x="823983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426EB6-C3F3-4FBA-9218-CE53E0AC2A08}"/>
              </a:ext>
            </a:extLst>
          </p:cNvPr>
          <p:cNvSpPr/>
          <p:nvPr/>
        </p:nvSpPr>
        <p:spPr>
          <a:xfrm>
            <a:off x="852784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5EE9CC-1108-483F-ADC4-DFB92295AA8B}"/>
              </a:ext>
            </a:extLst>
          </p:cNvPr>
          <p:cNvSpPr txBox="1"/>
          <p:nvPr/>
        </p:nvSpPr>
        <p:spPr>
          <a:xfrm>
            <a:off x="5508104" y="31409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S['l']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6A2329-891E-4417-B6BB-5BFAFCCCE8A9}"/>
              </a:ext>
            </a:extLst>
          </p:cNvPr>
          <p:cNvSpPr/>
          <p:nvPr/>
        </p:nvSpPr>
        <p:spPr>
          <a:xfrm>
            <a:off x="6511711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69E257-EE80-4502-B2A3-E04A1E811E97}"/>
              </a:ext>
            </a:extLst>
          </p:cNvPr>
          <p:cNvSpPr/>
          <p:nvPr/>
        </p:nvSpPr>
        <p:spPr>
          <a:xfrm>
            <a:off x="6799732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0E2C97-EFA9-4B4D-8F2A-0092ABA30BC8}"/>
              </a:ext>
            </a:extLst>
          </p:cNvPr>
          <p:cNvSpPr/>
          <p:nvPr/>
        </p:nvSpPr>
        <p:spPr>
          <a:xfrm>
            <a:off x="7087753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8950FD-4D6F-4F1F-BA2C-222C3A0356F2}"/>
              </a:ext>
            </a:extLst>
          </p:cNvPr>
          <p:cNvSpPr/>
          <p:nvPr/>
        </p:nvSpPr>
        <p:spPr>
          <a:xfrm>
            <a:off x="7375774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41BD71-5E51-461C-B70D-4CE5BBF74934}"/>
              </a:ext>
            </a:extLst>
          </p:cNvPr>
          <p:cNvSpPr/>
          <p:nvPr/>
        </p:nvSpPr>
        <p:spPr>
          <a:xfrm>
            <a:off x="7663795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49F5E3-5B59-4B72-8A57-DDA090A2B337}"/>
              </a:ext>
            </a:extLst>
          </p:cNvPr>
          <p:cNvSpPr/>
          <p:nvPr/>
        </p:nvSpPr>
        <p:spPr>
          <a:xfrm>
            <a:off x="7951816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529483-6896-4913-940C-1D1E57496A0F}"/>
              </a:ext>
            </a:extLst>
          </p:cNvPr>
          <p:cNvSpPr/>
          <p:nvPr/>
        </p:nvSpPr>
        <p:spPr>
          <a:xfrm>
            <a:off x="823983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4A49E9-18C1-4685-9B13-771B8644CB8A}"/>
              </a:ext>
            </a:extLst>
          </p:cNvPr>
          <p:cNvSpPr/>
          <p:nvPr/>
        </p:nvSpPr>
        <p:spPr>
          <a:xfrm>
            <a:off x="852784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2DC57-E4A7-4CE4-A288-5D01D3234246}"/>
              </a:ext>
            </a:extLst>
          </p:cNvPr>
          <p:cNvSpPr txBox="1"/>
          <p:nvPr/>
        </p:nvSpPr>
        <p:spPr>
          <a:xfrm>
            <a:off x="5508104" y="364502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S['o']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0CC64-F9AE-44D0-935D-BF10F1616B37}"/>
              </a:ext>
            </a:extLst>
          </p:cNvPr>
          <p:cNvSpPr/>
          <p:nvPr/>
        </p:nvSpPr>
        <p:spPr>
          <a:xfrm>
            <a:off x="6511711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1E66B-CE39-46F1-948E-456F7490257E}"/>
              </a:ext>
            </a:extLst>
          </p:cNvPr>
          <p:cNvSpPr/>
          <p:nvPr/>
        </p:nvSpPr>
        <p:spPr>
          <a:xfrm>
            <a:off x="6799732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BB01DB-CE5E-4B50-A61A-A646CCD061FB}"/>
              </a:ext>
            </a:extLst>
          </p:cNvPr>
          <p:cNvSpPr/>
          <p:nvPr/>
        </p:nvSpPr>
        <p:spPr>
          <a:xfrm>
            <a:off x="7087753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4AF951-2B79-470F-AA87-CF17681B7BFF}"/>
              </a:ext>
            </a:extLst>
          </p:cNvPr>
          <p:cNvSpPr/>
          <p:nvPr/>
        </p:nvSpPr>
        <p:spPr>
          <a:xfrm>
            <a:off x="7375774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18559E-52A8-44BB-931A-EF5956351312}"/>
              </a:ext>
            </a:extLst>
          </p:cNvPr>
          <p:cNvSpPr/>
          <p:nvPr/>
        </p:nvSpPr>
        <p:spPr>
          <a:xfrm>
            <a:off x="7663795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5B493B-23E4-44E6-8D91-17B88B3E9286}"/>
              </a:ext>
            </a:extLst>
          </p:cNvPr>
          <p:cNvSpPr/>
          <p:nvPr/>
        </p:nvSpPr>
        <p:spPr>
          <a:xfrm>
            <a:off x="7951816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B58EA8-1902-4E6F-9289-7872492116D6}"/>
              </a:ext>
            </a:extLst>
          </p:cNvPr>
          <p:cNvSpPr/>
          <p:nvPr/>
        </p:nvSpPr>
        <p:spPr>
          <a:xfrm>
            <a:off x="8239837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7CA1F4-E181-496B-812E-82FA9ABFE8D0}"/>
              </a:ext>
            </a:extLst>
          </p:cNvPr>
          <p:cNvSpPr/>
          <p:nvPr/>
        </p:nvSpPr>
        <p:spPr>
          <a:xfrm>
            <a:off x="8527847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659097-82A1-4643-A254-7CC0C6EA7F5D}"/>
              </a:ext>
            </a:extLst>
          </p:cNvPr>
          <p:cNvSpPr txBox="1"/>
          <p:nvPr/>
        </p:nvSpPr>
        <p:spPr>
          <a:xfrm>
            <a:off x="5908357" y="46531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5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-412106" y="326557"/>
            <a:ext cx="5920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	/* Searching */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 (state = ~0, j = 0; j &lt; n; ++j) {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state = (state&lt;&lt;1) | S[y[j]];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 (state &lt; lim)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OUTPUT(j - m + 1);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F51E2-9503-44B4-9236-BC86C2F257CD}"/>
              </a:ext>
            </a:extLst>
          </p:cNvPr>
          <p:cNvSpPr/>
          <p:nvPr/>
        </p:nvSpPr>
        <p:spPr>
          <a:xfrm>
            <a:off x="6511711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0B89-DDAF-4B53-B356-CFF428F83751}"/>
              </a:ext>
            </a:extLst>
          </p:cNvPr>
          <p:cNvSpPr/>
          <p:nvPr/>
        </p:nvSpPr>
        <p:spPr>
          <a:xfrm>
            <a:off x="6799732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BF627-0271-46C0-A83F-6C2781814D30}"/>
              </a:ext>
            </a:extLst>
          </p:cNvPr>
          <p:cNvSpPr/>
          <p:nvPr/>
        </p:nvSpPr>
        <p:spPr>
          <a:xfrm>
            <a:off x="7087753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DABF3-51D0-45A8-BCAE-BB37BFA7B567}"/>
              </a:ext>
            </a:extLst>
          </p:cNvPr>
          <p:cNvSpPr/>
          <p:nvPr/>
        </p:nvSpPr>
        <p:spPr>
          <a:xfrm>
            <a:off x="7375774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5205D7-3E5C-4C53-8513-392CA65B94C1}"/>
              </a:ext>
            </a:extLst>
          </p:cNvPr>
          <p:cNvSpPr/>
          <p:nvPr/>
        </p:nvSpPr>
        <p:spPr>
          <a:xfrm>
            <a:off x="7663795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08EB8C-CF66-46B4-8A07-B4E2809EEBF5}"/>
              </a:ext>
            </a:extLst>
          </p:cNvPr>
          <p:cNvSpPr/>
          <p:nvPr/>
        </p:nvSpPr>
        <p:spPr>
          <a:xfrm>
            <a:off x="7951816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3C231B-9321-4260-B80F-AECB77A6A1C5}"/>
              </a:ext>
            </a:extLst>
          </p:cNvPr>
          <p:cNvSpPr/>
          <p:nvPr/>
        </p:nvSpPr>
        <p:spPr>
          <a:xfrm>
            <a:off x="823983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1DE0C-4332-41A5-B6F4-BF53A52E9E60}"/>
              </a:ext>
            </a:extLst>
          </p:cNvPr>
          <p:cNvSpPr/>
          <p:nvPr/>
        </p:nvSpPr>
        <p:spPr>
          <a:xfrm>
            <a:off x="852784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E8F69-6B89-4163-A3FE-1B9B3703AD36}"/>
              </a:ext>
            </a:extLst>
          </p:cNvPr>
          <p:cNvSpPr txBox="1"/>
          <p:nvPr/>
        </p:nvSpPr>
        <p:spPr>
          <a:xfrm>
            <a:off x="6800253" y="548680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"How hello world"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D0BC9-21E1-4B35-93B9-86E606BB4700}"/>
              </a:ext>
            </a:extLst>
          </p:cNvPr>
          <p:cNvSpPr txBox="1"/>
          <p:nvPr/>
        </p:nvSpPr>
        <p:spPr>
          <a:xfrm>
            <a:off x="5508104" y="2132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S['h']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1EFF91-2BEA-4F72-9ABD-0ED429102F8E}"/>
              </a:ext>
            </a:extLst>
          </p:cNvPr>
          <p:cNvSpPr/>
          <p:nvPr/>
        </p:nvSpPr>
        <p:spPr>
          <a:xfrm>
            <a:off x="6511711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D04C7C-4A30-4932-B126-F107B5CB905A}"/>
              </a:ext>
            </a:extLst>
          </p:cNvPr>
          <p:cNvSpPr/>
          <p:nvPr/>
        </p:nvSpPr>
        <p:spPr>
          <a:xfrm>
            <a:off x="6799732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C4BFC3-EB40-4CF2-9DF1-474B25AACB5A}"/>
              </a:ext>
            </a:extLst>
          </p:cNvPr>
          <p:cNvSpPr/>
          <p:nvPr/>
        </p:nvSpPr>
        <p:spPr>
          <a:xfrm>
            <a:off x="7087753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40FB13-0536-451E-9D26-BF33A6B8670E}"/>
              </a:ext>
            </a:extLst>
          </p:cNvPr>
          <p:cNvSpPr/>
          <p:nvPr/>
        </p:nvSpPr>
        <p:spPr>
          <a:xfrm>
            <a:off x="7375774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94DF4-4580-48D1-98F5-4FAD4BDED64B}"/>
              </a:ext>
            </a:extLst>
          </p:cNvPr>
          <p:cNvSpPr/>
          <p:nvPr/>
        </p:nvSpPr>
        <p:spPr>
          <a:xfrm>
            <a:off x="7663795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93ED03-51ED-4F6B-ADA3-E0A6FE5033EA}"/>
              </a:ext>
            </a:extLst>
          </p:cNvPr>
          <p:cNvSpPr/>
          <p:nvPr/>
        </p:nvSpPr>
        <p:spPr>
          <a:xfrm>
            <a:off x="7951816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67F41-A6C7-41D4-94F0-A93BCB634E0C}"/>
              </a:ext>
            </a:extLst>
          </p:cNvPr>
          <p:cNvSpPr/>
          <p:nvPr/>
        </p:nvSpPr>
        <p:spPr>
          <a:xfrm>
            <a:off x="823983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BC74B8-4D66-4E0B-804C-334B4DEF2709}"/>
              </a:ext>
            </a:extLst>
          </p:cNvPr>
          <p:cNvSpPr/>
          <p:nvPr/>
        </p:nvSpPr>
        <p:spPr>
          <a:xfrm>
            <a:off x="852784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6133C-50FE-4812-B356-B705B9DC13AC}"/>
              </a:ext>
            </a:extLst>
          </p:cNvPr>
          <p:cNvSpPr txBox="1"/>
          <p:nvPr/>
        </p:nvSpPr>
        <p:spPr>
          <a:xfrm>
            <a:off x="5508104" y="263691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S['e']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31A4A-B103-478D-9F24-764060310362}"/>
              </a:ext>
            </a:extLst>
          </p:cNvPr>
          <p:cNvSpPr/>
          <p:nvPr/>
        </p:nvSpPr>
        <p:spPr>
          <a:xfrm>
            <a:off x="6511711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5DCB-6649-4463-AF99-652984765A0E}"/>
              </a:ext>
            </a:extLst>
          </p:cNvPr>
          <p:cNvSpPr/>
          <p:nvPr/>
        </p:nvSpPr>
        <p:spPr>
          <a:xfrm>
            <a:off x="6799732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F43834-BD15-48B5-97F7-387252AC5BF4}"/>
              </a:ext>
            </a:extLst>
          </p:cNvPr>
          <p:cNvSpPr/>
          <p:nvPr/>
        </p:nvSpPr>
        <p:spPr>
          <a:xfrm>
            <a:off x="7087753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9C9C0B-D41B-44E4-996A-8A434CDAE09C}"/>
              </a:ext>
            </a:extLst>
          </p:cNvPr>
          <p:cNvSpPr/>
          <p:nvPr/>
        </p:nvSpPr>
        <p:spPr>
          <a:xfrm>
            <a:off x="7375774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F7618C-3389-490F-97E3-13D1FDA34595}"/>
              </a:ext>
            </a:extLst>
          </p:cNvPr>
          <p:cNvSpPr/>
          <p:nvPr/>
        </p:nvSpPr>
        <p:spPr>
          <a:xfrm>
            <a:off x="7663795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086F7-E440-431F-9B9F-631CBD833D51}"/>
              </a:ext>
            </a:extLst>
          </p:cNvPr>
          <p:cNvSpPr/>
          <p:nvPr/>
        </p:nvSpPr>
        <p:spPr>
          <a:xfrm>
            <a:off x="7951816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9B5044-0B31-4B89-BB31-64D77406E382}"/>
              </a:ext>
            </a:extLst>
          </p:cNvPr>
          <p:cNvSpPr/>
          <p:nvPr/>
        </p:nvSpPr>
        <p:spPr>
          <a:xfrm>
            <a:off x="823983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426EB6-C3F3-4FBA-9218-CE53E0AC2A08}"/>
              </a:ext>
            </a:extLst>
          </p:cNvPr>
          <p:cNvSpPr/>
          <p:nvPr/>
        </p:nvSpPr>
        <p:spPr>
          <a:xfrm>
            <a:off x="852784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5EE9CC-1108-483F-ADC4-DFB92295AA8B}"/>
              </a:ext>
            </a:extLst>
          </p:cNvPr>
          <p:cNvSpPr txBox="1"/>
          <p:nvPr/>
        </p:nvSpPr>
        <p:spPr>
          <a:xfrm>
            <a:off x="5508104" y="31409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S['l']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6A2329-891E-4417-B6BB-5BFAFCCCE8A9}"/>
              </a:ext>
            </a:extLst>
          </p:cNvPr>
          <p:cNvSpPr/>
          <p:nvPr/>
        </p:nvSpPr>
        <p:spPr>
          <a:xfrm>
            <a:off x="6511711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69E257-EE80-4502-B2A3-E04A1E811E97}"/>
              </a:ext>
            </a:extLst>
          </p:cNvPr>
          <p:cNvSpPr/>
          <p:nvPr/>
        </p:nvSpPr>
        <p:spPr>
          <a:xfrm>
            <a:off x="6799732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0E2C97-EFA9-4B4D-8F2A-0092ABA30BC8}"/>
              </a:ext>
            </a:extLst>
          </p:cNvPr>
          <p:cNvSpPr/>
          <p:nvPr/>
        </p:nvSpPr>
        <p:spPr>
          <a:xfrm>
            <a:off x="7087753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8950FD-4D6F-4F1F-BA2C-222C3A0356F2}"/>
              </a:ext>
            </a:extLst>
          </p:cNvPr>
          <p:cNvSpPr/>
          <p:nvPr/>
        </p:nvSpPr>
        <p:spPr>
          <a:xfrm>
            <a:off x="7375774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41BD71-5E51-461C-B70D-4CE5BBF74934}"/>
              </a:ext>
            </a:extLst>
          </p:cNvPr>
          <p:cNvSpPr/>
          <p:nvPr/>
        </p:nvSpPr>
        <p:spPr>
          <a:xfrm>
            <a:off x="7663795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49F5E3-5B59-4B72-8A57-DDA090A2B337}"/>
              </a:ext>
            </a:extLst>
          </p:cNvPr>
          <p:cNvSpPr/>
          <p:nvPr/>
        </p:nvSpPr>
        <p:spPr>
          <a:xfrm>
            <a:off x="7951816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529483-6896-4913-940C-1D1E57496A0F}"/>
              </a:ext>
            </a:extLst>
          </p:cNvPr>
          <p:cNvSpPr/>
          <p:nvPr/>
        </p:nvSpPr>
        <p:spPr>
          <a:xfrm>
            <a:off x="823983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4A49E9-18C1-4685-9B13-771B8644CB8A}"/>
              </a:ext>
            </a:extLst>
          </p:cNvPr>
          <p:cNvSpPr/>
          <p:nvPr/>
        </p:nvSpPr>
        <p:spPr>
          <a:xfrm>
            <a:off x="852784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2DC57-E4A7-4CE4-A288-5D01D3234246}"/>
              </a:ext>
            </a:extLst>
          </p:cNvPr>
          <p:cNvSpPr txBox="1"/>
          <p:nvPr/>
        </p:nvSpPr>
        <p:spPr>
          <a:xfrm>
            <a:off x="5508104" y="364502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S['o']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0CC64-F9AE-44D0-935D-BF10F1616B37}"/>
              </a:ext>
            </a:extLst>
          </p:cNvPr>
          <p:cNvSpPr/>
          <p:nvPr/>
        </p:nvSpPr>
        <p:spPr>
          <a:xfrm>
            <a:off x="6511711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1E66B-CE39-46F1-948E-456F7490257E}"/>
              </a:ext>
            </a:extLst>
          </p:cNvPr>
          <p:cNvSpPr/>
          <p:nvPr/>
        </p:nvSpPr>
        <p:spPr>
          <a:xfrm>
            <a:off x="6799732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BB01DB-CE5E-4B50-A61A-A646CCD061FB}"/>
              </a:ext>
            </a:extLst>
          </p:cNvPr>
          <p:cNvSpPr/>
          <p:nvPr/>
        </p:nvSpPr>
        <p:spPr>
          <a:xfrm>
            <a:off x="7087753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4AF951-2B79-470F-AA87-CF17681B7BFF}"/>
              </a:ext>
            </a:extLst>
          </p:cNvPr>
          <p:cNvSpPr/>
          <p:nvPr/>
        </p:nvSpPr>
        <p:spPr>
          <a:xfrm>
            <a:off x="7375774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18559E-52A8-44BB-931A-EF5956351312}"/>
              </a:ext>
            </a:extLst>
          </p:cNvPr>
          <p:cNvSpPr/>
          <p:nvPr/>
        </p:nvSpPr>
        <p:spPr>
          <a:xfrm>
            <a:off x="7663795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5B493B-23E4-44E6-8D91-17B88B3E9286}"/>
              </a:ext>
            </a:extLst>
          </p:cNvPr>
          <p:cNvSpPr/>
          <p:nvPr/>
        </p:nvSpPr>
        <p:spPr>
          <a:xfrm>
            <a:off x="7951816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B58EA8-1902-4E6F-9289-7872492116D6}"/>
              </a:ext>
            </a:extLst>
          </p:cNvPr>
          <p:cNvSpPr/>
          <p:nvPr/>
        </p:nvSpPr>
        <p:spPr>
          <a:xfrm>
            <a:off x="8239837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7CA1F4-E181-496B-812E-82FA9ABFE8D0}"/>
              </a:ext>
            </a:extLst>
          </p:cNvPr>
          <p:cNvSpPr/>
          <p:nvPr/>
        </p:nvSpPr>
        <p:spPr>
          <a:xfrm>
            <a:off x="8527847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659097-82A1-4643-A254-7CC0C6EA7F5D}"/>
              </a:ext>
            </a:extLst>
          </p:cNvPr>
          <p:cNvSpPr txBox="1"/>
          <p:nvPr/>
        </p:nvSpPr>
        <p:spPr>
          <a:xfrm>
            <a:off x="5908357" y="602128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FD6161-C491-4C22-BF35-7D58CA00E96E}"/>
              </a:ext>
            </a:extLst>
          </p:cNvPr>
          <p:cNvSpPr/>
          <p:nvPr/>
        </p:nvSpPr>
        <p:spPr>
          <a:xfrm>
            <a:off x="6516304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8237A4-B637-42B2-A6F7-69EA26417568}"/>
              </a:ext>
            </a:extLst>
          </p:cNvPr>
          <p:cNvSpPr/>
          <p:nvPr/>
        </p:nvSpPr>
        <p:spPr>
          <a:xfrm>
            <a:off x="6804325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EE571A-D490-484B-AD2A-64AB5F13D3D0}"/>
              </a:ext>
            </a:extLst>
          </p:cNvPr>
          <p:cNvSpPr/>
          <p:nvPr/>
        </p:nvSpPr>
        <p:spPr>
          <a:xfrm>
            <a:off x="7092346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2BD1E0-D7EE-4E31-836F-C66BA1875DE7}"/>
              </a:ext>
            </a:extLst>
          </p:cNvPr>
          <p:cNvSpPr/>
          <p:nvPr/>
        </p:nvSpPr>
        <p:spPr>
          <a:xfrm>
            <a:off x="7380367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B8EE769-BA00-4582-B3E9-A0C557B0C796}"/>
              </a:ext>
            </a:extLst>
          </p:cNvPr>
          <p:cNvSpPr/>
          <p:nvPr/>
        </p:nvSpPr>
        <p:spPr>
          <a:xfrm>
            <a:off x="7668388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83F869-DAF1-4668-B3D7-EE5BDA261768}"/>
              </a:ext>
            </a:extLst>
          </p:cNvPr>
          <p:cNvSpPr/>
          <p:nvPr/>
        </p:nvSpPr>
        <p:spPr>
          <a:xfrm>
            <a:off x="7956409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DAEF08-8EF4-4EDA-B63F-214737161E8B}"/>
              </a:ext>
            </a:extLst>
          </p:cNvPr>
          <p:cNvSpPr/>
          <p:nvPr/>
        </p:nvSpPr>
        <p:spPr>
          <a:xfrm>
            <a:off x="8244430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485274-A425-4754-B97A-2BBF1A355B55}"/>
              </a:ext>
            </a:extLst>
          </p:cNvPr>
          <p:cNvSpPr/>
          <p:nvPr/>
        </p:nvSpPr>
        <p:spPr>
          <a:xfrm>
            <a:off x="8532440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C624E0-C69B-4189-A363-61AB80A06C05}"/>
              </a:ext>
            </a:extLst>
          </p:cNvPr>
          <p:cNvSpPr txBox="1"/>
          <p:nvPr/>
        </p:nvSpPr>
        <p:spPr>
          <a:xfrm>
            <a:off x="5649168" y="551723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7E3B4D-A434-4F00-8079-0FD753DD01F6}"/>
              </a:ext>
            </a:extLst>
          </p:cNvPr>
          <p:cNvSpPr/>
          <p:nvPr/>
        </p:nvSpPr>
        <p:spPr>
          <a:xfrm>
            <a:off x="6516304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5C6ED6-25DB-4B99-BFDB-24C14172886E}"/>
              </a:ext>
            </a:extLst>
          </p:cNvPr>
          <p:cNvSpPr/>
          <p:nvPr/>
        </p:nvSpPr>
        <p:spPr>
          <a:xfrm>
            <a:off x="6804325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D3F01-76F7-4A02-862A-6705D3806CFC}"/>
              </a:ext>
            </a:extLst>
          </p:cNvPr>
          <p:cNvSpPr/>
          <p:nvPr/>
        </p:nvSpPr>
        <p:spPr>
          <a:xfrm>
            <a:off x="7092346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28F5BB-E2CA-4839-9DE9-6346600818DC}"/>
              </a:ext>
            </a:extLst>
          </p:cNvPr>
          <p:cNvSpPr/>
          <p:nvPr/>
        </p:nvSpPr>
        <p:spPr>
          <a:xfrm>
            <a:off x="7380367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226FE5-09DA-4843-A417-E5B1B6A80E27}"/>
              </a:ext>
            </a:extLst>
          </p:cNvPr>
          <p:cNvSpPr/>
          <p:nvPr/>
        </p:nvSpPr>
        <p:spPr>
          <a:xfrm>
            <a:off x="7668388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A39266-9DD9-498D-8076-4A231A65E0CA}"/>
              </a:ext>
            </a:extLst>
          </p:cNvPr>
          <p:cNvSpPr/>
          <p:nvPr/>
        </p:nvSpPr>
        <p:spPr>
          <a:xfrm>
            <a:off x="7956409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6191BC-58B9-4F3C-A826-B200AD7ACB30}"/>
              </a:ext>
            </a:extLst>
          </p:cNvPr>
          <p:cNvSpPr/>
          <p:nvPr/>
        </p:nvSpPr>
        <p:spPr>
          <a:xfrm>
            <a:off x="8244430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C83B18-4E9E-41A6-897A-52C6AFFDF432}"/>
              </a:ext>
            </a:extLst>
          </p:cNvPr>
          <p:cNvSpPr/>
          <p:nvPr/>
        </p:nvSpPr>
        <p:spPr>
          <a:xfrm>
            <a:off x="8532440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D4DB5B-C3C4-4226-AC4F-F8D7225C61E6}"/>
              </a:ext>
            </a:extLst>
          </p:cNvPr>
          <p:cNvSpPr txBox="1"/>
          <p:nvPr/>
        </p:nvSpPr>
        <p:spPr>
          <a:xfrm>
            <a:off x="5266587" y="429309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state&lt;&lt;1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E4E24FC-32A7-4DA4-9871-E67BE2899D05}"/>
              </a:ext>
            </a:extLst>
          </p:cNvPr>
          <p:cNvSpPr/>
          <p:nvPr/>
        </p:nvSpPr>
        <p:spPr>
          <a:xfrm>
            <a:off x="6511711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77C012-A255-4D66-A3BA-6E499FA28558}"/>
              </a:ext>
            </a:extLst>
          </p:cNvPr>
          <p:cNvSpPr/>
          <p:nvPr/>
        </p:nvSpPr>
        <p:spPr>
          <a:xfrm>
            <a:off x="6799732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6AF6568-CEF7-4ACE-BA98-BF49FD753102}"/>
              </a:ext>
            </a:extLst>
          </p:cNvPr>
          <p:cNvSpPr/>
          <p:nvPr/>
        </p:nvSpPr>
        <p:spPr>
          <a:xfrm>
            <a:off x="7087753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8F2CF1-1D01-4D95-9477-CF5D5149C41B}"/>
              </a:ext>
            </a:extLst>
          </p:cNvPr>
          <p:cNvSpPr/>
          <p:nvPr/>
        </p:nvSpPr>
        <p:spPr>
          <a:xfrm>
            <a:off x="7375774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5ECD19-ADFE-43D1-9495-6B80267992D7}"/>
              </a:ext>
            </a:extLst>
          </p:cNvPr>
          <p:cNvSpPr/>
          <p:nvPr/>
        </p:nvSpPr>
        <p:spPr>
          <a:xfrm>
            <a:off x="7663795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E5A18CC-82C2-41A7-B915-FA347D194CC8}"/>
              </a:ext>
            </a:extLst>
          </p:cNvPr>
          <p:cNvSpPr/>
          <p:nvPr/>
        </p:nvSpPr>
        <p:spPr>
          <a:xfrm>
            <a:off x="7951816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A5C637-B8F1-4D02-9212-4B1084B92098}"/>
              </a:ext>
            </a:extLst>
          </p:cNvPr>
          <p:cNvSpPr/>
          <p:nvPr/>
        </p:nvSpPr>
        <p:spPr>
          <a:xfrm>
            <a:off x="8239837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AD11A5-F7E5-4ACF-8969-CC0A992298E9}"/>
              </a:ext>
            </a:extLst>
          </p:cNvPr>
          <p:cNvSpPr/>
          <p:nvPr/>
        </p:nvSpPr>
        <p:spPr>
          <a:xfrm>
            <a:off x="8527847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BBE704-6B83-4664-9CB1-8B7D0D65E753}"/>
              </a:ext>
            </a:extLst>
          </p:cNvPr>
          <p:cNvSpPr txBox="1"/>
          <p:nvPr/>
        </p:nvSpPr>
        <p:spPr>
          <a:xfrm>
            <a:off x="8833333" y="4782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0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629BB-8D01-49CA-BDE1-D06632A149AA}"/>
              </a:ext>
            </a:extLst>
          </p:cNvPr>
          <p:cNvSpPr txBox="1"/>
          <p:nvPr/>
        </p:nvSpPr>
        <p:spPr>
          <a:xfrm>
            <a:off x="179512" y="548680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flex_array_alloc(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sizeof(int),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1000,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 = 2^32/1024 = 0.0009765625 * ( 1&lt;&lt;32) = 4194304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4096/1024 = (4094*x)&gt;&gt;32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*flex_array_alloc(int element_size, unsigned int total,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gfp_t flags)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flex_array *ret;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elems_per_part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reciprocal_elems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max_size = 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(element_size)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elems_per_part = FLEX_ARRAY_ELEMENTS_PER_PART(element_size);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            4096 / 4;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reciprocal_elems = reciprocal_value(elems_per_part);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max_size = FLEX_ARRAY_NR_BASE_PTRS *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       1044480 =  1020 * 1024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1043608" y="47667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1043608" y="90872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1043608" y="134076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1043608" y="177281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1043608" y="220350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1043608" y="263691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1043608" y="307676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1043608" y="350100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1043608" y="393305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1043608" y="4365104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1043608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1043608" y="522920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99792" y="47667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99791" y="90872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99791" y="13407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99792" y="174087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FF436-DBBF-4413-ACD6-2AFFBF15E484}"/>
              </a:ext>
            </a:extLst>
          </p:cNvPr>
          <p:cNvSpPr txBox="1"/>
          <p:nvPr/>
        </p:nvSpPr>
        <p:spPr>
          <a:xfrm>
            <a:off x="2699792" y="2708920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FLEX_ARRAY_BASE_SIZE - offsetof(struct flex_array, parts)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(4096 - 16)/4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99792" y="21729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67544" y="4766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67544" y="22048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83568" y="476672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26741" y="10597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31781-ED11-4196-986B-794C37059C85}"/>
              </a:ext>
            </a:extLst>
          </p:cNvPr>
          <p:cNvSpPr txBox="1"/>
          <p:nvPr/>
        </p:nvSpPr>
        <p:spPr>
          <a:xfrm>
            <a:off x="7020272" y="371116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max_size = 1024*1020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99792" y="521638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69884" y="436510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4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629BB-8D01-49CA-BDE1-D06632A149AA}"/>
              </a:ext>
            </a:extLst>
          </p:cNvPr>
          <p:cNvSpPr txBox="1"/>
          <p:nvPr/>
        </p:nvSpPr>
        <p:spPr>
          <a:xfrm>
            <a:off x="179512" y="548680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flex_array_alloc(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sizeof(int),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1000,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 = 2^32/1024 = 0.0009765625 * ( 1&lt;&lt;32) = 4194304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4096/1024 = (4094*x)&gt;&gt;32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*flex_array_alloc(int element_size, unsigned int total,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gfp_t flags)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flex_array *ret;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elems_per_part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reciprocal_elems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max_size = 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(element_size)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elems_per_part = FLEX_ARRAY_ELEMENTS_PER_PART(element_size);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            4096 / 4;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reciprocal_elems = reciprocal_value(elems_per_part);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max_size = FLEX_ARRAY_NR_BASE_PTRS *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       1044480 =  1020 * 1024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1043608" y="47667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1043608" y="90872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1043608" y="134076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1043608" y="177281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1043608" y="220350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1043608" y="263691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1043608" y="307676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1043608" y="350100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1043608" y="393305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1043608" y="4365104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1043608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1043608" y="522920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99792" y="47667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99791" y="90872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99791" y="13407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99792" y="174087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FF436-DBBF-4413-ACD6-2AFFBF15E484}"/>
              </a:ext>
            </a:extLst>
          </p:cNvPr>
          <p:cNvSpPr txBox="1"/>
          <p:nvPr/>
        </p:nvSpPr>
        <p:spPr>
          <a:xfrm>
            <a:off x="5292080" y="-3698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data=10;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flex_array_put( fa,100,&amp;data, 0 );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fa[100] = 10;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99792" y="21729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67544" y="4766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67544" y="22048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83568" y="476672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26741" y="10597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31781-ED11-4196-986B-794C37059C85}"/>
              </a:ext>
            </a:extLst>
          </p:cNvPr>
          <p:cNvSpPr txBox="1"/>
          <p:nvPr/>
        </p:nvSpPr>
        <p:spPr>
          <a:xfrm>
            <a:off x="-331323" y="22758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99792" y="521638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69884" y="436510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C14124-881F-4E83-B411-1F78180643B3}"/>
              </a:ext>
            </a:extLst>
          </p:cNvPr>
          <p:cNvSpPr/>
          <p:nvPr/>
        </p:nvSpPr>
        <p:spPr>
          <a:xfrm>
            <a:off x="5940152" y="1466615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D1DB4-78D1-413E-B3C2-2B674ACA78C2}"/>
              </a:ext>
            </a:extLst>
          </p:cNvPr>
          <p:cNvSpPr txBox="1"/>
          <p:nvPr/>
        </p:nvSpPr>
        <p:spPr>
          <a:xfrm>
            <a:off x="6849511" y="141887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4546D7-B454-4F39-BAC8-6F9936736119}"/>
              </a:ext>
            </a:extLst>
          </p:cNvPr>
          <p:cNvSpPr/>
          <p:nvPr/>
        </p:nvSpPr>
        <p:spPr>
          <a:xfrm>
            <a:off x="5940152" y="2020583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74B88-3EFB-44BB-8BF6-D915B2952A1C}"/>
              </a:ext>
            </a:extLst>
          </p:cNvPr>
          <p:cNvSpPr txBox="1"/>
          <p:nvPr/>
        </p:nvSpPr>
        <p:spPr>
          <a:xfrm>
            <a:off x="6849511" y="197284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part_nr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E283B-0E8A-4107-988C-E40770C69344}"/>
              </a:ext>
            </a:extLst>
          </p:cNvPr>
          <p:cNvSpPr/>
          <p:nvPr/>
        </p:nvSpPr>
        <p:spPr>
          <a:xfrm>
            <a:off x="5956290" y="2529441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6C5B90-D300-4C4A-896C-2BCD8EB99A0D}"/>
              </a:ext>
            </a:extLst>
          </p:cNvPr>
          <p:cNvSpPr txBox="1"/>
          <p:nvPr/>
        </p:nvSpPr>
        <p:spPr>
          <a:xfrm>
            <a:off x="6865649" y="248169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41B91F-E7F0-408E-8E87-C1E4FB6488A4}"/>
              </a:ext>
            </a:extLst>
          </p:cNvPr>
          <p:cNvSpPr/>
          <p:nvPr/>
        </p:nvSpPr>
        <p:spPr>
          <a:xfrm>
            <a:off x="5979047" y="3092816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DE369A-3DF2-4A3B-865B-2B51294B084B}"/>
              </a:ext>
            </a:extLst>
          </p:cNvPr>
          <p:cNvSpPr txBox="1"/>
          <p:nvPr/>
        </p:nvSpPr>
        <p:spPr>
          <a:xfrm>
            <a:off x="6888406" y="304507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55573A-2B83-4A5B-9256-F0657359B82C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2627784" y="2203507"/>
            <a:ext cx="3328506" cy="508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360446-50C1-4B18-9330-6E255CB23B80}"/>
              </a:ext>
            </a:extLst>
          </p:cNvPr>
          <p:cNvSpPr txBox="1"/>
          <p:nvPr/>
        </p:nvSpPr>
        <p:spPr>
          <a:xfrm>
            <a:off x="2626202" y="350597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C29A6C-A5CD-4C5D-8BAA-03CE9B477B03}"/>
              </a:ext>
            </a:extLst>
          </p:cNvPr>
          <p:cNvCxnSpPr/>
          <p:nvPr/>
        </p:nvCxnSpPr>
        <p:spPr>
          <a:xfrm>
            <a:off x="467544" y="3509213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7482D2-F332-4A1F-808E-E2AD7588A7D8}"/>
              </a:ext>
            </a:extLst>
          </p:cNvPr>
          <p:cNvCxnSpPr>
            <a:cxnSpLocks/>
          </p:cNvCxnSpPr>
          <p:nvPr/>
        </p:nvCxnSpPr>
        <p:spPr>
          <a:xfrm>
            <a:off x="827584" y="2204864"/>
            <a:ext cx="0" cy="1312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5805DCE-BF7C-496C-B530-B59AA1A4FD0C}"/>
              </a:ext>
            </a:extLst>
          </p:cNvPr>
          <p:cNvSpPr txBox="1"/>
          <p:nvPr/>
        </p:nvSpPr>
        <p:spPr>
          <a:xfrm>
            <a:off x="105406" y="28571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82C909-41C0-4E9A-A79F-59CCE3581CC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626202" y="3275740"/>
            <a:ext cx="3352845" cy="22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6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981131" y="33265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981131" y="76334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981131" y="119675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981131" y="162880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975443" y="205949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981131" y="249289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981131" y="293274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981131" y="335699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981131" y="3789040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981131" y="422108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981131" y="465313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981131" y="5085184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37315" y="33265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37314" y="764704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37314" y="119675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37315" y="1596862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37315" y="202891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05067" y="33265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05067" y="20608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21091" y="332656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-35736" y="9157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37315" y="507236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07407" y="42210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44F9FF-F69B-4842-81F1-3CB34A19718E}"/>
              </a:ext>
            </a:extLst>
          </p:cNvPr>
          <p:cNvSpPr txBox="1"/>
          <p:nvPr/>
        </p:nvSpPr>
        <p:spPr>
          <a:xfrm>
            <a:off x="5580112" y="260648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flex_array_put( fa, 1500, &amp;data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C456A0-A7CD-4D7A-A3F8-C65B372A7C7D}"/>
              </a:ext>
            </a:extLst>
          </p:cNvPr>
          <p:cNvSpPr/>
          <p:nvPr/>
        </p:nvSpPr>
        <p:spPr>
          <a:xfrm>
            <a:off x="7740352" y="1077156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2E2B9-AB66-4E07-8943-56A20219E598}"/>
              </a:ext>
            </a:extLst>
          </p:cNvPr>
          <p:cNvSpPr txBox="1"/>
          <p:nvPr/>
        </p:nvSpPr>
        <p:spPr>
          <a:xfrm>
            <a:off x="8649711" y="1029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00BCA5-B5C5-4AB6-94B9-7B951114BE2D}"/>
              </a:ext>
            </a:extLst>
          </p:cNvPr>
          <p:cNvSpPr/>
          <p:nvPr/>
        </p:nvSpPr>
        <p:spPr>
          <a:xfrm>
            <a:off x="7729745" y="1631124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1A0044-A07E-4D0A-9742-ADB2B2E642FB}"/>
              </a:ext>
            </a:extLst>
          </p:cNvPr>
          <p:cNvSpPr txBox="1"/>
          <p:nvPr/>
        </p:nvSpPr>
        <p:spPr>
          <a:xfrm>
            <a:off x="8649711" y="158338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part_nr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75CA62-CEE6-499D-BD52-42E40F45B275}"/>
              </a:ext>
            </a:extLst>
          </p:cNvPr>
          <p:cNvSpPr/>
          <p:nvPr/>
        </p:nvSpPr>
        <p:spPr>
          <a:xfrm>
            <a:off x="7756490" y="2139982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774A10-D084-4703-A707-75C481820E61}"/>
              </a:ext>
            </a:extLst>
          </p:cNvPr>
          <p:cNvSpPr txBox="1"/>
          <p:nvPr/>
        </p:nvSpPr>
        <p:spPr>
          <a:xfrm>
            <a:off x="8665849" y="209224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579AE7-1166-466B-97C2-18FE10741510}"/>
              </a:ext>
            </a:extLst>
          </p:cNvPr>
          <p:cNvSpPr/>
          <p:nvPr/>
        </p:nvSpPr>
        <p:spPr>
          <a:xfrm>
            <a:off x="7779247" y="2703357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7971F-4C8E-420D-9830-C8CD5B55E4F4}"/>
              </a:ext>
            </a:extLst>
          </p:cNvPr>
          <p:cNvSpPr txBox="1"/>
          <p:nvPr/>
        </p:nvSpPr>
        <p:spPr>
          <a:xfrm>
            <a:off x="8688606" y="26556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54BFE6-3C6A-47AD-8E5A-922A1D1E414F}"/>
              </a:ext>
            </a:extLst>
          </p:cNvPr>
          <p:cNvSpPr txBox="1"/>
          <p:nvPr/>
        </p:nvSpPr>
        <p:spPr>
          <a:xfrm>
            <a:off x="2607407" y="25062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819638-7093-4EC4-923A-E62E3103C963}"/>
              </a:ext>
            </a:extLst>
          </p:cNvPr>
          <p:cNvSpPr/>
          <p:nvPr/>
        </p:nvSpPr>
        <p:spPr>
          <a:xfrm>
            <a:off x="4860032" y="213998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95EF5F-BA5B-4BA1-B8EF-0966D16C4AA6}"/>
              </a:ext>
            </a:extLst>
          </p:cNvPr>
          <p:cNvSpPr/>
          <p:nvPr/>
        </p:nvSpPr>
        <p:spPr>
          <a:xfrm>
            <a:off x="4860032" y="257203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5C1007-1522-46F2-ADBF-FE240B461102}"/>
              </a:ext>
            </a:extLst>
          </p:cNvPr>
          <p:cNvSpPr/>
          <p:nvPr/>
        </p:nvSpPr>
        <p:spPr>
          <a:xfrm>
            <a:off x="4860032" y="301188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842DDD-C268-42AC-9C48-1F57602810C7}"/>
              </a:ext>
            </a:extLst>
          </p:cNvPr>
          <p:cNvSpPr/>
          <p:nvPr/>
        </p:nvSpPr>
        <p:spPr>
          <a:xfrm>
            <a:off x="4860032" y="343612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1B249A-DFE3-4A5B-AB1B-B33D6ADF4941}"/>
              </a:ext>
            </a:extLst>
          </p:cNvPr>
          <p:cNvSpPr/>
          <p:nvPr/>
        </p:nvSpPr>
        <p:spPr>
          <a:xfrm>
            <a:off x="4860032" y="3868175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5FE79FF-25F6-41E7-BBBC-63C4903CE220}"/>
              </a:ext>
            </a:extLst>
          </p:cNvPr>
          <p:cNvSpPr/>
          <p:nvPr/>
        </p:nvSpPr>
        <p:spPr>
          <a:xfrm>
            <a:off x="4860032" y="4300223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35AF27-2F98-40DF-BBF4-4E882FAF21B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6444208" y="2139982"/>
            <a:ext cx="1312282" cy="18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9F1B9F-DB35-44BB-86F0-005C9BDDDFAE}"/>
              </a:ext>
            </a:extLst>
          </p:cNvPr>
          <p:cNvSpPr txBox="1"/>
          <p:nvPr/>
        </p:nvSpPr>
        <p:spPr>
          <a:xfrm>
            <a:off x="6462437" y="213998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9B02E6-DBEA-4E3B-9027-BD84F55DB722}"/>
              </a:ext>
            </a:extLst>
          </p:cNvPr>
          <p:cNvSpPr txBox="1"/>
          <p:nvPr/>
        </p:nvSpPr>
        <p:spPr>
          <a:xfrm>
            <a:off x="6444208" y="43415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[1023]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51FC74-B871-4478-81E2-5EE52BD9BC7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565307" y="2149220"/>
            <a:ext cx="2294725" cy="55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7786C2-F1AA-4FF5-8C71-5F85E920BFD1}"/>
              </a:ext>
            </a:extLst>
          </p:cNvPr>
          <p:cNvSpPr txBox="1"/>
          <p:nvPr/>
        </p:nvSpPr>
        <p:spPr>
          <a:xfrm>
            <a:off x="6444208" y="342273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[476]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1FDCA8-3186-41DA-B49B-73AE9D6DDD5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444209" y="2886281"/>
            <a:ext cx="1335038" cy="55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251520" y="332656"/>
            <a:ext cx="582723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"This algorithm 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"hello"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"olleh"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int hx = 0;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for (hy = hx = i = 0; i &lt; m; ++i) {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hx = ((hx&lt;&lt;1) + x[i]);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hy = ((hy&lt;&lt;1) + y[i]);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hx = (hx&lt;&lt;1)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'h'*2^4+'e'*2^3+'l'*2^2+'l'*2^1+'o'*2^0;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hy = (hy&lt;&lt;1)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'T'*2^4+'h'*2^3+'i'*2^2+'s'*2^1+' '*2^0;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789C1-191C-43DF-8B26-7527DB563139}"/>
              </a:ext>
            </a:extLst>
          </p:cNvPr>
          <p:cNvSpPr txBox="1"/>
          <p:nvPr/>
        </p:nvSpPr>
        <p:spPr>
          <a:xfrm>
            <a:off x="6300192" y="332656"/>
            <a:ext cx="1454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97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65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'0' =&gt; 48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 ' =&gt; 32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6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251520" y="332656"/>
            <a:ext cx="6814686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"This algorithm 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"hello"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"olleh"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/* Searching */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j = 0;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while (j &lt;= n-m) {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if (hx == hy &amp;&amp; memcmp(x, y + j, m) == 0)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   OUTPUT(j);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hy = REHASH(y[j], y[j + m], hy);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++j;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hy = (hy&lt;&lt;1)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'T'*2^4+'h'*2^3+'i'*2^2+'s'*2^1+' '*2^0;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(hy -</a:t>
            </a:r>
            <a:r>
              <a:rPr lang="nn-NO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2000">
                <a:latin typeface="Consolas" pitchFamily="49" charset="0"/>
                <a:cs typeface="Consolas" pitchFamily="49" charset="0"/>
              </a:rPr>
              <a:t>'T'*2^4) &lt;&lt;1 + 'a';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REHASH('T', 'a', hy);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#define REHASH(a, b, h)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((hy - 'T'*2^4) &lt;&lt; 1) + 'a'</a:t>
            </a:r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789C1-191C-43DF-8B26-7527DB563139}"/>
              </a:ext>
            </a:extLst>
          </p:cNvPr>
          <p:cNvSpPr txBox="1"/>
          <p:nvPr/>
        </p:nvSpPr>
        <p:spPr>
          <a:xfrm>
            <a:off x="6300192" y="332656"/>
            <a:ext cx="1454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97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65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'0' =&gt; 48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 ' =&gt; 32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0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1047</Words>
  <Application>Microsoft Office PowerPoint</Application>
  <PresentationFormat>화면 슬라이드 쇼(4:3)</PresentationFormat>
  <Paragraphs>335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262</cp:revision>
  <dcterms:created xsi:type="dcterms:W3CDTF">2016-12-04T23:13:07Z</dcterms:created>
  <dcterms:modified xsi:type="dcterms:W3CDTF">2017-08-10T02:47:09Z</dcterms:modified>
</cp:coreProperties>
</file>