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12">
  <p:sldMasterIdLst>
    <p:sldMasterId id="2147483648" r:id="rId1"/>
  </p:sldMasterIdLst>
  <p:sldIdLst>
    <p:sldId id="256" r:id="rId2"/>
    <p:sldId id="257" r:id="rId3"/>
    <p:sldId id="325" r:id="rId4"/>
    <p:sldId id="326" r:id="rId5"/>
    <p:sldId id="327" r:id="rId6"/>
    <p:sldId id="328" r:id="rId7"/>
    <p:sldId id="329" r:id="rId8"/>
    <p:sldId id="330" r:id="rId9"/>
    <p:sldId id="331" r:id="rId10"/>
    <p:sldId id="332" r:id="rId11"/>
    <p:sldId id="333" r:id="rId12"/>
    <p:sldId id="334" r:id="rId13"/>
    <p:sldId id="335" r:id="rId14"/>
    <p:sldId id="336" r:id="rId15"/>
    <p:sldId id="337" r:id="rId16"/>
    <p:sldId id="338" r:id="rId17"/>
    <p:sldId id="339" r:id="rId18"/>
    <p:sldId id="340" r:id="rId19"/>
    <p:sldId id="341" r:id="rId20"/>
    <p:sldId id="342" r:id="rId21"/>
    <p:sldId id="343" r:id="rId22"/>
    <p:sldId id="344" r:id="rId23"/>
    <p:sldId id="345" r:id="rId24"/>
    <p:sldId id="346" r:id="rId25"/>
    <p:sldId id="347" r:id="rId26"/>
    <p:sldId id="348" r:id="rId27"/>
    <p:sldId id="349" r:id="rId28"/>
    <p:sldId id="350" r:id="rId29"/>
    <p:sldId id="351" r:id="rId30"/>
    <p:sldId id="352" r:id="rId31"/>
    <p:sldId id="353" r:id="rId32"/>
    <p:sldId id="354" r:id="rId33"/>
    <p:sldId id="355" r:id="rId34"/>
    <p:sldId id="356" r:id="rId35"/>
    <p:sldId id="357" r:id="rId36"/>
    <p:sldId id="358" r:id="rId37"/>
    <p:sldId id="359" r:id="rId38"/>
    <p:sldId id="360" r:id="rId39"/>
    <p:sldId id="361" r:id="rId40"/>
    <p:sldId id="362" r:id="rId41"/>
    <p:sldId id="363" r:id="rId42"/>
    <p:sldId id="364" r:id="rId43"/>
    <p:sldId id="365" r:id="rId44"/>
    <p:sldId id="366" r:id="rId45"/>
    <p:sldId id="367" r:id="rId46"/>
    <p:sldId id="368" r:id="rId4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301" autoAdjust="0"/>
    <p:restoredTop sz="94660"/>
  </p:normalViewPr>
  <p:slideViewPr>
    <p:cSldViewPr>
      <p:cViewPr varScale="1">
        <p:scale>
          <a:sx n="120" d="100"/>
          <a:sy n="120" d="100"/>
        </p:scale>
        <p:origin x="1826" y="4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D325-8D16-4FD7-BB6C-30FE56830CCC}" type="datetimeFigureOut">
              <a:rPr lang="ko-KR" altLang="en-US" smtClean="0"/>
              <a:t>2017-08-08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49628-9D32-497B-8B44-FB2DE8023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7187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D325-8D16-4FD7-BB6C-30FE56830CCC}" type="datetimeFigureOut">
              <a:rPr lang="ko-KR" altLang="en-US" smtClean="0"/>
              <a:t>2017-08-08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49628-9D32-497B-8B44-FB2DE8023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4814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D325-8D16-4FD7-BB6C-30FE56830CCC}" type="datetimeFigureOut">
              <a:rPr lang="ko-KR" altLang="en-US" smtClean="0"/>
              <a:t>2017-08-08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49628-9D32-497B-8B44-FB2DE8023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3203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D325-8D16-4FD7-BB6C-30FE56830CCC}" type="datetimeFigureOut">
              <a:rPr lang="ko-KR" altLang="en-US" smtClean="0"/>
              <a:t>2017-08-08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49628-9D32-497B-8B44-FB2DE8023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9538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D325-8D16-4FD7-BB6C-30FE56830CCC}" type="datetimeFigureOut">
              <a:rPr lang="ko-KR" altLang="en-US" smtClean="0"/>
              <a:t>2017-08-08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49628-9D32-497B-8B44-FB2DE8023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2196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D325-8D16-4FD7-BB6C-30FE56830CCC}" type="datetimeFigureOut">
              <a:rPr lang="ko-KR" altLang="en-US" smtClean="0"/>
              <a:t>2017-08-08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49628-9D32-497B-8B44-FB2DE8023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9992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D325-8D16-4FD7-BB6C-30FE56830CCC}" type="datetimeFigureOut">
              <a:rPr lang="ko-KR" altLang="en-US" smtClean="0"/>
              <a:t>2017-08-08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49628-9D32-497B-8B44-FB2DE8023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9885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D325-8D16-4FD7-BB6C-30FE56830CCC}" type="datetimeFigureOut">
              <a:rPr lang="ko-KR" altLang="en-US" smtClean="0"/>
              <a:t>2017-08-08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49628-9D32-497B-8B44-FB2DE8023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0172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D325-8D16-4FD7-BB6C-30FE56830CCC}" type="datetimeFigureOut">
              <a:rPr lang="ko-KR" altLang="en-US" smtClean="0"/>
              <a:t>2017-08-08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49628-9D32-497B-8B44-FB2DE8023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0990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D325-8D16-4FD7-BB6C-30FE56830CCC}" type="datetimeFigureOut">
              <a:rPr lang="ko-KR" altLang="en-US" smtClean="0"/>
              <a:t>2017-08-08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49628-9D32-497B-8B44-FB2DE8023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7773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D325-8D16-4FD7-BB6C-30FE56830CCC}" type="datetimeFigureOut">
              <a:rPr lang="ko-KR" altLang="en-US" smtClean="0"/>
              <a:t>2017-08-08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49628-9D32-497B-8B44-FB2DE8023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1050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2AD325-8D16-4FD7-BB6C-30FE56830CCC}" type="datetimeFigureOut">
              <a:rPr lang="ko-KR" altLang="en-US" smtClean="0"/>
              <a:t>2017-08-08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649628-9D32-497B-8B44-FB2DE8023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3861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jikim@ioacademy.co.kr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496" y="8064"/>
            <a:ext cx="8957773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/>
              <a:t>김정인 강사 </a:t>
            </a:r>
            <a:endParaRPr lang="en-US" altLang="ko-KR" sz="2400"/>
          </a:p>
          <a:p>
            <a:r>
              <a:rPr lang="en-US" altLang="ko-KR" sz="2400"/>
              <a:t>Email : </a:t>
            </a:r>
            <a:r>
              <a:rPr lang="ko-KR" altLang="en-US" sz="2400"/>
              <a:t> </a:t>
            </a:r>
            <a:r>
              <a:rPr lang="en-US" altLang="ko-KR" sz="2400">
                <a:hlinkClick r:id="rId2"/>
              </a:rPr>
              <a:t>jikim@ioacademy.co.kr</a:t>
            </a:r>
            <a:endParaRPr lang="en-US" altLang="ko-KR" sz="2400"/>
          </a:p>
          <a:p>
            <a:endParaRPr lang="en-US" altLang="ko-KR" sz="2400"/>
          </a:p>
          <a:p>
            <a:endParaRPr lang="en-US" altLang="ko-KR" sz="2400"/>
          </a:p>
          <a:p>
            <a:r>
              <a:rPr lang="en-US" altLang="ko-KR" sz="2400"/>
              <a:t>ftp server : 156.147.178.24</a:t>
            </a:r>
          </a:p>
          <a:p>
            <a:r>
              <a:rPr lang="en-US" altLang="ko-KR" sz="2400"/>
              <a:t>          id : </a:t>
            </a:r>
            <a:r>
              <a:rPr lang="en-US" altLang="ko-KR" sz="2400" err="1"/>
              <a:t>linux</a:t>
            </a:r>
            <a:r>
              <a:rPr lang="en-US" altLang="ko-KR" sz="2400"/>
              <a:t> </a:t>
            </a:r>
          </a:p>
          <a:p>
            <a:r>
              <a:rPr lang="en-US" altLang="ko-KR" sz="2400"/>
              <a:t>        </a:t>
            </a:r>
            <a:r>
              <a:rPr lang="en-US" altLang="ko-KR" sz="2400" err="1"/>
              <a:t>passwd</a:t>
            </a:r>
            <a:r>
              <a:rPr lang="en-US" altLang="ko-KR" sz="2400"/>
              <a:t> </a:t>
            </a:r>
            <a:r>
              <a:rPr lang="ko-KR" altLang="en-US" sz="2400"/>
              <a:t>없음</a:t>
            </a:r>
            <a:endParaRPr lang="en-US" altLang="ko-KR" sz="2400"/>
          </a:p>
          <a:p>
            <a:endParaRPr lang="en-US" altLang="ko-KR" sz="2400"/>
          </a:p>
          <a:p>
            <a:r>
              <a:rPr lang="ko-KR" altLang="en-US" sz="2400"/>
              <a:t>공유 파일 </a:t>
            </a:r>
            <a:r>
              <a:rPr lang="en-US" altLang="ko-KR" sz="2400"/>
              <a:t>: 01_day.pptx , 01_day </a:t>
            </a:r>
            <a:r>
              <a:rPr lang="ko-KR" altLang="en-US" sz="2400"/>
              <a:t>폴더 </a:t>
            </a:r>
            <a:endParaRPr lang="en-US" altLang="ko-KR" sz="2400"/>
          </a:p>
          <a:p>
            <a:endParaRPr lang="en-US" altLang="ko-KR" sz="2400"/>
          </a:p>
          <a:p>
            <a:r>
              <a:rPr lang="ko-KR" altLang="en-US" sz="2400"/>
              <a:t>강의 환경 </a:t>
            </a:r>
            <a:r>
              <a:rPr lang="en-US" altLang="ko-KR" sz="2400"/>
              <a:t>: gcc =&gt; mingw-get-setup.exe : mingw.org </a:t>
            </a:r>
            <a:r>
              <a:rPr lang="ko-KR" altLang="en-US" sz="2400"/>
              <a:t>다운로드</a:t>
            </a:r>
            <a:endParaRPr lang="en-US" altLang="ko-KR" sz="2400"/>
          </a:p>
          <a:p>
            <a:r>
              <a:rPr lang="en-US" altLang="ko-KR" sz="2400"/>
              <a:t>              gvim =&gt; vim.org </a:t>
            </a:r>
            <a:r>
              <a:rPr lang="ko-KR" altLang="en-US" sz="2400"/>
              <a:t>다운로드 </a:t>
            </a:r>
            <a:endParaRPr lang="en-US" altLang="ko-KR" sz="2400"/>
          </a:p>
          <a:p>
            <a:endParaRPr lang="en-US" altLang="ko-KR" sz="2400"/>
          </a:p>
          <a:p>
            <a:r>
              <a:rPr lang="ko-KR" altLang="en-US" sz="2400"/>
              <a:t>수업시간 </a:t>
            </a:r>
            <a:r>
              <a:rPr lang="en-US" altLang="ko-KR" sz="2400"/>
              <a:t>: 40-45</a:t>
            </a:r>
            <a:r>
              <a:rPr lang="ko-KR" altLang="en-US" sz="2400"/>
              <a:t>분 쉬는시간 </a:t>
            </a:r>
            <a:r>
              <a:rPr lang="en-US" altLang="ko-KR" sz="2400"/>
              <a:t>: 20-15</a:t>
            </a:r>
          </a:p>
          <a:p>
            <a:r>
              <a:rPr lang="ko-KR" altLang="en-US" sz="2400"/>
              <a:t>점심시간 </a:t>
            </a:r>
            <a:r>
              <a:rPr lang="en-US" altLang="ko-KR" sz="2400"/>
              <a:t>: 12</a:t>
            </a:r>
            <a:r>
              <a:rPr lang="ko-KR" altLang="en-US" sz="2400"/>
              <a:t>시 </a:t>
            </a:r>
            <a:r>
              <a:rPr lang="en-US" altLang="ko-KR" sz="2400"/>
              <a:t>45</a:t>
            </a:r>
            <a:r>
              <a:rPr lang="ko-KR" altLang="en-US" sz="2400"/>
              <a:t>분 </a:t>
            </a:r>
            <a:r>
              <a:rPr lang="en-US" altLang="ko-KR" sz="2400"/>
              <a:t>- 14</a:t>
            </a:r>
            <a:r>
              <a:rPr lang="ko-KR" altLang="en-US" sz="2400"/>
              <a:t>시 </a:t>
            </a:r>
            <a:r>
              <a:rPr lang="en-US" altLang="ko-KR" sz="2400"/>
              <a:t>10</a:t>
            </a:r>
            <a:r>
              <a:rPr lang="ko-KR" altLang="en-US" sz="2400"/>
              <a:t>분</a:t>
            </a:r>
            <a:endParaRPr lang="en-US" altLang="ko-KR" sz="2400"/>
          </a:p>
          <a:p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27837389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6FAF5D6-2BC6-42EA-83CF-A2DFE1A00448}"/>
              </a:ext>
            </a:extLst>
          </p:cNvPr>
          <p:cNvSpPr txBox="1"/>
          <p:nvPr/>
        </p:nvSpPr>
        <p:spPr>
          <a:xfrm>
            <a:off x="-540568" y="116632"/>
            <a:ext cx="483978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void insert_data( int data 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NODE *temp;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temp = malloc( sizeof(NODE) 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temp-&gt;data = data;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temp-&gt;next = </a:t>
            </a:r>
            <a:r>
              <a:rPr lang="en-US" altLang="ko-KR" sz="20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head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</a:t>
            </a:r>
            <a:r>
              <a:rPr lang="en-US" altLang="ko-KR" sz="20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head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 = temp;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A83384-C9D7-4709-B386-32378EE60496}"/>
              </a:ext>
            </a:extLst>
          </p:cNvPr>
          <p:cNvSpPr txBox="1"/>
          <p:nvPr/>
        </p:nvSpPr>
        <p:spPr>
          <a:xfrm>
            <a:off x="5508104" y="260648"/>
            <a:ext cx="422423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문제점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: 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- 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노드를 맨앞에 넣을 때와 </a:t>
            </a:r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그렇지 않을때의 코드가 다르다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 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해결책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: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F55DFEC-D05A-4794-B9C1-A65FAB400197}"/>
              </a:ext>
            </a:extLst>
          </p:cNvPr>
          <p:cNvSpPr/>
          <p:nvPr/>
        </p:nvSpPr>
        <p:spPr>
          <a:xfrm>
            <a:off x="1331640" y="3683955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*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E490621-AD4F-47BD-A637-4B233281956E}"/>
              </a:ext>
            </a:extLst>
          </p:cNvPr>
          <p:cNvSpPr/>
          <p:nvPr/>
        </p:nvSpPr>
        <p:spPr>
          <a:xfrm>
            <a:off x="6372200" y="3717032"/>
            <a:ext cx="432048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FC387A9-279B-47B0-912F-42C93BFB4F1D}"/>
              </a:ext>
            </a:extLst>
          </p:cNvPr>
          <p:cNvSpPr/>
          <p:nvPr/>
        </p:nvSpPr>
        <p:spPr>
          <a:xfrm>
            <a:off x="6804248" y="3717032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EBDA31-1554-4F9D-A619-C22CE6482DCE}"/>
              </a:ext>
            </a:extLst>
          </p:cNvPr>
          <p:cNvSpPr txBox="1"/>
          <p:nvPr/>
        </p:nvSpPr>
        <p:spPr>
          <a:xfrm>
            <a:off x="1125952" y="3340721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head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4" name="연결선: 구부러짐 23">
            <a:extLst>
              <a:ext uri="{FF2B5EF4-FFF2-40B4-BE49-F238E27FC236}">
                <a16:creationId xmlns:a16="http://schemas.microsoft.com/office/drawing/2014/main" id="{3665D7C9-C162-4532-8823-1EDCEF19EAFB}"/>
              </a:ext>
            </a:extLst>
          </p:cNvPr>
          <p:cNvCxnSpPr>
            <a:cxnSpLocks/>
            <a:stCxn id="20" idx="3"/>
            <a:endCxn id="30" idx="1"/>
          </p:cNvCxnSpPr>
          <p:nvPr/>
        </p:nvCxnSpPr>
        <p:spPr>
          <a:xfrm flipV="1">
            <a:off x="1763688" y="3878877"/>
            <a:ext cx="471350" cy="21102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AA962B6-2433-46B2-A1CC-25B5371CB50D}"/>
              </a:ext>
            </a:extLst>
          </p:cNvPr>
          <p:cNvSpPr/>
          <p:nvPr/>
        </p:nvSpPr>
        <p:spPr>
          <a:xfrm>
            <a:off x="4961941" y="3683955"/>
            <a:ext cx="432048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8A43803-E670-4EB5-97D9-2B68689B09E0}"/>
              </a:ext>
            </a:extLst>
          </p:cNvPr>
          <p:cNvSpPr/>
          <p:nvPr/>
        </p:nvSpPr>
        <p:spPr>
          <a:xfrm>
            <a:off x="5393989" y="3683955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7" name="연결선: 구부러짐 26">
            <a:extLst>
              <a:ext uri="{FF2B5EF4-FFF2-40B4-BE49-F238E27FC236}">
                <a16:creationId xmlns:a16="http://schemas.microsoft.com/office/drawing/2014/main" id="{9D0E327E-F539-461D-8053-AB5AFD8A140B}"/>
              </a:ext>
            </a:extLst>
          </p:cNvPr>
          <p:cNvCxnSpPr>
            <a:cxnSpLocks/>
            <a:stCxn id="26" idx="3"/>
            <a:endCxn id="21" idx="1"/>
          </p:cNvCxnSpPr>
          <p:nvPr/>
        </p:nvCxnSpPr>
        <p:spPr>
          <a:xfrm>
            <a:off x="5826037" y="3899979"/>
            <a:ext cx="546163" cy="33077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481F3E2-1971-4244-B755-48E5A4CD16ED}"/>
              </a:ext>
            </a:extLst>
          </p:cNvPr>
          <p:cNvSpPr/>
          <p:nvPr/>
        </p:nvSpPr>
        <p:spPr>
          <a:xfrm>
            <a:off x="3573671" y="3683955"/>
            <a:ext cx="432048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1EB930D-4965-4E60-A0E4-4464FF1014C9}"/>
              </a:ext>
            </a:extLst>
          </p:cNvPr>
          <p:cNvSpPr/>
          <p:nvPr/>
        </p:nvSpPr>
        <p:spPr>
          <a:xfrm>
            <a:off x="4005719" y="3683955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6" name="연결선: 구부러짐 35">
            <a:extLst>
              <a:ext uri="{FF2B5EF4-FFF2-40B4-BE49-F238E27FC236}">
                <a16:creationId xmlns:a16="http://schemas.microsoft.com/office/drawing/2014/main" id="{3B0E067E-AF8A-4025-BA91-2EAD80D43E89}"/>
              </a:ext>
            </a:extLst>
          </p:cNvPr>
          <p:cNvCxnSpPr>
            <a:cxnSpLocks/>
            <a:stCxn id="35" idx="3"/>
            <a:endCxn id="25" idx="1"/>
          </p:cNvCxnSpPr>
          <p:nvPr/>
        </p:nvCxnSpPr>
        <p:spPr>
          <a:xfrm>
            <a:off x="4437767" y="3899979"/>
            <a:ext cx="524174" cy="12700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68F70B2-7D3D-434F-947B-8EB94D258C6F}"/>
              </a:ext>
            </a:extLst>
          </p:cNvPr>
          <p:cNvSpPr/>
          <p:nvPr/>
        </p:nvSpPr>
        <p:spPr>
          <a:xfrm>
            <a:off x="2235038" y="3662853"/>
            <a:ext cx="432048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95E9514-ED3E-41A7-BC9B-DDF56458D62D}"/>
              </a:ext>
            </a:extLst>
          </p:cNvPr>
          <p:cNvSpPr/>
          <p:nvPr/>
        </p:nvSpPr>
        <p:spPr>
          <a:xfrm>
            <a:off x="2667086" y="3662853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7" name="연결선: 구부러짐 36">
            <a:extLst>
              <a:ext uri="{FF2B5EF4-FFF2-40B4-BE49-F238E27FC236}">
                <a16:creationId xmlns:a16="http://schemas.microsoft.com/office/drawing/2014/main" id="{120BFEBF-41DA-494A-B618-B1800494F84B}"/>
              </a:ext>
            </a:extLst>
          </p:cNvPr>
          <p:cNvCxnSpPr>
            <a:cxnSpLocks/>
            <a:stCxn id="32" idx="3"/>
            <a:endCxn id="31" idx="1"/>
          </p:cNvCxnSpPr>
          <p:nvPr/>
        </p:nvCxnSpPr>
        <p:spPr>
          <a:xfrm>
            <a:off x="3099134" y="3878877"/>
            <a:ext cx="474537" cy="21102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8A33269-60EA-4C4C-8B65-AE9BE99633A7}"/>
              </a:ext>
            </a:extLst>
          </p:cNvPr>
          <p:cNvSpPr/>
          <p:nvPr/>
        </p:nvSpPr>
        <p:spPr>
          <a:xfrm>
            <a:off x="6156176" y="2805870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*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8B27943-A202-4C4B-9EA1-B4BE33B6D141}"/>
              </a:ext>
            </a:extLst>
          </p:cNvPr>
          <p:cNvSpPr txBox="1"/>
          <p:nvPr/>
        </p:nvSpPr>
        <p:spPr>
          <a:xfrm>
            <a:off x="5950488" y="2462636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s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0" name="연결선: 구부러짐 39">
            <a:extLst>
              <a:ext uri="{FF2B5EF4-FFF2-40B4-BE49-F238E27FC236}">
                <a16:creationId xmlns:a16="http://schemas.microsoft.com/office/drawing/2014/main" id="{822C127B-9A3F-411F-AD39-30D3835B3798}"/>
              </a:ext>
            </a:extLst>
          </p:cNvPr>
          <p:cNvCxnSpPr>
            <a:cxnSpLocks/>
            <a:stCxn id="38" idx="2"/>
            <a:endCxn id="21" idx="0"/>
          </p:cNvCxnSpPr>
          <p:nvPr/>
        </p:nvCxnSpPr>
        <p:spPr>
          <a:xfrm rot="16200000" flipH="1">
            <a:off x="6240655" y="3369463"/>
            <a:ext cx="479114" cy="216024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F6249150-6652-4058-9864-B74273AF2925}"/>
              </a:ext>
            </a:extLst>
          </p:cNvPr>
          <p:cNvSpPr/>
          <p:nvPr/>
        </p:nvSpPr>
        <p:spPr>
          <a:xfrm>
            <a:off x="7629871" y="3068960"/>
            <a:ext cx="432048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300F8CB-AB4D-47E5-8066-63E81DBEA72C}"/>
              </a:ext>
            </a:extLst>
          </p:cNvPr>
          <p:cNvSpPr/>
          <p:nvPr/>
        </p:nvSpPr>
        <p:spPr>
          <a:xfrm>
            <a:off x="8061919" y="3068960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5A8A6BF-3F9D-4C14-B6E1-DFB7C15B93F1}"/>
              </a:ext>
            </a:extLst>
          </p:cNvPr>
          <p:cNvSpPr txBox="1"/>
          <p:nvPr/>
        </p:nvSpPr>
        <p:spPr>
          <a:xfrm>
            <a:off x="7687457" y="2621215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temp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91722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6FAF5D6-2BC6-42EA-83CF-A2DFE1A00448}"/>
              </a:ext>
            </a:extLst>
          </p:cNvPr>
          <p:cNvSpPr txBox="1"/>
          <p:nvPr/>
        </p:nvSpPr>
        <p:spPr>
          <a:xfrm>
            <a:off x="-540568" y="116632"/>
            <a:ext cx="483978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void insert_data( int data 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NODE *temp;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temp = malloc( sizeof(NODE) 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temp-&gt;data = data;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temp-&gt;next = </a:t>
            </a:r>
            <a:r>
              <a:rPr lang="en-US" altLang="ko-KR" sz="20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s-&gt;next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</a:t>
            </a:r>
            <a:r>
              <a:rPr lang="en-US" altLang="ko-KR" sz="20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s-&gt;next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 = temp;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A83384-C9D7-4709-B386-32378EE60496}"/>
              </a:ext>
            </a:extLst>
          </p:cNvPr>
          <p:cNvSpPr txBox="1"/>
          <p:nvPr/>
        </p:nvSpPr>
        <p:spPr>
          <a:xfrm>
            <a:off x="5508104" y="260648"/>
            <a:ext cx="4224233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문제점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: 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- 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노드를 맨앞에 넣을 때와 </a:t>
            </a:r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그렇지 않을때의 코드가 다르다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 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해결책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: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- head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가 노드가 되게하자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F55DFEC-D05A-4794-B9C1-A65FAB400197}"/>
              </a:ext>
            </a:extLst>
          </p:cNvPr>
          <p:cNvSpPr/>
          <p:nvPr/>
        </p:nvSpPr>
        <p:spPr>
          <a:xfrm>
            <a:off x="1033272" y="4748378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*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E490621-AD4F-47BD-A637-4B233281956E}"/>
              </a:ext>
            </a:extLst>
          </p:cNvPr>
          <p:cNvSpPr/>
          <p:nvPr/>
        </p:nvSpPr>
        <p:spPr>
          <a:xfrm>
            <a:off x="6073832" y="4781455"/>
            <a:ext cx="432048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FC387A9-279B-47B0-912F-42C93BFB4F1D}"/>
              </a:ext>
            </a:extLst>
          </p:cNvPr>
          <p:cNvSpPr/>
          <p:nvPr/>
        </p:nvSpPr>
        <p:spPr>
          <a:xfrm>
            <a:off x="6505880" y="4781455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EBDA31-1554-4F9D-A619-C22CE6482DCE}"/>
              </a:ext>
            </a:extLst>
          </p:cNvPr>
          <p:cNvSpPr txBox="1"/>
          <p:nvPr/>
        </p:nvSpPr>
        <p:spPr>
          <a:xfrm>
            <a:off x="827584" y="4405144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head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4" name="연결선: 구부러짐 23">
            <a:extLst>
              <a:ext uri="{FF2B5EF4-FFF2-40B4-BE49-F238E27FC236}">
                <a16:creationId xmlns:a16="http://schemas.microsoft.com/office/drawing/2014/main" id="{3665D7C9-C162-4532-8823-1EDCEF19EAFB}"/>
              </a:ext>
            </a:extLst>
          </p:cNvPr>
          <p:cNvCxnSpPr>
            <a:cxnSpLocks/>
            <a:stCxn id="20" idx="3"/>
            <a:endCxn id="30" idx="1"/>
          </p:cNvCxnSpPr>
          <p:nvPr/>
        </p:nvCxnSpPr>
        <p:spPr>
          <a:xfrm flipV="1">
            <a:off x="1465320" y="4943300"/>
            <a:ext cx="471350" cy="21102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AA962B6-2433-46B2-A1CC-25B5371CB50D}"/>
              </a:ext>
            </a:extLst>
          </p:cNvPr>
          <p:cNvSpPr/>
          <p:nvPr/>
        </p:nvSpPr>
        <p:spPr>
          <a:xfrm>
            <a:off x="4663573" y="4748378"/>
            <a:ext cx="432048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8A43803-E670-4EB5-97D9-2B68689B09E0}"/>
              </a:ext>
            </a:extLst>
          </p:cNvPr>
          <p:cNvSpPr/>
          <p:nvPr/>
        </p:nvSpPr>
        <p:spPr>
          <a:xfrm>
            <a:off x="5095621" y="4748378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7" name="연결선: 구부러짐 26">
            <a:extLst>
              <a:ext uri="{FF2B5EF4-FFF2-40B4-BE49-F238E27FC236}">
                <a16:creationId xmlns:a16="http://schemas.microsoft.com/office/drawing/2014/main" id="{9D0E327E-F539-461D-8053-AB5AFD8A140B}"/>
              </a:ext>
            </a:extLst>
          </p:cNvPr>
          <p:cNvCxnSpPr>
            <a:cxnSpLocks/>
            <a:stCxn id="26" idx="3"/>
            <a:endCxn id="21" idx="1"/>
          </p:cNvCxnSpPr>
          <p:nvPr/>
        </p:nvCxnSpPr>
        <p:spPr>
          <a:xfrm>
            <a:off x="5527669" y="4964402"/>
            <a:ext cx="546163" cy="33077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481F3E2-1971-4244-B755-48E5A4CD16ED}"/>
              </a:ext>
            </a:extLst>
          </p:cNvPr>
          <p:cNvSpPr/>
          <p:nvPr/>
        </p:nvSpPr>
        <p:spPr>
          <a:xfrm>
            <a:off x="3275303" y="4748378"/>
            <a:ext cx="432048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1EB930D-4965-4E60-A0E4-4464FF1014C9}"/>
              </a:ext>
            </a:extLst>
          </p:cNvPr>
          <p:cNvSpPr/>
          <p:nvPr/>
        </p:nvSpPr>
        <p:spPr>
          <a:xfrm>
            <a:off x="3707351" y="4748378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6" name="연결선: 구부러짐 35">
            <a:extLst>
              <a:ext uri="{FF2B5EF4-FFF2-40B4-BE49-F238E27FC236}">
                <a16:creationId xmlns:a16="http://schemas.microsoft.com/office/drawing/2014/main" id="{3B0E067E-AF8A-4025-BA91-2EAD80D43E89}"/>
              </a:ext>
            </a:extLst>
          </p:cNvPr>
          <p:cNvCxnSpPr>
            <a:cxnSpLocks/>
            <a:stCxn id="35" idx="3"/>
            <a:endCxn id="25" idx="1"/>
          </p:cNvCxnSpPr>
          <p:nvPr/>
        </p:nvCxnSpPr>
        <p:spPr>
          <a:xfrm>
            <a:off x="4139399" y="4964402"/>
            <a:ext cx="524174" cy="12700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68F70B2-7D3D-434F-947B-8EB94D258C6F}"/>
              </a:ext>
            </a:extLst>
          </p:cNvPr>
          <p:cNvSpPr/>
          <p:nvPr/>
        </p:nvSpPr>
        <p:spPr>
          <a:xfrm>
            <a:off x="1936670" y="4727276"/>
            <a:ext cx="432048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95E9514-ED3E-41A7-BC9B-DDF56458D62D}"/>
              </a:ext>
            </a:extLst>
          </p:cNvPr>
          <p:cNvSpPr/>
          <p:nvPr/>
        </p:nvSpPr>
        <p:spPr>
          <a:xfrm>
            <a:off x="2368718" y="4727276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7" name="연결선: 구부러짐 36">
            <a:extLst>
              <a:ext uri="{FF2B5EF4-FFF2-40B4-BE49-F238E27FC236}">
                <a16:creationId xmlns:a16="http://schemas.microsoft.com/office/drawing/2014/main" id="{120BFEBF-41DA-494A-B618-B1800494F84B}"/>
              </a:ext>
            </a:extLst>
          </p:cNvPr>
          <p:cNvCxnSpPr>
            <a:cxnSpLocks/>
            <a:stCxn id="32" idx="3"/>
            <a:endCxn id="31" idx="1"/>
          </p:cNvCxnSpPr>
          <p:nvPr/>
        </p:nvCxnSpPr>
        <p:spPr>
          <a:xfrm>
            <a:off x="2800766" y="4943300"/>
            <a:ext cx="474537" cy="21102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8A33269-60EA-4C4C-8B65-AE9BE99633A7}"/>
              </a:ext>
            </a:extLst>
          </p:cNvPr>
          <p:cNvSpPr/>
          <p:nvPr/>
        </p:nvSpPr>
        <p:spPr>
          <a:xfrm>
            <a:off x="5857808" y="3870293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*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8B27943-A202-4C4B-9EA1-B4BE33B6D141}"/>
              </a:ext>
            </a:extLst>
          </p:cNvPr>
          <p:cNvSpPr txBox="1"/>
          <p:nvPr/>
        </p:nvSpPr>
        <p:spPr>
          <a:xfrm>
            <a:off x="5652120" y="3527059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s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0" name="연결선: 구부러짐 39">
            <a:extLst>
              <a:ext uri="{FF2B5EF4-FFF2-40B4-BE49-F238E27FC236}">
                <a16:creationId xmlns:a16="http://schemas.microsoft.com/office/drawing/2014/main" id="{822C127B-9A3F-411F-AD39-30D3835B3798}"/>
              </a:ext>
            </a:extLst>
          </p:cNvPr>
          <p:cNvCxnSpPr>
            <a:cxnSpLocks/>
            <a:stCxn id="38" idx="2"/>
            <a:endCxn id="21" idx="0"/>
          </p:cNvCxnSpPr>
          <p:nvPr/>
        </p:nvCxnSpPr>
        <p:spPr>
          <a:xfrm rot="16200000" flipH="1">
            <a:off x="5942287" y="4433886"/>
            <a:ext cx="479114" cy="216024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F6249150-6652-4058-9864-B74273AF2925}"/>
              </a:ext>
            </a:extLst>
          </p:cNvPr>
          <p:cNvSpPr/>
          <p:nvPr/>
        </p:nvSpPr>
        <p:spPr>
          <a:xfrm>
            <a:off x="7331503" y="4797152"/>
            <a:ext cx="432048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300F8CB-AB4D-47E5-8066-63E81DBEA72C}"/>
              </a:ext>
            </a:extLst>
          </p:cNvPr>
          <p:cNvSpPr/>
          <p:nvPr/>
        </p:nvSpPr>
        <p:spPr>
          <a:xfrm>
            <a:off x="7763551" y="4797152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5A8A6BF-3F9D-4C14-B6E1-DFB7C15B93F1}"/>
              </a:ext>
            </a:extLst>
          </p:cNvPr>
          <p:cNvSpPr txBox="1"/>
          <p:nvPr/>
        </p:nvSpPr>
        <p:spPr>
          <a:xfrm>
            <a:off x="7389089" y="4349407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temp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8" name="연결선: 구부러짐 27">
            <a:extLst>
              <a:ext uri="{FF2B5EF4-FFF2-40B4-BE49-F238E27FC236}">
                <a16:creationId xmlns:a16="http://schemas.microsoft.com/office/drawing/2014/main" id="{DA9D398D-83AC-4042-BF83-8B4FD65DC560}"/>
              </a:ext>
            </a:extLst>
          </p:cNvPr>
          <p:cNvCxnSpPr>
            <a:cxnSpLocks/>
            <a:stCxn id="22" idx="3"/>
            <a:endCxn id="41" idx="1"/>
          </p:cNvCxnSpPr>
          <p:nvPr/>
        </p:nvCxnSpPr>
        <p:spPr>
          <a:xfrm>
            <a:off x="6937928" y="4997479"/>
            <a:ext cx="393575" cy="15697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02390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6FAF5D6-2BC6-42EA-83CF-A2DFE1A00448}"/>
              </a:ext>
            </a:extLst>
          </p:cNvPr>
          <p:cNvSpPr txBox="1"/>
          <p:nvPr/>
        </p:nvSpPr>
        <p:spPr>
          <a:xfrm>
            <a:off x="-481490" y="-99392"/>
            <a:ext cx="5827236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NODE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head;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void insert_data( int data, NODE *head 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NODE *temp;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temp = malloc( sizeof(NODE) 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temp-&gt;data = data;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temp-&gt;next = </a:t>
            </a:r>
            <a:r>
              <a:rPr lang="en-US" altLang="ko-KR" sz="20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head-&gt;next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</a:t>
            </a:r>
            <a:r>
              <a:rPr lang="en-US" altLang="ko-KR" sz="20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head-&gt;next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 = temp;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insert_data( 1, &amp;head );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A83384-C9D7-4709-B386-32378EE60496}"/>
              </a:ext>
            </a:extLst>
          </p:cNvPr>
          <p:cNvSpPr txBox="1"/>
          <p:nvPr/>
        </p:nvSpPr>
        <p:spPr>
          <a:xfrm>
            <a:off x="5508104" y="260648"/>
            <a:ext cx="4224233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문제점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: 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- 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노드를 맨앞에 넣을 때와 </a:t>
            </a:r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그렇지 않을때의 코드가 다르다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 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해결책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: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- head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가 노드가 되게하자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EBDA31-1554-4F9D-A619-C22CE6482DCE}"/>
              </a:ext>
            </a:extLst>
          </p:cNvPr>
          <p:cNvSpPr txBox="1"/>
          <p:nvPr/>
        </p:nvSpPr>
        <p:spPr>
          <a:xfrm>
            <a:off x="1907704" y="4311197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head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481F3E2-1971-4244-B755-48E5A4CD16ED}"/>
              </a:ext>
            </a:extLst>
          </p:cNvPr>
          <p:cNvSpPr/>
          <p:nvPr/>
        </p:nvSpPr>
        <p:spPr>
          <a:xfrm>
            <a:off x="3275303" y="4748378"/>
            <a:ext cx="432048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1EB930D-4965-4E60-A0E4-4464FF1014C9}"/>
              </a:ext>
            </a:extLst>
          </p:cNvPr>
          <p:cNvSpPr/>
          <p:nvPr/>
        </p:nvSpPr>
        <p:spPr>
          <a:xfrm>
            <a:off x="3719945" y="4748378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68F70B2-7D3D-434F-947B-8EB94D258C6F}"/>
              </a:ext>
            </a:extLst>
          </p:cNvPr>
          <p:cNvSpPr/>
          <p:nvPr/>
        </p:nvSpPr>
        <p:spPr>
          <a:xfrm>
            <a:off x="1936670" y="4727276"/>
            <a:ext cx="432048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95E9514-ED3E-41A7-BC9B-DDF56458D62D}"/>
              </a:ext>
            </a:extLst>
          </p:cNvPr>
          <p:cNvSpPr/>
          <p:nvPr/>
        </p:nvSpPr>
        <p:spPr>
          <a:xfrm>
            <a:off x="2368718" y="4729442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7" name="연결선: 구부러짐 36">
            <a:extLst>
              <a:ext uri="{FF2B5EF4-FFF2-40B4-BE49-F238E27FC236}">
                <a16:creationId xmlns:a16="http://schemas.microsoft.com/office/drawing/2014/main" id="{120BFEBF-41DA-494A-B618-B1800494F84B}"/>
              </a:ext>
            </a:extLst>
          </p:cNvPr>
          <p:cNvCxnSpPr>
            <a:cxnSpLocks/>
            <a:stCxn id="32" idx="3"/>
            <a:endCxn id="31" idx="1"/>
          </p:cNvCxnSpPr>
          <p:nvPr/>
        </p:nvCxnSpPr>
        <p:spPr>
          <a:xfrm>
            <a:off x="2800766" y="4945466"/>
            <a:ext cx="474537" cy="18936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C9800A0-C784-407C-A9DE-474FE36F9C49}"/>
              </a:ext>
            </a:extLst>
          </p:cNvPr>
          <p:cNvSpPr txBox="1"/>
          <p:nvPr/>
        </p:nvSpPr>
        <p:spPr>
          <a:xfrm>
            <a:off x="3347864" y="4293096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temp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58894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6FAF5D6-2BC6-42EA-83CF-A2DFE1A00448}"/>
              </a:ext>
            </a:extLst>
          </p:cNvPr>
          <p:cNvSpPr txBox="1"/>
          <p:nvPr/>
        </p:nvSpPr>
        <p:spPr>
          <a:xfrm>
            <a:off x="-481490" y="-99392"/>
            <a:ext cx="6109365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NODE tail={0,&amp;tail};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NODE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head={0,&amp;tail};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void insert_data( NODE *temp, NODE *head 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temp-&gt;next = </a:t>
            </a:r>
            <a:r>
              <a:rPr lang="en-US" altLang="ko-KR" sz="20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head-&gt;next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</a:t>
            </a:r>
            <a:r>
              <a:rPr lang="en-US" altLang="ko-KR" sz="20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head-&gt;next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 = temp;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insert_data( 1, &amp;head );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A83384-C9D7-4709-B386-32378EE60496}"/>
              </a:ext>
            </a:extLst>
          </p:cNvPr>
          <p:cNvSpPr txBox="1"/>
          <p:nvPr/>
        </p:nvSpPr>
        <p:spPr>
          <a:xfrm>
            <a:off x="5724128" y="116632"/>
            <a:ext cx="4326826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문제점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: 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- NULL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 로 끝나는 것이 문제다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 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: 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프로세스가 종료 될수 있다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 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해결책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: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- NULL 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로 끝나지 말고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tail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로 </a:t>
            </a:r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끝나게 하자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EBDA31-1554-4F9D-A619-C22CE6482DCE}"/>
              </a:ext>
            </a:extLst>
          </p:cNvPr>
          <p:cNvSpPr txBox="1"/>
          <p:nvPr/>
        </p:nvSpPr>
        <p:spPr>
          <a:xfrm>
            <a:off x="1907704" y="4311197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head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481F3E2-1971-4244-B755-48E5A4CD16ED}"/>
              </a:ext>
            </a:extLst>
          </p:cNvPr>
          <p:cNvSpPr/>
          <p:nvPr/>
        </p:nvSpPr>
        <p:spPr>
          <a:xfrm>
            <a:off x="4644008" y="4711307"/>
            <a:ext cx="432048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1EB930D-4965-4E60-A0E4-4464FF1014C9}"/>
              </a:ext>
            </a:extLst>
          </p:cNvPr>
          <p:cNvSpPr/>
          <p:nvPr/>
        </p:nvSpPr>
        <p:spPr>
          <a:xfrm>
            <a:off x="5088650" y="4711307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68F70B2-7D3D-434F-947B-8EB94D258C6F}"/>
              </a:ext>
            </a:extLst>
          </p:cNvPr>
          <p:cNvSpPr/>
          <p:nvPr/>
        </p:nvSpPr>
        <p:spPr>
          <a:xfrm>
            <a:off x="1936670" y="4727276"/>
            <a:ext cx="432048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95E9514-ED3E-41A7-BC9B-DDF56458D62D}"/>
              </a:ext>
            </a:extLst>
          </p:cNvPr>
          <p:cNvSpPr/>
          <p:nvPr/>
        </p:nvSpPr>
        <p:spPr>
          <a:xfrm>
            <a:off x="2368718" y="4729442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7" name="연결선: 구부러짐 36">
            <a:extLst>
              <a:ext uri="{FF2B5EF4-FFF2-40B4-BE49-F238E27FC236}">
                <a16:creationId xmlns:a16="http://schemas.microsoft.com/office/drawing/2014/main" id="{120BFEBF-41DA-494A-B618-B1800494F84B}"/>
              </a:ext>
            </a:extLst>
          </p:cNvPr>
          <p:cNvCxnSpPr>
            <a:cxnSpLocks/>
            <a:stCxn id="32" idx="3"/>
            <a:endCxn id="16" idx="1"/>
          </p:cNvCxnSpPr>
          <p:nvPr/>
        </p:nvCxnSpPr>
        <p:spPr>
          <a:xfrm flipV="1">
            <a:off x="2800766" y="4895423"/>
            <a:ext cx="538957" cy="50043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C9800A0-C784-407C-A9DE-474FE36F9C49}"/>
              </a:ext>
            </a:extLst>
          </p:cNvPr>
          <p:cNvSpPr txBox="1"/>
          <p:nvPr/>
        </p:nvSpPr>
        <p:spPr>
          <a:xfrm>
            <a:off x="4716569" y="4256025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tail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1" name="연결선: 구부러짐 10">
            <a:extLst>
              <a:ext uri="{FF2B5EF4-FFF2-40B4-BE49-F238E27FC236}">
                <a16:creationId xmlns:a16="http://schemas.microsoft.com/office/drawing/2014/main" id="{A6DA1922-35C5-4455-B3FF-F8C801AD82DE}"/>
              </a:ext>
            </a:extLst>
          </p:cNvPr>
          <p:cNvCxnSpPr>
            <a:cxnSpLocks/>
            <a:stCxn id="35" idx="3"/>
            <a:endCxn id="35" idx="2"/>
          </p:cNvCxnSpPr>
          <p:nvPr/>
        </p:nvCxnSpPr>
        <p:spPr>
          <a:xfrm flipH="1">
            <a:off x="5304674" y="4927331"/>
            <a:ext cx="216024" cy="216024"/>
          </a:xfrm>
          <a:prstGeom prst="curvedConnector4">
            <a:avLst>
              <a:gd name="adj1" fmla="val -105822"/>
              <a:gd name="adj2" fmla="val 20582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0DBC2DB-A247-48EF-9896-613FA7276E52}"/>
              </a:ext>
            </a:extLst>
          </p:cNvPr>
          <p:cNvSpPr/>
          <p:nvPr/>
        </p:nvSpPr>
        <p:spPr>
          <a:xfrm>
            <a:off x="3339723" y="4679399"/>
            <a:ext cx="432048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55BDCEA-EF6D-48C6-9075-780A9614489A}"/>
              </a:ext>
            </a:extLst>
          </p:cNvPr>
          <p:cNvSpPr/>
          <p:nvPr/>
        </p:nvSpPr>
        <p:spPr>
          <a:xfrm>
            <a:off x="3771771" y="4681565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8" name="연결선: 구부러짐 17">
            <a:extLst>
              <a:ext uri="{FF2B5EF4-FFF2-40B4-BE49-F238E27FC236}">
                <a16:creationId xmlns:a16="http://schemas.microsoft.com/office/drawing/2014/main" id="{1EF2F806-ACC7-46EA-8839-6D46059C5E32}"/>
              </a:ext>
            </a:extLst>
          </p:cNvPr>
          <p:cNvCxnSpPr>
            <a:cxnSpLocks/>
            <a:stCxn id="17" idx="3"/>
            <a:endCxn id="31" idx="1"/>
          </p:cNvCxnSpPr>
          <p:nvPr/>
        </p:nvCxnSpPr>
        <p:spPr>
          <a:xfrm>
            <a:off x="4203819" y="4897589"/>
            <a:ext cx="440189" cy="29742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74628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6FAF5D6-2BC6-42EA-83CF-A2DFE1A00448}"/>
              </a:ext>
            </a:extLst>
          </p:cNvPr>
          <p:cNvSpPr txBox="1"/>
          <p:nvPr/>
        </p:nvSpPr>
        <p:spPr>
          <a:xfrm>
            <a:off x="-481490" y="-99392"/>
            <a:ext cx="6109365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NODE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head={0,&amp;head};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void insert_data( NODE *temp, NODE *head 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temp-&gt;next = </a:t>
            </a:r>
            <a:r>
              <a:rPr lang="en-US" altLang="ko-KR" sz="20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head-&gt;next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</a:t>
            </a:r>
            <a:r>
              <a:rPr lang="en-US" altLang="ko-KR" sz="20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head-&gt;next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 = temp;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insert_data( 1, &amp;head );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A83384-C9D7-4709-B386-32378EE60496}"/>
              </a:ext>
            </a:extLst>
          </p:cNvPr>
          <p:cNvSpPr txBox="1"/>
          <p:nvPr/>
        </p:nvSpPr>
        <p:spPr>
          <a:xfrm>
            <a:off x="5724128" y="116632"/>
            <a:ext cx="435247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문제점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: 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- 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과연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tail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이 필요한가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? 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해결책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: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- head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가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tail 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역할을 하면된다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EBDA31-1554-4F9D-A619-C22CE6482DCE}"/>
              </a:ext>
            </a:extLst>
          </p:cNvPr>
          <p:cNvSpPr txBox="1"/>
          <p:nvPr/>
        </p:nvSpPr>
        <p:spPr>
          <a:xfrm>
            <a:off x="1230666" y="3730835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head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68F70B2-7D3D-434F-947B-8EB94D258C6F}"/>
              </a:ext>
            </a:extLst>
          </p:cNvPr>
          <p:cNvSpPr/>
          <p:nvPr/>
        </p:nvSpPr>
        <p:spPr>
          <a:xfrm>
            <a:off x="1259632" y="4146914"/>
            <a:ext cx="432048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95E9514-ED3E-41A7-BC9B-DDF56458D62D}"/>
              </a:ext>
            </a:extLst>
          </p:cNvPr>
          <p:cNvSpPr/>
          <p:nvPr/>
        </p:nvSpPr>
        <p:spPr>
          <a:xfrm>
            <a:off x="1691680" y="4149080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7" name="연결선: 구부러짐 36">
            <a:extLst>
              <a:ext uri="{FF2B5EF4-FFF2-40B4-BE49-F238E27FC236}">
                <a16:creationId xmlns:a16="http://schemas.microsoft.com/office/drawing/2014/main" id="{120BFEBF-41DA-494A-B618-B1800494F84B}"/>
              </a:ext>
            </a:extLst>
          </p:cNvPr>
          <p:cNvCxnSpPr>
            <a:cxnSpLocks/>
            <a:stCxn id="32" idx="3"/>
            <a:endCxn id="33" idx="1"/>
          </p:cNvCxnSpPr>
          <p:nvPr/>
        </p:nvCxnSpPr>
        <p:spPr>
          <a:xfrm flipV="1">
            <a:off x="2123728" y="3702953"/>
            <a:ext cx="517961" cy="662151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24FF3DB-8578-48C7-B864-2E2D432913D7}"/>
              </a:ext>
            </a:extLst>
          </p:cNvPr>
          <p:cNvSpPr/>
          <p:nvPr/>
        </p:nvSpPr>
        <p:spPr>
          <a:xfrm>
            <a:off x="4427984" y="4161289"/>
            <a:ext cx="432048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3327EC5-C9FC-432A-ACEE-6DEB04A9D85F}"/>
              </a:ext>
            </a:extLst>
          </p:cNvPr>
          <p:cNvSpPr/>
          <p:nvPr/>
        </p:nvSpPr>
        <p:spPr>
          <a:xfrm>
            <a:off x="4860032" y="4163455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4" name="연결선: 구부러짐 23">
            <a:extLst>
              <a:ext uri="{FF2B5EF4-FFF2-40B4-BE49-F238E27FC236}">
                <a16:creationId xmlns:a16="http://schemas.microsoft.com/office/drawing/2014/main" id="{477BCF4E-1CEB-4EFC-952F-AA0C012AEEE2}"/>
              </a:ext>
            </a:extLst>
          </p:cNvPr>
          <p:cNvCxnSpPr>
            <a:cxnSpLocks/>
            <a:stCxn id="21" idx="3"/>
            <a:endCxn id="30" idx="1"/>
          </p:cNvCxnSpPr>
          <p:nvPr/>
        </p:nvCxnSpPr>
        <p:spPr>
          <a:xfrm flipH="1" flipV="1">
            <a:off x="1259632" y="4362938"/>
            <a:ext cx="4032448" cy="16541"/>
          </a:xfrm>
          <a:prstGeom prst="curvedConnector5">
            <a:avLst>
              <a:gd name="adj1" fmla="val -5669"/>
              <a:gd name="adj2" fmla="val -5486506"/>
              <a:gd name="adj3" fmla="val 105669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5318BB3-8491-4FE5-A7CD-DBA462E8F3BB}"/>
              </a:ext>
            </a:extLst>
          </p:cNvPr>
          <p:cNvSpPr txBox="1"/>
          <p:nvPr/>
        </p:nvSpPr>
        <p:spPr>
          <a:xfrm>
            <a:off x="2612723" y="3070850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temp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D54D012-C6B5-4E4E-852D-7175426FE243}"/>
              </a:ext>
            </a:extLst>
          </p:cNvPr>
          <p:cNvSpPr/>
          <p:nvPr/>
        </p:nvSpPr>
        <p:spPr>
          <a:xfrm>
            <a:off x="2641689" y="3486929"/>
            <a:ext cx="432048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5D8BDFB-0BE9-4626-A44A-61906BA9D0DC}"/>
              </a:ext>
            </a:extLst>
          </p:cNvPr>
          <p:cNvSpPr/>
          <p:nvPr/>
        </p:nvSpPr>
        <p:spPr>
          <a:xfrm>
            <a:off x="3073737" y="3489095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6" name="연결선: 구부러짐 35">
            <a:extLst>
              <a:ext uri="{FF2B5EF4-FFF2-40B4-BE49-F238E27FC236}">
                <a16:creationId xmlns:a16="http://schemas.microsoft.com/office/drawing/2014/main" id="{213C915B-0D56-4788-9758-4807CA957137}"/>
              </a:ext>
            </a:extLst>
          </p:cNvPr>
          <p:cNvCxnSpPr>
            <a:cxnSpLocks/>
            <a:stCxn id="34" idx="3"/>
            <a:endCxn id="20" idx="1"/>
          </p:cNvCxnSpPr>
          <p:nvPr/>
        </p:nvCxnSpPr>
        <p:spPr>
          <a:xfrm>
            <a:off x="3505785" y="3705119"/>
            <a:ext cx="922199" cy="672194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07093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A83384-C9D7-4709-B386-32378EE60496}"/>
              </a:ext>
            </a:extLst>
          </p:cNvPr>
          <p:cNvSpPr txBox="1"/>
          <p:nvPr/>
        </p:nvSpPr>
        <p:spPr>
          <a:xfrm>
            <a:off x="6228184" y="44624"/>
            <a:ext cx="381386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문제점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: 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- 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역순 검색이 안된다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 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해결책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: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- reverse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 함수를 구현하자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EBDA31-1554-4F9D-A619-C22CE6482DCE}"/>
              </a:ext>
            </a:extLst>
          </p:cNvPr>
          <p:cNvSpPr txBox="1"/>
          <p:nvPr/>
        </p:nvSpPr>
        <p:spPr>
          <a:xfrm>
            <a:off x="1230666" y="2564332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head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68F70B2-7D3D-434F-947B-8EB94D258C6F}"/>
              </a:ext>
            </a:extLst>
          </p:cNvPr>
          <p:cNvSpPr/>
          <p:nvPr/>
        </p:nvSpPr>
        <p:spPr>
          <a:xfrm>
            <a:off x="1259632" y="2980411"/>
            <a:ext cx="432048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95E9514-ED3E-41A7-BC9B-DDF56458D62D}"/>
              </a:ext>
            </a:extLst>
          </p:cNvPr>
          <p:cNvSpPr/>
          <p:nvPr/>
        </p:nvSpPr>
        <p:spPr>
          <a:xfrm>
            <a:off x="1691680" y="2982577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7" name="연결선: 구부러짐 36">
            <a:extLst>
              <a:ext uri="{FF2B5EF4-FFF2-40B4-BE49-F238E27FC236}">
                <a16:creationId xmlns:a16="http://schemas.microsoft.com/office/drawing/2014/main" id="{120BFEBF-41DA-494A-B618-B1800494F84B}"/>
              </a:ext>
            </a:extLst>
          </p:cNvPr>
          <p:cNvCxnSpPr>
            <a:cxnSpLocks/>
            <a:stCxn id="32" idx="3"/>
            <a:endCxn id="19" idx="2"/>
          </p:cNvCxnSpPr>
          <p:nvPr/>
        </p:nvCxnSpPr>
        <p:spPr>
          <a:xfrm>
            <a:off x="2123728" y="3198601"/>
            <a:ext cx="5688632" cy="200086"/>
          </a:xfrm>
          <a:prstGeom prst="curvedConnector4">
            <a:avLst>
              <a:gd name="adj1" fmla="val 6482"/>
              <a:gd name="adj2" fmla="val 21425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24FF3DB-8578-48C7-B864-2E2D432913D7}"/>
              </a:ext>
            </a:extLst>
          </p:cNvPr>
          <p:cNvSpPr/>
          <p:nvPr/>
        </p:nvSpPr>
        <p:spPr>
          <a:xfrm>
            <a:off x="4427984" y="2994786"/>
            <a:ext cx="432048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3327EC5-C9FC-432A-ACEE-6DEB04A9D85F}"/>
              </a:ext>
            </a:extLst>
          </p:cNvPr>
          <p:cNvSpPr/>
          <p:nvPr/>
        </p:nvSpPr>
        <p:spPr>
          <a:xfrm>
            <a:off x="4860032" y="2996952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4" name="연결선: 구부러짐 23">
            <a:extLst>
              <a:ext uri="{FF2B5EF4-FFF2-40B4-BE49-F238E27FC236}">
                <a16:creationId xmlns:a16="http://schemas.microsoft.com/office/drawing/2014/main" id="{477BCF4E-1CEB-4EFC-952F-AA0C012AEEE2}"/>
              </a:ext>
            </a:extLst>
          </p:cNvPr>
          <p:cNvCxnSpPr>
            <a:cxnSpLocks/>
            <a:stCxn id="22" idx="3"/>
            <a:endCxn id="27" idx="0"/>
          </p:cNvCxnSpPr>
          <p:nvPr/>
        </p:nvCxnSpPr>
        <p:spPr>
          <a:xfrm flipH="1" flipV="1">
            <a:off x="6660232" y="2970971"/>
            <a:ext cx="1800200" cy="213858"/>
          </a:xfrm>
          <a:prstGeom prst="curvedConnector4">
            <a:avLst>
              <a:gd name="adj1" fmla="val -12699"/>
              <a:gd name="adj2" fmla="val 207906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5318BB3-8491-4FE5-A7CD-DBA462E8F3BB}"/>
              </a:ext>
            </a:extLst>
          </p:cNvPr>
          <p:cNvSpPr txBox="1"/>
          <p:nvPr/>
        </p:nvSpPr>
        <p:spPr>
          <a:xfrm>
            <a:off x="7685153" y="2508164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prev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D54D012-C6B5-4E4E-852D-7175426FE243}"/>
              </a:ext>
            </a:extLst>
          </p:cNvPr>
          <p:cNvSpPr/>
          <p:nvPr/>
        </p:nvSpPr>
        <p:spPr>
          <a:xfrm>
            <a:off x="2843808" y="2996952"/>
            <a:ext cx="432048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5D8BDFB-0BE9-4626-A44A-61906BA9D0DC}"/>
              </a:ext>
            </a:extLst>
          </p:cNvPr>
          <p:cNvSpPr/>
          <p:nvPr/>
        </p:nvSpPr>
        <p:spPr>
          <a:xfrm>
            <a:off x="3275856" y="2999118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6" name="연결선: 구부러짐 35">
            <a:extLst>
              <a:ext uri="{FF2B5EF4-FFF2-40B4-BE49-F238E27FC236}">
                <a16:creationId xmlns:a16="http://schemas.microsoft.com/office/drawing/2014/main" id="{213C915B-0D56-4788-9758-4807CA957137}"/>
              </a:ext>
            </a:extLst>
          </p:cNvPr>
          <p:cNvCxnSpPr>
            <a:cxnSpLocks/>
            <a:stCxn id="34" idx="3"/>
            <a:endCxn id="32" idx="0"/>
          </p:cNvCxnSpPr>
          <p:nvPr/>
        </p:nvCxnSpPr>
        <p:spPr>
          <a:xfrm flipH="1" flipV="1">
            <a:off x="1907704" y="2982577"/>
            <a:ext cx="1800200" cy="232565"/>
          </a:xfrm>
          <a:prstGeom prst="curvedConnector4">
            <a:avLst>
              <a:gd name="adj1" fmla="val -12699"/>
              <a:gd name="adj2" fmla="val 198295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연결선: 구부러짐 17">
            <a:extLst>
              <a:ext uri="{FF2B5EF4-FFF2-40B4-BE49-F238E27FC236}">
                <a16:creationId xmlns:a16="http://schemas.microsoft.com/office/drawing/2014/main" id="{0D335AE5-2D47-4221-A0E6-E37F5FF7F104}"/>
              </a:ext>
            </a:extLst>
          </p:cNvPr>
          <p:cNvCxnSpPr>
            <a:cxnSpLocks/>
            <a:stCxn id="21" idx="3"/>
            <a:endCxn id="34" idx="0"/>
          </p:cNvCxnSpPr>
          <p:nvPr/>
        </p:nvCxnSpPr>
        <p:spPr>
          <a:xfrm flipH="1" flipV="1">
            <a:off x="3491880" y="2999118"/>
            <a:ext cx="1800200" cy="213858"/>
          </a:xfrm>
          <a:prstGeom prst="curvedConnector4">
            <a:avLst>
              <a:gd name="adj1" fmla="val -12699"/>
              <a:gd name="adj2" fmla="val 207906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720EBB4-B2D2-4A45-ACDA-52A35B923C2A}"/>
              </a:ext>
            </a:extLst>
          </p:cNvPr>
          <p:cNvSpPr/>
          <p:nvPr/>
        </p:nvSpPr>
        <p:spPr>
          <a:xfrm>
            <a:off x="7596336" y="2966639"/>
            <a:ext cx="432048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A5F87BE-7547-48CC-BEA6-6970DD5B1882}"/>
              </a:ext>
            </a:extLst>
          </p:cNvPr>
          <p:cNvSpPr/>
          <p:nvPr/>
        </p:nvSpPr>
        <p:spPr>
          <a:xfrm>
            <a:off x="8028384" y="2968805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2237765-6E5A-482A-B0D5-BD96CAC6EA63}"/>
              </a:ext>
            </a:extLst>
          </p:cNvPr>
          <p:cNvSpPr txBox="1"/>
          <p:nvPr/>
        </p:nvSpPr>
        <p:spPr>
          <a:xfrm>
            <a:off x="1230666" y="3501008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curr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3304037-11ED-4DC1-92E1-9783E0022AD9}"/>
              </a:ext>
            </a:extLst>
          </p:cNvPr>
          <p:cNvSpPr/>
          <p:nvPr/>
        </p:nvSpPr>
        <p:spPr>
          <a:xfrm>
            <a:off x="6012160" y="2968805"/>
            <a:ext cx="432048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43AD47E-232F-4FC8-8525-08EBFEEC8117}"/>
              </a:ext>
            </a:extLst>
          </p:cNvPr>
          <p:cNvSpPr/>
          <p:nvPr/>
        </p:nvSpPr>
        <p:spPr>
          <a:xfrm>
            <a:off x="6444208" y="2970971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9" name="연결선: 구부러짐 28">
            <a:extLst>
              <a:ext uri="{FF2B5EF4-FFF2-40B4-BE49-F238E27FC236}">
                <a16:creationId xmlns:a16="http://schemas.microsoft.com/office/drawing/2014/main" id="{A45112D0-D81B-4E63-9F18-6C9C67E686D9}"/>
              </a:ext>
            </a:extLst>
          </p:cNvPr>
          <p:cNvCxnSpPr>
            <a:cxnSpLocks/>
            <a:stCxn id="27" idx="3"/>
            <a:endCxn id="21" idx="0"/>
          </p:cNvCxnSpPr>
          <p:nvPr/>
        </p:nvCxnSpPr>
        <p:spPr>
          <a:xfrm flipH="1" flipV="1">
            <a:off x="5076056" y="2996952"/>
            <a:ext cx="1800200" cy="190043"/>
          </a:xfrm>
          <a:prstGeom prst="curvedConnector4">
            <a:avLst>
              <a:gd name="adj1" fmla="val -12699"/>
              <a:gd name="adj2" fmla="val 23396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5B08A9BA-6B4A-4B9F-8209-6A8B7EA5BBF1}"/>
              </a:ext>
            </a:extLst>
          </p:cNvPr>
          <p:cNvSpPr txBox="1"/>
          <p:nvPr/>
        </p:nvSpPr>
        <p:spPr>
          <a:xfrm>
            <a:off x="1101194" y="2184113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next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91307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6EEBDA31-1554-4F9D-A619-C22CE6482DCE}"/>
              </a:ext>
            </a:extLst>
          </p:cNvPr>
          <p:cNvSpPr txBox="1"/>
          <p:nvPr/>
        </p:nvSpPr>
        <p:spPr>
          <a:xfrm>
            <a:off x="222554" y="404591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head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68F70B2-7D3D-434F-947B-8EB94D258C6F}"/>
              </a:ext>
            </a:extLst>
          </p:cNvPr>
          <p:cNvSpPr/>
          <p:nvPr/>
        </p:nvSpPr>
        <p:spPr>
          <a:xfrm>
            <a:off x="251520" y="820670"/>
            <a:ext cx="432048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95E9514-ED3E-41A7-BC9B-DDF56458D62D}"/>
              </a:ext>
            </a:extLst>
          </p:cNvPr>
          <p:cNvSpPr/>
          <p:nvPr/>
        </p:nvSpPr>
        <p:spPr>
          <a:xfrm>
            <a:off x="683568" y="822836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7" name="연결선: 구부러짐 36">
            <a:extLst>
              <a:ext uri="{FF2B5EF4-FFF2-40B4-BE49-F238E27FC236}">
                <a16:creationId xmlns:a16="http://schemas.microsoft.com/office/drawing/2014/main" id="{120BFEBF-41DA-494A-B618-B1800494F84B}"/>
              </a:ext>
            </a:extLst>
          </p:cNvPr>
          <p:cNvCxnSpPr>
            <a:cxnSpLocks/>
            <a:stCxn id="32" idx="3"/>
            <a:endCxn id="33" idx="1"/>
          </p:cNvCxnSpPr>
          <p:nvPr/>
        </p:nvCxnSpPr>
        <p:spPr>
          <a:xfrm>
            <a:off x="1115616" y="1038860"/>
            <a:ext cx="720080" cy="14375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24FF3DB-8578-48C7-B864-2E2D432913D7}"/>
              </a:ext>
            </a:extLst>
          </p:cNvPr>
          <p:cNvSpPr/>
          <p:nvPr/>
        </p:nvSpPr>
        <p:spPr>
          <a:xfrm>
            <a:off x="3419872" y="835045"/>
            <a:ext cx="432048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3327EC5-C9FC-432A-ACEE-6DEB04A9D85F}"/>
              </a:ext>
            </a:extLst>
          </p:cNvPr>
          <p:cNvSpPr/>
          <p:nvPr/>
        </p:nvSpPr>
        <p:spPr>
          <a:xfrm>
            <a:off x="3851920" y="837211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4" name="연결선: 구부러짐 23">
            <a:extLst>
              <a:ext uri="{FF2B5EF4-FFF2-40B4-BE49-F238E27FC236}">
                <a16:creationId xmlns:a16="http://schemas.microsoft.com/office/drawing/2014/main" id="{477BCF4E-1CEB-4EFC-952F-AA0C012AEEE2}"/>
              </a:ext>
            </a:extLst>
          </p:cNvPr>
          <p:cNvCxnSpPr>
            <a:cxnSpLocks/>
            <a:stCxn id="22" idx="3"/>
            <a:endCxn id="27" idx="0"/>
          </p:cNvCxnSpPr>
          <p:nvPr/>
        </p:nvCxnSpPr>
        <p:spPr>
          <a:xfrm flipH="1" flipV="1">
            <a:off x="5652120" y="811230"/>
            <a:ext cx="1800200" cy="213858"/>
          </a:xfrm>
          <a:prstGeom prst="curvedConnector4">
            <a:avLst>
              <a:gd name="adj1" fmla="val -12699"/>
              <a:gd name="adj2" fmla="val 207906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5318BB3-8491-4FE5-A7CD-DBA462E8F3BB}"/>
              </a:ext>
            </a:extLst>
          </p:cNvPr>
          <p:cNvSpPr txBox="1"/>
          <p:nvPr/>
        </p:nvSpPr>
        <p:spPr>
          <a:xfrm>
            <a:off x="6703397" y="116632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prev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D54D012-C6B5-4E4E-852D-7175426FE243}"/>
              </a:ext>
            </a:extLst>
          </p:cNvPr>
          <p:cNvSpPr/>
          <p:nvPr/>
        </p:nvSpPr>
        <p:spPr>
          <a:xfrm>
            <a:off x="1835696" y="837211"/>
            <a:ext cx="432048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5D8BDFB-0BE9-4626-A44A-61906BA9D0DC}"/>
              </a:ext>
            </a:extLst>
          </p:cNvPr>
          <p:cNvSpPr/>
          <p:nvPr/>
        </p:nvSpPr>
        <p:spPr>
          <a:xfrm>
            <a:off x="2267744" y="839377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6" name="연결선: 구부러짐 35">
            <a:extLst>
              <a:ext uri="{FF2B5EF4-FFF2-40B4-BE49-F238E27FC236}">
                <a16:creationId xmlns:a16="http://schemas.microsoft.com/office/drawing/2014/main" id="{213C915B-0D56-4788-9758-4807CA957137}"/>
              </a:ext>
            </a:extLst>
          </p:cNvPr>
          <p:cNvCxnSpPr>
            <a:cxnSpLocks/>
            <a:stCxn id="34" idx="3"/>
            <a:endCxn id="32" idx="0"/>
          </p:cNvCxnSpPr>
          <p:nvPr/>
        </p:nvCxnSpPr>
        <p:spPr>
          <a:xfrm flipH="1" flipV="1">
            <a:off x="899592" y="822836"/>
            <a:ext cx="1800200" cy="232565"/>
          </a:xfrm>
          <a:prstGeom prst="curvedConnector4">
            <a:avLst>
              <a:gd name="adj1" fmla="val -12699"/>
              <a:gd name="adj2" fmla="val 198295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연결선: 구부러짐 17">
            <a:extLst>
              <a:ext uri="{FF2B5EF4-FFF2-40B4-BE49-F238E27FC236}">
                <a16:creationId xmlns:a16="http://schemas.microsoft.com/office/drawing/2014/main" id="{0D335AE5-2D47-4221-A0E6-E37F5FF7F104}"/>
              </a:ext>
            </a:extLst>
          </p:cNvPr>
          <p:cNvCxnSpPr>
            <a:cxnSpLocks/>
            <a:stCxn id="21" idx="3"/>
            <a:endCxn id="34" idx="0"/>
          </p:cNvCxnSpPr>
          <p:nvPr/>
        </p:nvCxnSpPr>
        <p:spPr>
          <a:xfrm flipH="1" flipV="1">
            <a:off x="2483768" y="839377"/>
            <a:ext cx="1800200" cy="213858"/>
          </a:xfrm>
          <a:prstGeom prst="curvedConnector4">
            <a:avLst>
              <a:gd name="adj1" fmla="val -12699"/>
              <a:gd name="adj2" fmla="val 207906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720EBB4-B2D2-4A45-ACDA-52A35B923C2A}"/>
              </a:ext>
            </a:extLst>
          </p:cNvPr>
          <p:cNvSpPr/>
          <p:nvPr/>
        </p:nvSpPr>
        <p:spPr>
          <a:xfrm>
            <a:off x="6588224" y="806898"/>
            <a:ext cx="432048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A5F87BE-7547-48CC-BEA6-6970DD5B1882}"/>
              </a:ext>
            </a:extLst>
          </p:cNvPr>
          <p:cNvSpPr/>
          <p:nvPr/>
        </p:nvSpPr>
        <p:spPr>
          <a:xfrm>
            <a:off x="7020272" y="809064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2237765-6E5A-482A-B0D5-BD96CAC6EA63}"/>
              </a:ext>
            </a:extLst>
          </p:cNvPr>
          <p:cNvSpPr txBox="1"/>
          <p:nvPr/>
        </p:nvSpPr>
        <p:spPr>
          <a:xfrm>
            <a:off x="366693" y="1238915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curr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3304037-11ED-4DC1-92E1-9783E0022AD9}"/>
              </a:ext>
            </a:extLst>
          </p:cNvPr>
          <p:cNvSpPr/>
          <p:nvPr/>
        </p:nvSpPr>
        <p:spPr>
          <a:xfrm>
            <a:off x="5004048" y="809064"/>
            <a:ext cx="432048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43AD47E-232F-4FC8-8525-08EBFEEC8117}"/>
              </a:ext>
            </a:extLst>
          </p:cNvPr>
          <p:cNvSpPr/>
          <p:nvPr/>
        </p:nvSpPr>
        <p:spPr>
          <a:xfrm>
            <a:off x="5436096" y="811230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9" name="연결선: 구부러짐 28">
            <a:extLst>
              <a:ext uri="{FF2B5EF4-FFF2-40B4-BE49-F238E27FC236}">
                <a16:creationId xmlns:a16="http://schemas.microsoft.com/office/drawing/2014/main" id="{A45112D0-D81B-4E63-9F18-6C9C67E686D9}"/>
              </a:ext>
            </a:extLst>
          </p:cNvPr>
          <p:cNvCxnSpPr>
            <a:cxnSpLocks/>
            <a:stCxn id="27" idx="3"/>
            <a:endCxn id="21" idx="0"/>
          </p:cNvCxnSpPr>
          <p:nvPr/>
        </p:nvCxnSpPr>
        <p:spPr>
          <a:xfrm flipH="1" flipV="1">
            <a:off x="4067944" y="837211"/>
            <a:ext cx="1800200" cy="190043"/>
          </a:xfrm>
          <a:prstGeom prst="curvedConnector4">
            <a:avLst>
              <a:gd name="adj1" fmla="val -12699"/>
              <a:gd name="adj2" fmla="val 23396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5B08A9BA-6B4A-4B9F-8209-6A8B7EA5BBF1}"/>
              </a:ext>
            </a:extLst>
          </p:cNvPr>
          <p:cNvSpPr txBox="1"/>
          <p:nvPr/>
        </p:nvSpPr>
        <p:spPr>
          <a:xfrm>
            <a:off x="222553" y="-11488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next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B1C1689-B288-4C3E-9D7B-A64A89A02F6B}"/>
              </a:ext>
            </a:extLst>
          </p:cNvPr>
          <p:cNvSpPr txBox="1"/>
          <p:nvPr/>
        </p:nvSpPr>
        <p:spPr>
          <a:xfrm>
            <a:off x="1691680" y="1772816"/>
            <a:ext cx="4416594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void reverse( NODE *head 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NODE *prev = head;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NODE *curr = prev-&gt;next;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NODE *next;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while( curr != head 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  next = curr-&gt;next;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  curr-&gt;next = prev;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  prev = curr;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  curr = next;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curr-&gt;next = prev;        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03258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6FAF5D6-2BC6-42EA-83CF-A2DFE1A00448}"/>
              </a:ext>
            </a:extLst>
          </p:cNvPr>
          <p:cNvSpPr txBox="1"/>
          <p:nvPr/>
        </p:nvSpPr>
        <p:spPr>
          <a:xfrm>
            <a:off x="539552" y="404664"/>
            <a:ext cx="3288080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typedef struct _node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int data;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struct _node *next;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struct _node *prev;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 NODE;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14B8F61-B422-4159-9377-12C4F540A8CA}"/>
              </a:ext>
            </a:extLst>
          </p:cNvPr>
          <p:cNvSpPr/>
          <p:nvPr/>
        </p:nvSpPr>
        <p:spPr>
          <a:xfrm>
            <a:off x="6228184" y="902652"/>
            <a:ext cx="432048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555DD07-C2E3-4472-B9CD-4705707CEC0B}"/>
              </a:ext>
            </a:extLst>
          </p:cNvPr>
          <p:cNvSpPr/>
          <p:nvPr/>
        </p:nvSpPr>
        <p:spPr>
          <a:xfrm>
            <a:off x="6660232" y="908720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C228358-F8F5-4EA6-9C23-13373DCB14E9}"/>
              </a:ext>
            </a:extLst>
          </p:cNvPr>
          <p:cNvSpPr/>
          <p:nvPr/>
        </p:nvSpPr>
        <p:spPr>
          <a:xfrm>
            <a:off x="5796136" y="905686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28365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6FAF5D6-2BC6-42EA-83CF-A2DFE1A00448}"/>
              </a:ext>
            </a:extLst>
          </p:cNvPr>
          <p:cNvSpPr txBox="1"/>
          <p:nvPr/>
        </p:nvSpPr>
        <p:spPr>
          <a:xfrm>
            <a:off x="539552" y="404664"/>
            <a:ext cx="6109365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void insert_data( NODE *temp, NODE *head 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temp-&gt;next = head-&gt;next;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head-&gt;next = temp;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temp-&gt;prev = head;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temp-&gt;next-&gt;prev = temp;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14B8F61-B422-4159-9377-12C4F540A8CA}"/>
              </a:ext>
            </a:extLst>
          </p:cNvPr>
          <p:cNvSpPr/>
          <p:nvPr/>
        </p:nvSpPr>
        <p:spPr>
          <a:xfrm>
            <a:off x="1907704" y="4071004"/>
            <a:ext cx="432048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555DD07-C2E3-4472-B9CD-4705707CEC0B}"/>
              </a:ext>
            </a:extLst>
          </p:cNvPr>
          <p:cNvSpPr/>
          <p:nvPr/>
        </p:nvSpPr>
        <p:spPr>
          <a:xfrm>
            <a:off x="2339752" y="4077072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C228358-F8F5-4EA6-9C23-13373DCB14E9}"/>
              </a:ext>
            </a:extLst>
          </p:cNvPr>
          <p:cNvSpPr/>
          <p:nvPr/>
        </p:nvSpPr>
        <p:spPr>
          <a:xfrm>
            <a:off x="1475656" y="4074038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994D97C-498C-4C94-89D6-E257D7B9FA60}"/>
              </a:ext>
            </a:extLst>
          </p:cNvPr>
          <p:cNvSpPr/>
          <p:nvPr/>
        </p:nvSpPr>
        <p:spPr>
          <a:xfrm>
            <a:off x="5508104" y="4067970"/>
            <a:ext cx="432048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752E4AF-7200-428C-9B46-6F301190666D}"/>
              </a:ext>
            </a:extLst>
          </p:cNvPr>
          <p:cNvSpPr/>
          <p:nvPr/>
        </p:nvSpPr>
        <p:spPr>
          <a:xfrm>
            <a:off x="5940152" y="4074038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240F660-BBA3-4E2D-A71E-3ADACE5060C6}"/>
              </a:ext>
            </a:extLst>
          </p:cNvPr>
          <p:cNvSpPr/>
          <p:nvPr/>
        </p:nvSpPr>
        <p:spPr>
          <a:xfrm>
            <a:off x="5076056" y="4071004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7167900-CE7B-4FAA-81D0-D63C949BD49D}"/>
              </a:ext>
            </a:extLst>
          </p:cNvPr>
          <p:cNvSpPr/>
          <p:nvPr/>
        </p:nvSpPr>
        <p:spPr>
          <a:xfrm>
            <a:off x="3635896" y="4071004"/>
            <a:ext cx="432048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99A45A1-B0A6-4FBF-9A3D-D310D7234005}"/>
              </a:ext>
            </a:extLst>
          </p:cNvPr>
          <p:cNvSpPr/>
          <p:nvPr/>
        </p:nvSpPr>
        <p:spPr>
          <a:xfrm>
            <a:off x="4067944" y="4077072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523EF21-42A0-48CB-AA54-10FAE1BB8A84}"/>
              </a:ext>
            </a:extLst>
          </p:cNvPr>
          <p:cNvSpPr/>
          <p:nvPr/>
        </p:nvSpPr>
        <p:spPr>
          <a:xfrm>
            <a:off x="3203848" y="4074038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6E1712-2D5E-40E0-98BF-CB55E9F6564E}"/>
              </a:ext>
            </a:extLst>
          </p:cNvPr>
          <p:cNvSpPr txBox="1"/>
          <p:nvPr/>
        </p:nvSpPr>
        <p:spPr>
          <a:xfrm>
            <a:off x="1761315" y="3680969"/>
            <a:ext cx="864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head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5" name="연결선: 구부러짐 14">
            <a:extLst>
              <a:ext uri="{FF2B5EF4-FFF2-40B4-BE49-F238E27FC236}">
                <a16:creationId xmlns:a16="http://schemas.microsoft.com/office/drawing/2014/main" id="{A99B85BC-FDF5-4F6B-BBB4-CD6546B98CC5}"/>
              </a:ext>
            </a:extLst>
          </p:cNvPr>
          <p:cNvCxnSpPr>
            <a:cxnSpLocks/>
            <a:stCxn id="7" idx="0"/>
            <a:endCxn id="14" idx="1"/>
          </p:cNvCxnSpPr>
          <p:nvPr/>
        </p:nvCxnSpPr>
        <p:spPr>
          <a:xfrm rot="16200000" flipH="1">
            <a:off x="2773317" y="3859531"/>
            <a:ext cx="212990" cy="648072"/>
          </a:xfrm>
          <a:prstGeom prst="curvedConnector4">
            <a:avLst>
              <a:gd name="adj1" fmla="val -107329"/>
              <a:gd name="adj2" fmla="val 6666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연결선: 구부러짐 15">
            <a:extLst>
              <a:ext uri="{FF2B5EF4-FFF2-40B4-BE49-F238E27FC236}">
                <a16:creationId xmlns:a16="http://schemas.microsoft.com/office/drawing/2014/main" id="{C6D7F1D9-42C7-4626-9870-7E8F989F6714}"/>
              </a:ext>
            </a:extLst>
          </p:cNvPr>
          <p:cNvCxnSpPr>
            <a:cxnSpLocks/>
            <a:stCxn id="11" idx="2"/>
            <a:endCxn id="13" idx="3"/>
          </p:cNvCxnSpPr>
          <p:nvPr/>
        </p:nvCxnSpPr>
        <p:spPr>
          <a:xfrm rot="5400000" flipH="1">
            <a:off x="4791058" y="4002030"/>
            <a:ext cx="209956" cy="792088"/>
          </a:xfrm>
          <a:prstGeom prst="curvedConnector4">
            <a:avLst>
              <a:gd name="adj1" fmla="val -108880"/>
              <a:gd name="adj2" fmla="val 63636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6A4D49E-E1A2-4548-A246-76224AC57543}"/>
              </a:ext>
            </a:extLst>
          </p:cNvPr>
          <p:cNvSpPr txBox="1"/>
          <p:nvPr/>
        </p:nvSpPr>
        <p:spPr>
          <a:xfrm>
            <a:off x="3311860" y="3641303"/>
            <a:ext cx="864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temp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0" name="연결선: 구부러짐 19">
            <a:extLst>
              <a:ext uri="{FF2B5EF4-FFF2-40B4-BE49-F238E27FC236}">
                <a16:creationId xmlns:a16="http://schemas.microsoft.com/office/drawing/2014/main" id="{629A0AC0-CCBA-44C1-B165-48A452F724DB}"/>
              </a:ext>
            </a:extLst>
          </p:cNvPr>
          <p:cNvCxnSpPr>
            <a:cxnSpLocks/>
            <a:stCxn id="13" idx="0"/>
            <a:endCxn id="11" idx="1"/>
          </p:cNvCxnSpPr>
          <p:nvPr/>
        </p:nvCxnSpPr>
        <p:spPr>
          <a:xfrm rot="16200000" flipH="1">
            <a:off x="4575034" y="3786006"/>
            <a:ext cx="209956" cy="792088"/>
          </a:xfrm>
          <a:prstGeom prst="curvedConnector4">
            <a:avLst>
              <a:gd name="adj1" fmla="val -108880"/>
              <a:gd name="adj2" fmla="val 63636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연결선: 구부러짐 24">
            <a:extLst>
              <a:ext uri="{FF2B5EF4-FFF2-40B4-BE49-F238E27FC236}">
                <a16:creationId xmlns:a16="http://schemas.microsoft.com/office/drawing/2014/main" id="{C9E1BCC4-7F3B-432C-B059-96819D35DEB6}"/>
              </a:ext>
            </a:extLst>
          </p:cNvPr>
          <p:cNvCxnSpPr>
            <a:cxnSpLocks/>
            <a:stCxn id="14" idx="2"/>
            <a:endCxn id="7" idx="3"/>
          </p:cNvCxnSpPr>
          <p:nvPr/>
        </p:nvCxnSpPr>
        <p:spPr>
          <a:xfrm rot="5400000" flipH="1">
            <a:off x="2989341" y="4075555"/>
            <a:ext cx="212990" cy="648072"/>
          </a:xfrm>
          <a:prstGeom prst="curvedConnector4">
            <a:avLst>
              <a:gd name="adj1" fmla="val -107329"/>
              <a:gd name="adj2" fmla="val 6666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40466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6FAF5D6-2BC6-42EA-83CF-A2DFE1A00448}"/>
              </a:ext>
            </a:extLst>
          </p:cNvPr>
          <p:cNvSpPr txBox="1"/>
          <p:nvPr/>
        </p:nvSpPr>
        <p:spPr>
          <a:xfrm>
            <a:off x="-82200" y="-99392"/>
            <a:ext cx="8084264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void __insert_data( NODE *temp, NODE *prev, NODE *next 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temp-&gt;next = next;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prev-&gt;next = temp;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temp-&gt;prev = prev;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next-&gt;prev = temp;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void insert_front( NODE *temp, NODE *head 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__insert_data( temp, head, head-&gt;next 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14B8F61-B422-4159-9377-12C4F540A8CA}"/>
              </a:ext>
            </a:extLst>
          </p:cNvPr>
          <p:cNvSpPr/>
          <p:nvPr/>
        </p:nvSpPr>
        <p:spPr>
          <a:xfrm>
            <a:off x="1691680" y="5007108"/>
            <a:ext cx="432048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555DD07-C2E3-4472-B9CD-4705707CEC0B}"/>
              </a:ext>
            </a:extLst>
          </p:cNvPr>
          <p:cNvSpPr/>
          <p:nvPr/>
        </p:nvSpPr>
        <p:spPr>
          <a:xfrm>
            <a:off x="2123728" y="5013176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C228358-F8F5-4EA6-9C23-13373DCB14E9}"/>
              </a:ext>
            </a:extLst>
          </p:cNvPr>
          <p:cNvSpPr/>
          <p:nvPr/>
        </p:nvSpPr>
        <p:spPr>
          <a:xfrm>
            <a:off x="1259632" y="5010142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994D97C-498C-4C94-89D6-E257D7B9FA60}"/>
              </a:ext>
            </a:extLst>
          </p:cNvPr>
          <p:cNvSpPr/>
          <p:nvPr/>
        </p:nvSpPr>
        <p:spPr>
          <a:xfrm>
            <a:off x="5292080" y="5004074"/>
            <a:ext cx="432048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752E4AF-7200-428C-9B46-6F301190666D}"/>
              </a:ext>
            </a:extLst>
          </p:cNvPr>
          <p:cNvSpPr/>
          <p:nvPr/>
        </p:nvSpPr>
        <p:spPr>
          <a:xfrm>
            <a:off x="5724128" y="5010142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240F660-BBA3-4E2D-A71E-3ADACE5060C6}"/>
              </a:ext>
            </a:extLst>
          </p:cNvPr>
          <p:cNvSpPr/>
          <p:nvPr/>
        </p:nvSpPr>
        <p:spPr>
          <a:xfrm>
            <a:off x="4860032" y="5007108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7167900-CE7B-4FAA-81D0-D63C949BD49D}"/>
              </a:ext>
            </a:extLst>
          </p:cNvPr>
          <p:cNvSpPr/>
          <p:nvPr/>
        </p:nvSpPr>
        <p:spPr>
          <a:xfrm>
            <a:off x="3419872" y="5007108"/>
            <a:ext cx="432048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99A45A1-B0A6-4FBF-9A3D-D310D7234005}"/>
              </a:ext>
            </a:extLst>
          </p:cNvPr>
          <p:cNvSpPr/>
          <p:nvPr/>
        </p:nvSpPr>
        <p:spPr>
          <a:xfrm>
            <a:off x="3851920" y="5013176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523EF21-42A0-48CB-AA54-10FAE1BB8A84}"/>
              </a:ext>
            </a:extLst>
          </p:cNvPr>
          <p:cNvSpPr/>
          <p:nvPr/>
        </p:nvSpPr>
        <p:spPr>
          <a:xfrm>
            <a:off x="2987824" y="5010142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6E1712-2D5E-40E0-98BF-CB55E9F6564E}"/>
              </a:ext>
            </a:extLst>
          </p:cNvPr>
          <p:cNvSpPr txBox="1"/>
          <p:nvPr/>
        </p:nvSpPr>
        <p:spPr>
          <a:xfrm>
            <a:off x="1545291" y="4617073"/>
            <a:ext cx="864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prev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5" name="연결선: 구부러짐 14">
            <a:extLst>
              <a:ext uri="{FF2B5EF4-FFF2-40B4-BE49-F238E27FC236}">
                <a16:creationId xmlns:a16="http://schemas.microsoft.com/office/drawing/2014/main" id="{A99B85BC-FDF5-4F6B-BBB4-CD6546B98CC5}"/>
              </a:ext>
            </a:extLst>
          </p:cNvPr>
          <p:cNvCxnSpPr>
            <a:cxnSpLocks/>
            <a:stCxn id="7" idx="0"/>
            <a:endCxn id="14" idx="1"/>
          </p:cNvCxnSpPr>
          <p:nvPr/>
        </p:nvCxnSpPr>
        <p:spPr>
          <a:xfrm rot="16200000" flipH="1">
            <a:off x="2557293" y="4795635"/>
            <a:ext cx="212990" cy="648072"/>
          </a:xfrm>
          <a:prstGeom prst="curvedConnector4">
            <a:avLst>
              <a:gd name="adj1" fmla="val -107329"/>
              <a:gd name="adj2" fmla="val 6666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연결선: 구부러짐 15">
            <a:extLst>
              <a:ext uri="{FF2B5EF4-FFF2-40B4-BE49-F238E27FC236}">
                <a16:creationId xmlns:a16="http://schemas.microsoft.com/office/drawing/2014/main" id="{C6D7F1D9-42C7-4626-9870-7E8F989F6714}"/>
              </a:ext>
            </a:extLst>
          </p:cNvPr>
          <p:cNvCxnSpPr>
            <a:cxnSpLocks/>
            <a:stCxn id="11" idx="2"/>
            <a:endCxn id="13" idx="3"/>
          </p:cNvCxnSpPr>
          <p:nvPr/>
        </p:nvCxnSpPr>
        <p:spPr>
          <a:xfrm rot="5400000" flipH="1">
            <a:off x="4575034" y="4938134"/>
            <a:ext cx="209956" cy="792088"/>
          </a:xfrm>
          <a:prstGeom prst="curvedConnector4">
            <a:avLst>
              <a:gd name="adj1" fmla="val -108880"/>
              <a:gd name="adj2" fmla="val 63636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6A4D49E-E1A2-4548-A246-76224AC57543}"/>
              </a:ext>
            </a:extLst>
          </p:cNvPr>
          <p:cNvSpPr txBox="1"/>
          <p:nvPr/>
        </p:nvSpPr>
        <p:spPr>
          <a:xfrm>
            <a:off x="3095836" y="4577407"/>
            <a:ext cx="864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temp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0" name="연결선: 구부러짐 19">
            <a:extLst>
              <a:ext uri="{FF2B5EF4-FFF2-40B4-BE49-F238E27FC236}">
                <a16:creationId xmlns:a16="http://schemas.microsoft.com/office/drawing/2014/main" id="{629A0AC0-CCBA-44C1-B165-48A452F724DB}"/>
              </a:ext>
            </a:extLst>
          </p:cNvPr>
          <p:cNvCxnSpPr>
            <a:cxnSpLocks/>
            <a:stCxn id="13" idx="0"/>
            <a:endCxn id="11" idx="1"/>
          </p:cNvCxnSpPr>
          <p:nvPr/>
        </p:nvCxnSpPr>
        <p:spPr>
          <a:xfrm rot="16200000" flipH="1">
            <a:off x="4359010" y="4722110"/>
            <a:ext cx="209956" cy="792088"/>
          </a:xfrm>
          <a:prstGeom prst="curvedConnector4">
            <a:avLst>
              <a:gd name="adj1" fmla="val -108880"/>
              <a:gd name="adj2" fmla="val 63636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연결선: 구부러짐 24">
            <a:extLst>
              <a:ext uri="{FF2B5EF4-FFF2-40B4-BE49-F238E27FC236}">
                <a16:creationId xmlns:a16="http://schemas.microsoft.com/office/drawing/2014/main" id="{C9E1BCC4-7F3B-432C-B059-96819D35DEB6}"/>
              </a:ext>
            </a:extLst>
          </p:cNvPr>
          <p:cNvCxnSpPr>
            <a:cxnSpLocks/>
            <a:stCxn id="14" idx="2"/>
            <a:endCxn id="7" idx="3"/>
          </p:cNvCxnSpPr>
          <p:nvPr/>
        </p:nvCxnSpPr>
        <p:spPr>
          <a:xfrm rot="5400000" flipH="1">
            <a:off x="2773317" y="5011659"/>
            <a:ext cx="212990" cy="648072"/>
          </a:xfrm>
          <a:prstGeom prst="curvedConnector4">
            <a:avLst>
              <a:gd name="adj1" fmla="val -107329"/>
              <a:gd name="adj2" fmla="val 6666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9109E7F-206F-4CFE-9BBB-D0745D88D7A5}"/>
              </a:ext>
            </a:extLst>
          </p:cNvPr>
          <p:cNvSpPr txBox="1"/>
          <p:nvPr/>
        </p:nvSpPr>
        <p:spPr>
          <a:xfrm>
            <a:off x="5042711" y="4626001"/>
            <a:ext cx="864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next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640B876-D32D-462B-B71C-F72B15BA539B}"/>
              </a:ext>
            </a:extLst>
          </p:cNvPr>
          <p:cNvSpPr txBox="1"/>
          <p:nvPr/>
        </p:nvSpPr>
        <p:spPr>
          <a:xfrm>
            <a:off x="1619672" y="5597561"/>
            <a:ext cx="864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head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FB9D25A-A67E-4F8B-A99F-2D55AB2545FF}"/>
              </a:ext>
            </a:extLst>
          </p:cNvPr>
          <p:cNvSpPr txBox="1"/>
          <p:nvPr/>
        </p:nvSpPr>
        <p:spPr>
          <a:xfrm>
            <a:off x="5148064" y="5597561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head-&gt;next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6869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496" y="0"/>
            <a:ext cx="8704627" cy="59400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/>
              <a:t>수업 내용 </a:t>
            </a:r>
            <a:endParaRPr lang="en-US" altLang="ko-KR" sz="2000"/>
          </a:p>
          <a:p>
            <a:endParaRPr lang="en-US" altLang="ko-KR" sz="2000"/>
          </a:p>
          <a:p>
            <a:r>
              <a:rPr lang="en-US" altLang="ko-KR" sz="2000" b="1">
                <a:solidFill>
                  <a:srgbClr val="FF0000"/>
                </a:solidFill>
              </a:rPr>
              <a:t>- </a:t>
            </a:r>
            <a:r>
              <a:rPr lang="ko-KR" altLang="en-US" sz="2000" b="1">
                <a:solidFill>
                  <a:srgbClr val="FF0000"/>
                </a:solidFill>
              </a:rPr>
              <a:t>오픈소스 자료구조를 보기 위한 고급 </a:t>
            </a:r>
            <a:r>
              <a:rPr lang="en-US" altLang="ko-KR" sz="2000" b="1">
                <a:solidFill>
                  <a:srgbClr val="FF0000"/>
                </a:solidFill>
              </a:rPr>
              <a:t>C</a:t>
            </a:r>
          </a:p>
          <a:p>
            <a:r>
              <a:rPr lang="en-US" altLang="ko-KR" sz="2000" b="1">
                <a:solidFill>
                  <a:srgbClr val="FF0000"/>
                </a:solidFill>
              </a:rPr>
              <a:t>- </a:t>
            </a:r>
            <a:r>
              <a:rPr lang="ko-KR" altLang="en-US" sz="2000" b="1">
                <a:solidFill>
                  <a:srgbClr val="FF0000"/>
                </a:solidFill>
              </a:rPr>
              <a:t>확장 </a:t>
            </a:r>
            <a:r>
              <a:rPr lang="en-US" altLang="ko-KR" sz="2000" b="1">
                <a:solidFill>
                  <a:srgbClr val="FF0000"/>
                </a:solidFill>
              </a:rPr>
              <a:t>bitmap </a:t>
            </a:r>
            <a:r>
              <a:rPr lang="ko-KR" altLang="en-US" sz="2000" b="1">
                <a:solidFill>
                  <a:srgbClr val="FF0000"/>
                </a:solidFill>
              </a:rPr>
              <a:t>라이브러리 만들기 </a:t>
            </a:r>
            <a:r>
              <a:rPr lang="en-US" altLang="ko-KR" sz="2000" b="1">
                <a:solidFill>
                  <a:srgbClr val="FF0000"/>
                </a:solidFill>
              </a:rPr>
              <a:t> : &amp;, | , ~ , &lt;&lt;, &gt;&gt; </a:t>
            </a:r>
          </a:p>
          <a:p>
            <a:r>
              <a:rPr lang="en-US" altLang="ko-KR" sz="2000" b="1">
                <a:solidFill>
                  <a:srgbClr val="FF0000"/>
                </a:solidFill>
              </a:rPr>
              <a:t>- Generic linked</a:t>
            </a:r>
            <a:r>
              <a:rPr lang="ko-KR" altLang="en-US" sz="2000" b="1">
                <a:solidFill>
                  <a:srgbClr val="FF0000"/>
                </a:solidFill>
              </a:rPr>
              <a:t> </a:t>
            </a:r>
            <a:r>
              <a:rPr lang="en-US" altLang="ko-KR" sz="2000" b="1">
                <a:solidFill>
                  <a:srgbClr val="FF0000"/>
                </a:solidFill>
              </a:rPr>
              <a:t>list</a:t>
            </a:r>
            <a:r>
              <a:rPr lang="ko-KR" altLang="en-US" sz="2000" b="1">
                <a:solidFill>
                  <a:srgbClr val="FF0000"/>
                </a:solidFill>
              </a:rPr>
              <a:t> </a:t>
            </a:r>
            <a:endParaRPr lang="en-US" altLang="ko-KR" sz="2000" b="1">
              <a:solidFill>
                <a:srgbClr val="FF0000"/>
              </a:solidFill>
            </a:endParaRPr>
          </a:p>
          <a:p>
            <a:r>
              <a:rPr lang="en-US" altLang="ko-KR" sz="2000" b="1">
                <a:solidFill>
                  <a:srgbClr val="FF0000"/>
                </a:solidFill>
              </a:rPr>
              <a:t>- Generic </a:t>
            </a:r>
            <a:r>
              <a:rPr lang="ko-KR" altLang="en-US" sz="2000" b="1">
                <a:solidFill>
                  <a:srgbClr val="FF0000"/>
                </a:solidFill>
              </a:rPr>
              <a:t> </a:t>
            </a:r>
            <a:r>
              <a:rPr lang="en-US" altLang="ko-KR" sz="2000" b="1">
                <a:solidFill>
                  <a:srgbClr val="FF0000"/>
                </a:solidFill>
              </a:rPr>
              <a:t>Hash</a:t>
            </a:r>
          </a:p>
          <a:p>
            <a:r>
              <a:rPr lang="en-US" altLang="ko-KR" sz="2000" b="1"/>
              <a:t>- Red Black   Binary Search Tree</a:t>
            </a:r>
          </a:p>
          <a:p>
            <a:r>
              <a:rPr lang="en-US" altLang="ko-KR" sz="2000" b="1"/>
              <a:t>- </a:t>
            </a:r>
            <a:r>
              <a:rPr lang="ko-KR" altLang="en-US" sz="2000" b="1"/>
              <a:t>증강 </a:t>
            </a:r>
            <a:r>
              <a:rPr lang="en-US" altLang="ko-KR" sz="2000" b="1"/>
              <a:t>Tree  </a:t>
            </a:r>
            <a:r>
              <a:rPr lang="ko-KR" altLang="en-US" sz="2000" b="1"/>
              <a:t> </a:t>
            </a:r>
            <a:endParaRPr lang="en-US" altLang="ko-KR" sz="2000" b="1"/>
          </a:p>
          <a:p>
            <a:r>
              <a:rPr lang="en-US" altLang="ko-KR" sz="2000" b="1"/>
              <a:t>- Interval</a:t>
            </a:r>
            <a:r>
              <a:rPr lang="ko-KR" altLang="en-US" sz="2000" b="1"/>
              <a:t> </a:t>
            </a:r>
            <a:r>
              <a:rPr lang="en-US" altLang="ko-KR" sz="2000" b="1"/>
              <a:t>Tree</a:t>
            </a:r>
            <a:r>
              <a:rPr lang="ko-KR" altLang="en-US" sz="2000" b="1"/>
              <a:t> </a:t>
            </a:r>
            <a:endParaRPr lang="en-US" altLang="ko-KR" sz="2000" b="1"/>
          </a:p>
          <a:p>
            <a:r>
              <a:rPr lang="en-US" altLang="ko-KR" sz="2000" b="1"/>
              <a:t>- Flexible Array</a:t>
            </a:r>
          </a:p>
          <a:p>
            <a:r>
              <a:rPr lang="en-US" altLang="ko-KR" sz="2000" b="1"/>
              <a:t>//-----------------------------------------------------------------</a:t>
            </a:r>
          </a:p>
          <a:p>
            <a:r>
              <a:rPr lang="en-US" altLang="ko-KR" sz="2000" b="1"/>
              <a:t>- </a:t>
            </a:r>
            <a:r>
              <a:rPr lang="ko-KR" altLang="en-US" sz="2000" b="1"/>
              <a:t>패턴매칭 </a:t>
            </a:r>
            <a:r>
              <a:rPr lang="en-US" altLang="ko-KR" sz="2000" b="1"/>
              <a:t>: BF, KR, SO, MP, KMP,</a:t>
            </a:r>
            <a:r>
              <a:rPr lang="ko-KR" altLang="en-US" sz="2000" b="1"/>
              <a:t> </a:t>
            </a:r>
            <a:r>
              <a:rPr lang="en-US" altLang="ko-KR" sz="2000" b="1"/>
              <a:t>BM ...</a:t>
            </a:r>
          </a:p>
          <a:p>
            <a:r>
              <a:rPr lang="en-US" altLang="ko-KR" sz="2000" b="1"/>
              <a:t>- Generic Algorithm ( swap, sort )</a:t>
            </a:r>
          </a:p>
          <a:p>
            <a:r>
              <a:rPr lang="en-US" altLang="ko-KR" sz="2000" b="1"/>
              <a:t>- Bit</a:t>
            </a:r>
            <a:r>
              <a:rPr lang="ko-KR" altLang="en-US" sz="2000" b="1"/>
              <a:t> </a:t>
            </a:r>
            <a:r>
              <a:rPr lang="en-US" altLang="ko-KR" sz="2000" b="1"/>
              <a:t>Search</a:t>
            </a:r>
            <a:r>
              <a:rPr lang="ko-KR" altLang="en-US" sz="2000" b="1"/>
              <a:t> </a:t>
            </a:r>
            <a:r>
              <a:rPr lang="en-US" altLang="ko-KR" sz="2000" b="1"/>
              <a:t>Algorithm : ffs,</a:t>
            </a:r>
            <a:r>
              <a:rPr lang="ko-KR" altLang="en-US" sz="2000" b="1"/>
              <a:t> </a:t>
            </a:r>
            <a:r>
              <a:rPr lang="en-US" altLang="ko-KR" sz="2000" b="1"/>
              <a:t>find_next_bit, hweight , bit_rev</a:t>
            </a:r>
          </a:p>
          <a:p>
            <a:r>
              <a:rPr lang="en-US" altLang="ko-KR" sz="2000" b="1"/>
              <a:t>- </a:t>
            </a:r>
            <a:r>
              <a:rPr lang="ko-KR" altLang="en-US" sz="2000" b="1"/>
              <a:t>무결성 검사 </a:t>
            </a:r>
            <a:r>
              <a:rPr lang="en-US" altLang="ko-KR" sz="2000" b="1"/>
              <a:t>:  Parity =&gt; Check Sum =&gt; CRC8</a:t>
            </a:r>
          </a:p>
          <a:p>
            <a:r>
              <a:rPr lang="en-US" altLang="ko-KR" sz="2000"/>
              <a:t>//-----------------------------------------------------------------</a:t>
            </a:r>
          </a:p>
          <a:p>
            <a:r>
              <a:rPr lang="en-US" altLang="ko-KR" sz="2000"/>
              <a:t>- </a:t>
            </a:r>
            <a:r>
              <a:rPr lang="ko-KR" altLang="en-US" sz="2000"/>
              <a:t>암호학 </a:t>
            </a:r>
            <a:r>
              <a:rPr lang="en-US" altLang="ko-KR" sz="2000"/>
              <a:t>: </a:t>
            </a:r>
            <a:r>
              <a:rPr lang="ko-KR" altLang="en-US" sz="2000"/>
              <a:t>단일키 암호화 알고리즘 </a:t>
            </a:r>
            <a:r>
              <a:rPr lang="en-US" altLang="ko-KR" sz="2000"/>
              <a:t>( DES ), </a:t>
            </a:r>
            <a:r>
              <a:rPr lang="ko-KR" altLang="en-US" sz="2000"/>
              <a:t>공개키 암호화 알고리즘</a:t>
            </a:r>
            <a:r>
              <a:rPr lang="en-US" altLang="ko-KR" sz="2000"/>
              <a:t>( RSA )</a:t>
            </a:r>
          </a:p>
          <a:p>
            <a:r>
              <a:rPr lang="en-US" altLang="ko-KR" sz="2000"/>
              <a:t>- </a:t>
            </a:r>
            <a:r>
              <a:rPr lang="ko-KR" altLang="en-US" sz="2000"/>
              <a:t>압축 </a:t>
            </a:r>
            <a:r>
              <a:rPr lang="en-US" altLang="ko-KR" sz="2000"/>
              <a:t>:  RLE, Lempel Zib ,  </a:t>
            </a:r>
            <a:r>
              <a:rPr lang="ko-KR" altLang="en-US" sz="2000"/>
              <a:t>허프만 인코딩 </a:t>
            </a:r>
            <a:endParaRPr lang="en-US" altLang="ko-KR" sz="2000"/>
          </a:p>
          <a:p>
            <a:r>
              <a:rPr lang="en-US" altLang="ko-KR" sz="2000"/>
              <a:t>- </a:t>
            </a:r>
            <a:r>
              <a:rPr lang="ko-KR" altLang="en-US" sz="2000"/>
              <a:t>기하학 </a:t>
            </a:r>
            <a:r>
              <a:rPr lang="en-US" altLang="ko-KR" sz="2000"/>
              <a:t>: </a:t>
            </a:r>
            <a:r>
              <a:rPr lang="ko-KR" altLang="en-US" sz="2000"/>
              <a:t>브레즌햄 알고리즘 </a:t>
            </a:r>
            <a:r>
              <a:rPr lang="en-US" altLang="ko-KR" sz="2000"/>
              <a:t> ( line </a:t>
            </a:r>
            <a:r>
              <a:rPr lang="ko-KR" altLang="en-US" sz="2000"/>
              <a:t>그리기 </a:t>
            </a:r>
            <a:r>
              <a:rPr lang="en-US" altLang="ko-KR" sz="2000"/>
              <a:t>, </a:t>
            </a:r>
            <a:r>
              <a:rPr lang="ko-KR" altLang="en-US" sz="2000"/>
              <a:t>원 그리기 </a:t>
            </a:r>
            <a:r>
              <a:rPr lang="en-US" altLang="ko-KR" sz="2000"/>
              <a:t>) </a:t>
            </a:r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15290011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6FAF5D6-2BC6-42EA-83CF-A2DFE1A00448}"/>
              </a:ext>
            </a:extLst>
          </p:cNvPr>
          <p:cNvSpPr txBox="1"/>
          <p:nvPr/>
        </p:nvSpPr>
        <p:spPr>
          <a:xfrm>
            <a:off x="-82200" y="-99392"/>
            <a:ext cx="8084264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void __insert_data( NODE *temp, NODE *prev, NODE *next 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temp-&gt;next = next;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prev-&gt;next = temp;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temp-&gt;prev = prev;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next-&gt;prev = temp;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void insert_back( NODE *temp, NODE *head 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__insert_data( temp, head-&gt;prev, head 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14B8F61-B422-4159-9377-12C4F540A8CA}"/>
              </a:ext>
            </a:extLst>
          </p:cNvPr>
          <p:cNvSpPr/>
          <p:nvPr/>
        </p:nvSpPr>
        <p:spPr>
          <a:xfrm>
            <a:off x="1691680" y="5007108"/>
            <a:ext cx="432048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555DD07-C2E3-4472-B9CD-4705707CEC0B}"/>
              </a:ext>
            </a:extLst>
          </p:cNvPr>
          <p:cNvSpPr/>
          <p:nvPr/>
        </p:nvSpPr>
        <p:spPr>
          <a:xfrm>
            <a:off x="2123728" y="5013176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C228358-F8F5-4EA6-9C23-13373DCB14E9}"/>
              </a:ext>
            </a:extLst>
          </p:cNvPr>
          <p:cNvSpPr/>
          <p:nvPr/>
        </p:nvSpPr>
        <p:spPr>
          <a:xfrm>
            <a:off x="1259632" y="5010142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994D97C-498C-4C94-89D6-E257D7B9FA60}"/>
              </a:ext>
            </a:extLst>
          </p:cNvPr>
          <p:cNvSpPr/>
          <p:nvPr/>
        </p:nvSpPr>
        <p:spPr>
          <a:xfrm>
            <a:off x="5292080" y="5004074"/>
            <a:ext cx="432048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752E4AF-7200-428C-9B46-6F301190666D}"/>
              </a:ext>
            </a:extLst>
          </p:cNvPr>
          <p:cNvSpPr/>
          <p:nvPr/>
        </p:nvSpPr>
        <p:spPr>
          <a:xfrm>
            <a:off x="5724128" y="5010142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240F660-BBA3-4E2D-A71E-3ADACE5060C6}"/>
              </a:ext>
            </a:extLst>
          </p:cNvPr>
          <p:cNvSpPr/>
          <p:nvPr/>
        </p:nvSpPr>
        <p:spPr>
          <a:xfrm>
            <a:off x="4860032" y="5007108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7167900-CE7B-4FAA-81D0-D63C949BD49D}"/>
              </a:ext>
            </a:extLst>
          </p:cNvPr>
          <p:cNvSpPr/>
          <p:nvPr/>
        </p:nvSpPr>
        <p:spPr>
          <a:xfrm>
            <a:off x="3419872" y="5007108"/>
            <a:ext cx="432048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99A45A1-B0A6-4FBF-9A3D-D310D7234005}"/>
              </a:ext>
            </a:extLst>
          </p:cNvPr>
          <p:cNvSpPr/>
          <p:nvPr/>
        </p:nvSpPr>
        <p:spPr>
          <a:xfrm>
            <a:off x="3851920" y="5013176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523EF21-42A0-48CB-AA54-10FAE1BB8A84}"/>
              </a:ext>
            </a:extLst>
          </p:cNvPr>
          <p:cNvSpPr/>
          <p:nvPr/>
        </p:nvSpPr>
        <p:spPr>
          <a:xfrm>
            <a:off x="2987824" y="5010142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6E1712-2D5E-40E0-98BF-CB55E9F6564E}"/>
              </a:ext>
            </a:extLst>
          </p:cNvPr>
          <p:cNvSpPr txBox="1"/>
          <p:nvPr/>
        </p:nvSpPr>
        <p:spPr>
          <a:xfrm>
            <a:off x="5076056" y="4492918"/>
            <a:ext cx="864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prev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5" name="연결선: 구부러짐 14">
            <a:extLst>
              <a:ext uri="{FF2B5EF4-FFF2-40B4-BE49-F238E27FC236}">
                <a16:creationId xmlns:a16="http://schemas.microsoft.com/office/drawing/2014/main" id="{A99B85BC-FDF5-4F6B-BBB4-CD6546B98CC5}"/>
              </a:ext>
            </a:extLst>
          </p:cNvPr>
          <p:cNvCxnSpPr>
            <a:cxnSpLocks/>
            <a:stCxn id="7" idx="0"/>
            <a:endCxn id="14" idx="1"/>
          </p:cNvCxnSpPr>
          <p:nvPr/>
        </p:nvCxnSpPr>
        <p:spPr>
          <a:xfrm rot="16200000" flipH="1">
            <a:off x="2557293" y="4795635"/>
            <a:ext cx="212990" cy="648072"/>
          </a:xfrm>
          <a:prstGeom prst="curvedConnector4">
            <a:avLst>
              <a:gd name="adj1" fmla="val -107329"/>
              <a:gd name="adj2" fmla="val 6666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연결선: 구부러짐 15">
            <a:extLst>
              <a:ext uri="{FF2B5EF4-FFF2-40B4-BE49-F238E27FC236}">
                <a16:creationId xmlns:a16="http://schemas.microsoft.com/office/drawing/2014/main" id="{C6D7F1D9-42C7-4626-9870-7E8F989F6714}"/>
              </a:ext>
            </a:extLst>
          </p:cNvPr>
          <p:cNvCxnSpPr>
            <a:cxnSpLocks/>
            <a:stCxn id="11" idx="2"/>
            <a:endCxn id="13" idx="3"/>
          </p:cNvCxnSpPr>
          <p:nvPr/>
        </p:nvCxnSpPr>
        <p:spPr>
          <a:xfrm rot="5400000" flipH="1">
            <a:off x="4575034" y="4938134"/>
            <a:ext cx="209956" cy="792088"/>
          </a:xfrm>
          <a:prstGeom prst="curvedConnector4">
            <a:avLst>
              <a:gd name="adj1" fmla="val -108880"/>
              <a:gd name="adj2" fmla="val 63636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6A4D49E-E1A2-4548-A246-76224AC57543}"/>
              </a:ext>
            </a:extLst>
          </p:cNvPr>
          <p:cNvSpPr txBox="1"/>
          <p:nvPr/>
        </p:nvSpPr>
        <p:spPr>
          <a:xfrm>
            <a:off x="6918620" y="4492918"/>
            <a:ext cx="864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temp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0" name="연결선: 구부러짐 19">
            <a:extLst>
              <a:ext uri="{FF2B5EF4-FFF2-40B4-BE49-F238E27FC236}">
                <a16:creationId xmlns:a16="http://schemas.microsoft.com/office/drawing/2014/main" id="{629A0AC0-CCBA-44C1-B165-48A452F724DB}"/>
              </a:ext>
            </a:extLst>
          </p:cNvPr>
          <p:cNvCxnSpPr>
            <a:cxnSpLocks/>
            <a:stCxn id="13" idx="0"/>
            <a:endCxn id="11" idx="1"/>
          </p:cNvCxnSpPr>
          <p:nvPr/>
        </p:nvCxnSpPr>
        <p:spPr>
          <a:xfrm rot="16200000" flipH="1">
            <a:off x="4359010" y="4722110"/>
            <a:ext cx="209956" cy="792088"/>
          </a:xfrm>
          <a:prstGeom prst="curvedConnector4">
            <a:avLst>
              <a:gd name="adj1" fmla="val -108880"/>
              <a:gd name="adj2" fmla="val 63636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연결선: 구부러짐 24">
            <a:extLst>
              <a:ext uri="{FF2B5EF4-FFF2-40B4-BE49-F238E27FC236}">
                <a16:creationId xmlns:a16="http://schemas.microsoft.com/office/drawing/2014/main" id="{C9E1BCC4-7F3B-432C-B059-96819D35DEB6}"/>
              </a:ext>
            </a:extLst>
          </p:cNvPr>
          <p:cNvCxnSpPr>
            <a:cxnSpLocks/>
            <a:stCxn id="14" idx="2"/>
            <a:endCxn id="7" idx="3"/>
          </p:cNvCxnSpPr>
          <p:nvPr/>
        </p:nvCxnSpPr>
        <p:spPr>
          <a:xfrm rot="5400000" flipH="1">
            <a:off x="2773317" y="5011659"/>
            <a:ext cx="212990" cy="648072"/>
          </a:xfrm>
          <a:prstGeom prst="curvedConnector4">
            <a:avLst>
              <a:gd name="adj1" fmla="val -107329"/>
              <a:gd name="adj2" fmla="val 6666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9109E7F-206F-4CFE-9BBB-D0745D88D7A5}"/>
              </a:ext>
            </a:extLst>
          </p:cNvPr>
          <p:cNvSpPr txBox="1"/>
          <p:nvPr/>
        </p:nvSpPr>
        <p:spPr>
          <a:xfrm>
            <a:off x="1547664" y="4535381"/>
            <a:ext cx="864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next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640B876-D32D-462B-B71C-F72B15BA539B}"/>
              </a:ext>
            </a:extLst>
          </p:cNvPr>
          <p:cNvSpPr txBox="1"/>
          <p:nvPr/>
        </p:nvSpPr>
        <p:spPr>
          <a:xfrm>
            <a:off x="1619672" y="5597561"/>
            <a:ext cx="864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head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FB9D25A-A67E-4F8B-A99F-2D55AB2545FF}"/>
              </a:ext>
            </a:extLst>
          </p:cNvPr>
          <p:cNvSpPr txBox="1"/>
          <p:nvPr/>
        </p:nvSpPr>
        <p:spPr>
          <a:xfrm>
            <a:off x="5148064" y="5597561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head-&gt;prev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513AC75-8887-4831-A41B-C122115F044E}"/>
              </a:ext>
            </a:extLst>
          </p:cNvPr>
          <p:cNvSpPr/>
          <p:nvPr/>
        </p:nvSpPr>
        <p:spPr>
          <a:xfrm>
            <a:off x="7116371" y="5004074"/>
            <a:ext cx="432048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11C5600-17A3-45ED-AD18-C6C97C0EA541}"/>
              </a:ext>
            </a:extLst>
          </p:cNvPr>
          <p:cNvSpPr/>
          <p:nvPr/>
        </p:nvSpPr>
        <p:spPr>
          <a:xfrm>
            <a:off x="7548419" y="5010142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D9D70A7-B0F3-4056-8E86-E363CC770E99}"/>
              </a:ext>
            </a:extLst>
          </p:cNvPr>
          <p:cNvSpPr/>
          <p:nvPr/>
        </p:nvSpPr>
        <p:spPr>
          <a:xfrm>
            <a:off x="6684323" y="5007108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41675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6FAF5D6-2BC6-42EA-83CF-A2DFE1A00448}"/>
              </a:ext>
            </a:extLst>
          </p:cNvPr>
          <p:cNvSpPr txBox="1"/>
          <p:nvPr/>
        </p:nvSpPr>
        <p:spPr>
          <a:xfrm>
            <a:off x="-82200" y="-99392"/>
            <a:ext cx="11469807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static inline void __list_add(struct list_head *_new,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		      struct list_head *prev,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		      struct list_head *next)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next-&gt;prev = _new;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_new-&gt;next = next;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_new-&gt;prev = prev;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prev-&gt;next = _new;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static inline void list_add_tail(struct list_head *_new, struct list_head *head)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__list_add(_new, head-&gt;prev, head);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static inline void list_add(struct list_head *new, struct list_head *head)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__list_add(new, head, head-&gt;next);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113886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6FAF5D6-2BC6-42EA-83CF-A2DFE1A00448}"/>
              </a:ext>
            </a:extLst>
          </p:cNvPr>
          <p:cNvSpPr txBox="1"/>
          <p:nvPr/>
        </p:nvSpPr>
        <p:spPr>
          <a:xfrm>
            <a:off x="323528" y="116632"/>
            <a:ext cx="3288080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typedef struct _node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void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*data;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struct _node *next;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struct _node *prev;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 NODE;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14B8F61-B422-4159-9377-12C4F540A8CA}"/>
              </a:ext>
            </a:extLst>
          </p:cNvPr>
          <p:cNvSpPr/>
          <p:nvPr/>
        </p:nvSpPr>
        <p:spPr>
          <a:xfrm>
            <a:off x="1115616" y="2708920"/>
            <a:ext cx="432048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555DD07-C2E3-4472-B9CD-4705707CEC0B}"/>
              </a:ext>
            </a:extLst>
          </p:cNvPr>
          <p:cNvSpPr/>
          <p:nvPr/>
        </p:nvSpPr>
        <p:spPr>
          <a:xfrm>
            <a:off x="1547664" y="2714988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C228358-F8F5-4EA6-9C23-13373DCB14E9}"/>
              </a:ext>
            </a:extLst>
          </p:cNvPr>
          <p:cNvSpPr/>
          <p:nvPr/>
        </p:nvSpPr>
        <p:spPr>
          <a:xfrm>
            <a:off x="683568" y="2711954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994D97C-498C-4C94-89D6-E257D7B9FA60}"/>
              </a:ext>
            </a:extLst>
          </p:cNvPr>
          <p:cNvSpPr/>
          <p:nvPr/>
        </p:nvSpPr>
        <p:spPr>
          <a:xfrm>
            <a:off x="4716016" y="2705886"/>
            <a:ext cx="432048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*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752E4AF-7200-428C-9B46-6F301190666D}"/>
              </a:ext>
            </a:extLst>
          </p:cNvPr>
          <p:cNvSpPr/>
          <p:nvPr/>
        </p:nvSpPr>
        <p:spPr>
          <a:xfrm>
            <a:off x="5148064" y="2711954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240F660-BBA3-4E2D-A71E-3ADACE5060C6}"/>
              </a:ext>
            </a:extLst>
          </p:cNvPr>
          <p:cNvSpPr/>
          <p:nvPr/>
        </p:nvSpPr>
        <p:spPr>
          <a:xfrm>
            <a:off x="4283968" y="2708920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7167900-CE7B-4FAA-81D0-D63C949BD49D}"/>
              </a:ext>
            </a:extLst>
          </p:cNvPr>
          <p:cNvSpPr/>
          <p:nvPr/>
        </p:nvSpPr>
        <p:spPr>
          <a:xfrm>
            <a:off x="2843808" y="2708920"/>
            <a:ext cx="432048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*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99A45A1-B0A6-4FBF-9A3D-D310D7234005}"/>
              </a:ext>
            </a:extLst>
          </p:cNvPr>
          <p:cNvSpPr/>
          <p:nvPr/>
        </p:nvSpPr>
        <p:spPr>
          <a:xfrm>
            <a:off x="3275856" y="2714988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523EF21-42A0-48CB-AA54-10FAE1BB8A84}"/>
              </a:ext>
            </a:extLst>
          </p:cNvPr>
          <p:cNvSpPr/>
          <p:nvPr/>
        </p:nvSpPr>
        <p:spPr>
          <a:xfrm>
            <a:off x="2411760" y="2711954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5" name="연결선: 구부러짐 14">
            <a:extLst>
              <a:ext uri="{FF2B5EF4-FFF2-40B4-BE49-F238E27FC236}">
                <a16:creationId xmlns:a16="http://schemas.microsoft.com/office/drawing/2014/main" id="{A99B85BC-FDF5-4F6B-BBB4-CD6546B98CC5}"/>
              </a:ext>
            </a:extLst>
          </p:cNvPr>
          <p:cNvCxnSpPr>
            <a:cxnSpLocks/>
            <a:stCxn id="7" idx="0"/>
            <a:endCxn id="14" idx="1"/>
          </p:cNvCxnSpPr>
          <p:nvPr/>
        </p:nvCxnSpPr>
        <p:spPr>
          <a:xfrm rot="16200000" flipH="1">
            <a:off x="1981229" y="2497447"/>
            <a:ext cx="212990" cy="648072"/>
          </a:xfrm>
          <a:prstGeom prst="curvedConnector4">
            <a:avLst>
              <a:gd name="adj1" fmla="val -107329"/>
              <a:gd name="adj2" fmla="val 6666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연결선: 구부러짐 15">
            <a:extLst>
              <a:ext uri="{FF2B5EF4-FFF2-40B4-BE49-F238E27FC236}">
                <a16:creationId xmlns:a16="http://schemas.microsoft.com/office/drawing/2014/main" id="{C6D7F1D9-42C7-4626-9870-7E8F989F6714}"/>
              </a:ext>
            </a:extLst>
          </p:cNvPr>
          <p:cNvCxnSpPr>
            <a:cxnSpLocks/>
            <a:stCxn id="11" idx="2"/>
            <a:endCxn id="13" idx="3"/>
          </p:cNvCxnSpPr>
          <p:nvPr/>
        </p:nvCxnSpPr>
        <p:spPr>
          <a:xfrm rot="5400000" flipH="1">
            <a:off x="3998970" y="2639946"/>
            <a:ext cx="209956" cy="792088"/>
          </a:xfrm>
          <a:prstGeom prst="curvedConnector4">
            <a:avLst>
              <a:gd name="adj1" fmla="val -108880"/>
              <a:gd name="adj2" fmla="val 63636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연결선: 구부러짐 19">
            <a:extLst>
              <a:ext uri="{FF2B5EF4-FFF2-40B4-BE49-F238E27FC236}">
                <a16:creationId xmlns:a16="http://schemas.microsoft.com/office/drawing/2014/main" id="{629A0AC0-CCBA-44C1-B165-48A452F724DB}"/>
              </a:ext>
            </a:extLst>
          </p:cNvPr>
          <p:cNvCxnSpPr>
            <a:cxnSpLocks/>
            <a:stCxn id="13" idx="0"/>
            <a:endCxn id="11" idx="1"/>
          </p:cNvCxnSpPr>
          <p:nvPr/>
        </p:nvCxnSpPr>
        <p:spPr>
          <a:xfrm rot="16200000" flipH="1">
            <a:off x="3782946" y="2423922"/>
            <a:ext cx="209956" cy="792088"/>
          </a:xfrm>
          <a:prstGeom prst="curvedConnector4">
            <a:avLst>
              <a:gd name="adj1" fmla="val -108880"/>
              <a:gd name="adj2" fmla="val 63636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연결선: 구부러짐 24">
            <a:extLst>
              <a:ext uri="{FF2B5EF4-FFF2-40B4-BE49-F238E27FC236}">
                <a16:creationId xmlns:a16="http://schemas.microsoft.com/office/drawing/2014/main" id="{C9E1BCC4-7F3B-432C-B059-96819D35DEB6}"/>
              </a:ext>
            </a:extLst>
          </p:cNvPr>
          <p:cNvCxnSpPr>
            <a:cxnSpLocks/>
            <a:stCxn id="14" idx="2"/>
            <a:endCxn id="7" idx="3"/>
          </p:cNvCxnSpPr>
          <p:nvPr/>
        </p:nvCxnSpPr>
        <p:spPr>
          <a:xfrm rot="5400000" flipH="1">
            <a:off x="2197253" y="2713471"/>
            <a:ext cx="212990" cy="648072"/>
          </a:xfrm>
          <a:prstGeom prst="curvedConnector4">
            <a:avLst>
              <a:gd name="adj1" fmla="val -107329"/>
              <a:gd name="adj2" fmla="val 6666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640B876-D32D-462B-B71C-F72B15BA539B}"/>
              </a:ext>
            </a:extLst>
          </p:cNvPr>
          <p:cNvSpPr txBox="1"/>
          <p:nvPr/>
        </p:nvSpPr>
        <p:spPr>
          <a:xfrm>
            <a:off x="950700" y="2323180"/>
            <a:ext cx="864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head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A344485-E692-4D3D-993B-E9499A07ADDE}"/>
              </a:ext>
            </a:extLst>
          </p:cNvPr>
          <p:cNvSpPr txBox="1"/>
          <p:nvPr/>
        </p:nvSpPr>
        <p:spPr>
          <a:xfrm>
            <a:off x="6694105" y="908720"/>
            <a:ext cx="388843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문제점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: 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list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는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data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의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type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에 의존적이다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해결책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: 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void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*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를 도입하자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  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4B3A847-1508-4D05-B05E-6D27047FC01D}"/>
              </a:ext>
            </a:extLst>
          </p:cNvPr>
          <p:cNvSpPr/>
          <p:nvPr/>
        </p:nvSpPr>
        <p:spPr>
          <a:xfrm>
            <a:off x="2699792" y="4005064"/>
            <a:ext cx="1368152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ko-KR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홍길동</a:t>
            </a:r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76AAC90-3C51-40BC-BF57-654E538F9E6C}"/>
              </a:ext>
            </a:extLst>
          </p:cNvPr>
          <p:cNvSpPr/>
          <p:nvPr/>
        </p:nvSpPr>
        <p:spPr>
          <a:xfrm>
            <a:off x="4788024" y="4005064"/>
            <a:ext cx="1368152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ko-KR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임꺽정</a:t>
            </a:r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0" name="연결선: 구부러짐 29">
            <a:extLst>
              <a:ext uri="{FF2B5EF4-FFF2-40B4-BE49-F238E27FC236}">
                <a16:creationId xmlns:a16="http://schemas.microsoft.com/office/drawing/2014/main" id="{CB4EE8B2-67F8-4180-B6D9-65ED59B885F2}"/>
              </a:ext>
            </a:extLst>
          </p:cNvPr>
          <p:cNvCxnSpPr>
            <a:cxnSpLocks/>
            <a:stCxn id="12" idx="2"/>
            <a:endCxn id="28" idx="0"/>
          </p:cNvCxnSpPr>
          <p:nvPr/>
        </p:nvCxnSpPr>
        <p:spPr>
          <a:xfrm rot="16200000" flipH="1">
            <a:off x="2789802" y="3410998"/>
            <a:ext cx="864096" cy="324036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연결선: 구부러짐 30">
            <a:extLst>
              <a:ext uri="{FF2B5EF4-FFF2-40B4-BE49-F238E27FC236}">
                <a16:creationId xmlns:a16="http://schemas.microsoft.com/office/drawing/2014/main" id="{73A346EF-83CE-41B5-ABA8-06045678AD09}"/>
              </a:ext>
            </a:extLst>
          </p:cNvPr>
          <p:cNvCxnSpPr>
            <a:cxnSpLocks/>
            <a:stCxn id="8" idx="2"/>
            <a:endCxn id="29" idx="0"/>
          </p:cNvCxnSpPr>
          <p:nvPr/>
        </p:nvCxnSpPr>
        <p:spPr>
          <a:xfrm rot="16200000" flipH="1">
            <a:off x="4768505" y="3301469"/>
            <a:ext cx="867130" cy="540060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68063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6FAF5D6-2BC6-42EA-83CF-A2DFE1A00448}"/>
              </a:ext>
            </a:extLst>
          </p:cNvPr>
          <p:cNvSpPr txBox="1"/>
          <p:nvPr/>
        </p:nvSpPr>
        <p:spPr>
          <a:xfrm>
            <a:off x="323528" y="116632"/>
            <a:ext cx="3288080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typedef struct _node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void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*data;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struct _node *next;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struct _node *prev;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 NODE;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14B8F61-B422-4159-9377-12C4F540A8CA}"/>
              </a:ext>
            </a:extLst>
          </p:cNvPr>
          <p:cNvSpPr/>
          <p:nvPr/>
        </p:nvSpPr>
        <p:spPr>
          <a:xfrm>
            <a:off x="1115616" y="2705886"/>
            <a:ext cx="432048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555DD07-C2E3-4472-B9CD-4705707CEC0B}"/>
              </a:ext>
            </a:extLst>
          </p:cNvPr>
          <p:cNvSpPr/>
          <p:nvPr/>
        </p:nvSpPr>
        <p:spPr>
          <a:xfrm>
            <a:off x="1547664" y="2705886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C228358-F8F5-4EA6-9C23-13373DCB14E9}"/>
              </a:ext>
            </a:extLst>
          </p:cNvPr>
          <p:cNvSpPr/>
          <p:nvPr/>
        </p:nvSpPr>
        <p:spPr>
          <a:xfrm>
            <a:off x="683568" y="2705886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994D97C-498C-4C94-89D6-E257D7B9FA60}"/>
              </a:ext>
            </a:extLst>
          </p:cNvPr>
          <p:cNvSpPr/>
          <p:nvPr/>
        </p:nvSpPr>
        <p:spPr>
          <a:xfrm>
            <a:off x="4716016" y="2705886"/>
            <a:ext cx="432048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*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752E4AF-7200-428C-9B46-6F301190666D}"/>
              </a:ext>
            </a:extLst>
          </p:cNvPr>
          <p:cNvSpPr/>
          <p:nvPr/>
        </p:nvSpPr>
        <p:spPr>
          <a:xfrm>
            <a:off x="5148064" y="2705886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240F660-BBA3-4E2D-A71E-3ADACE5060C6}"/>
              </a:ext>
            </a:extLst>
          </p:cNvPr>
          <p:cNvSpPr/>
          <p:nvPr/>
        </p:nvSpPr>
        <p:spPr>
          <a:xfrm>
            <a:off x="4283968" y="2705886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7167900-CE7B-4FAA-81D0-D63C949BD49D}"/>
              </a:ext>
            </a:extLst>
          </p:cNvPr>
          <p:cNvSpPr/>
          <p:nvPr/>
        </p:nvSpPr>
        <p:spPr>
          <a:xfrm>
            <a:off x="2843808" y="2705886"/>
            <a:ext cx="432048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*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99A45A1-B0A6-4FBF-9A3D-D310D7234005}"/>
              </a:ext>
            </a:extLst>
          </p:cNvPr>
          <p:cNvSpPr/>
          <p:nvPr/>
        </p:nvSpPr>
        <p:spPr>
          <a:xfrm>
            <a:off x="3275856" y="2705886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523EF21-42A0-48CB-AA54-10FAE1BB8A84}"/>
              </a:ext>
            </a:extLst>
          </p:cNvPr>
          <p:cNvSpPr/>
          <p:nvPr/>
        </p:nvSpPr>
        <p:spPr>
          <a:xfrm>
            <a:off x="2411760" y="2705886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5" name="연결선: 구부러짐 14">
            <a:extLst>
              <a:ext uri="{FF2B5EF4-FFF2-40B4-BE49-F238E27FC236}">
                <a16:creationId xmlns:a16="http://schemas.microsoft.com/office/drawing/2014/main" id="{A99B85BC-FDF5-4F6B-BBB4-CD6546B98CC5}"/>
              </a:ext>
            </a:extLst>
          </p:cNvPr>
          <p:cNvCxnSpPr>
            <a:cxnSpLocks/>
          </p:cNvCxnSpPr>
          <p:nvPr/>
        </p:nvCxnSpPr>
        <p:spPr>
          <a:xfrm rot="16200000" flipH="1">
            <a:off x="1979712" y="2489863"/>
            <a:ext cx="216024" cy="648072"/>
          </a:xfrm>
          <a:prstGeom prst="curvedConnector4">
            <a:avLst>
              <a:gd name="adj1" fmla="val -105822"/>
              <a:gd name="adj2" fmla="val 6666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연결선: 구부러짐 15">
            <a:extLst>
              <a:ext uri="{FF2B5EF4-FFF2-40B4-BE49-F238E27FC236}">
                <a16:creationId xmlns:a16="http://schemas.microsoft.com/office/drawing/2014/main" id="{C6D7F1D9-42C7-4626-9870-7E8F989F6714}"/>
              </a:ext>
            </a:extLst>
          </p:cNvPr>
          <p:cNvCxnSpPr>
            <a:cxnSpLocks/>
            <a:stCxn id="11" idx="2"/>
            <a:endCxn id="13" idx="3"/>
          </p:cNvCxnSpPr>
          <p:nvPr/>
        </p:nvCxnSpPr>
        <p:spPr>
          <a:xfrm rot="5400000" flipH="1">
            <a:off x="3995936" y="2633878"/>
            <a:ext cx="216024" cy="792088"/>
          </a:xfrm>
          <a:prstGeom prst="curvedConnector4">
            <a:avLst>
              <a:gd name="adj1" fmla="val -105822"/>
              <a:gd name="adj2" fmla="val 63636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연결선: 구부러짐 19">
            <a:extLst>
              <a:ext uri="{FF2B5EF4-FFF2-40B4-BE49-F238E27FC236}">
                <a16:creationId xmlns:a16="http://schemas.microsoft.com/office/drawing/2014/main" id="{629A0AC0-CCBA-44C1-B165-48A452F724DB}"/>
              </a:ext>
            </a:extLst>
          </p:cNvPr>
          <p:cNvCxnSpPr>
            <a:cxnSpLocks/>
          </p:cNvCxnSpPr>
          <p:nvPr/>
        </p:nvCxnSpPr>
        <p:spPr>
          <a:xfrm rot="16200000" flipH="1">
            <a:off x="3779912" y="2417855"/>
            <a:ext cx="216024" cy="792088"/>
          </a:xfrm>
          <a:prstGeom prst="curvedConnector4">
            <a:avLst>
              <a:gd name="adj1" fmla="val -105822"/>
              <a:gd name="adj2" fmla="val 63636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연결선: 구부러짐 24">
            <a:extLst>
              <a:ext uri="{FF2B5EF4-FFF2-40B4-BE49-F238E27FC236}">
                <a16:creationId xmlns:a16="http://schemas.microsoft.com/office/drawing/2014/main" id="{C9E1BCC4-7F3B-432C-B059-96819D35DEB6}"/>
              </a:ext>
            </a:extLst>
          </p:cNvPr>
          <p:cNvCxnSpPr>
            <a:cxnSpLocks/>
            <a:stCxn id="14" idx="2"/>
            <a:endCxn id="7" idx="3"/>
          </p:cNvCxnSpPr>
          <p:nvPr/>
        </p:nvCxnSpPr>
        <p:spPr>
          <a:xfrm rot="5400000" flipH="1">
            <a:off x="2195736" y="2705886"/>
            <a:ext cx="216024" cy="648072"/>
          </a:xfrm>
          <a:prstGeom prst="curvedConnector4">
            <a:avLst>
              <a:gd name="adj1" fmla="val -105822"/>
              <a:gd name="adj2" fmla="val 6666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640B876-D32D-462B-B71C-F72B15BA539B}"/>
              </a:ext>
            </a:extLst>
          </p:cNvPr>
          <p:cNvSpPr txBox="1"/>
          <p:nvPr/>
        </p:nvSpPr>
        <p:spPr>
          <a:xfrm>
            <a:off x="950700" y="2323180"/>
            <a:ext cx="864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head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A344485-E692-4D3D-993B-E9499A07ADDE}"/>
              </a:ext>
            </a:extLst>
          </p:cNvPr>
          <p:cNvSpPr txBox="1"/>
          <p:nvPr/>
        </p:nvSpPr>
        <p:spPr>
          <a:xfrm>
            <a:off x="5292080" y="116632"/>
            <a:ext cx="453650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문제점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: 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loose coupling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의 문제가 있다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: 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동기화의 문제가 있다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  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4B3A847-1508-4D05-B05E-6D27047FC01D}"/>
              </a:ext>
            </a:extLst>
          </p:cNvPr>
          <p:cNvSpPr/>
          <p:nvPr/>
        </p:nvSpPr>
        <p:spPr>
          <a:xfrm>
            <a:off x="2627784" y="4005064"/>
            <a:ext cx="1368152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ko-KR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홍길동</a:t>
            </a:r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76AAC90-3C51-40BC-BF57-654E538F9E6C}"/>
              </a:ext>
            </a:extLst>
          </p:cNvPr>
          <p:cNvSpPr/>
          <p:nvPr/>
        </p:nvSpPr>
        <p:spPr>
          <a:xfrm>
            <a:off x="4788024" y="4005064"/>
            <a:ext cx="1368152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ko-KR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임꺽정</a:t>
            </a:r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0" name="연결선: 구부러짐 29">
            <a:extLst>
              <a:ext uri="{FF2B5EF4-FFF2-40B4-BE49-F238E27FC236}">
                <a16:creationId xmlns:a16="http://schemas.microsoft.com/office/drawing/2014/main" id="{CB4EE8B2-67F8-4180-B6D9-65ED59B885F2}"/>
              </a:ext>
            </a:extLst>
          </p:cNvPr>
          <p:cNvCxnSpPr>
            <a:cxnSpLocks/>
            <a:stCxn id="12" idx="2"/>
            <a:endCxn id="28" idx="0"/>
          </p:cNvCxnSpPr>
          <p:nvPr/>
        </p:nvCxnSpPr>
        <p:spPr>
          <a:xfrm rot="16200000" flipH="1">
            <a:off x="2752281" y="3445485"/>
            <a:ext cx="867130" cy="252028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연결선: 구부러짐 30">
            <a:extLst>
              <a:ext uri="{FF2B5EF4-FFF2-40B4-BE49-F238E27FC236}">
                <a16:creationId xmlns:a16="http://schemas.microsoft.com/office/drawing/2014/main" id="{73A346EF-83CE-41B5-ABA8-06045678AD09}"/>
              </a:ext>
            </a:extLst>
          </p:cNvPr>
          <p:cNvCxnSpPr>
            <a:cxnSpLocks/>
            <a:stCxn id="8" idx="2"/>
            <a:endCxn id="29" idx="0"/>
          </p:cNvCxnSpPr>
          <p:nvPr/>
        </p:nvCxnSpPr>
        <p:spPr>
          <a:xfrm rot="16200000" flipH="1">
            <a:off x="4768505" y="3301469"/>
            <a:ext cx="867130" cy="540060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30777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6FAF5D6-2BC6-42EA-83CF-A2DFE1A00448}"/>
              </a:ext>
            </a:extLst>
          </p:cNvPr>
          <p:cNvSpPr txBox="1"/>
          <p:nvPr/>
        </p:nvSpPr>
        <p:spPr>
          <a:xfrm>
            <a:off x="323528" y="116632"/>
            <a:ext cx="3288080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typedef struct _node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struct _node *next;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struct _node *prev;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 NODE;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typedef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struct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 </a:t>
            </a:r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char name[20];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NODE list;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 SAWON;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A344485-E692-4D3D-993B-E9499A07ADDE}"/>
              </a:ext>
            </a:extLst>
          </p:cNvPr>
          <p:cNvSpPr txBox="1"/>
          <p:nvPr/>
        </p:nvSpPr>
        <p:spPr>
          <a:xfrm>
            <a:off x="4644008" y="398440"/>
            <a:ext cx="453650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문제점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: 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loose coupling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의 문제가 있다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: 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동기화의 문제가 있다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  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해결책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: 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data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를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list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에 넣지말고</a:t>
            </a:r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list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를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data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에 넣어라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FC1D7BA-7740-40AB-B70D-0BBF77E1D269}"/>
              </a:ext>
            </a:extLst>
          </p:cNvPr>
          <p:cNvSpPr/>
          <p:nvPr/>
        </p:nvSpPr>
        <p:spPr>
          <a:xfrm>
            <a:off x="1043608" y="4005064"/>
            <a:ext cx="1368152" cy="360040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ko-KR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홍길동</a:t>
            </a:r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E5BFD16-C41B-4BFA-8206-DDB2ACD19425}"/>
              </a:ext>
            </a:extLst>
          </p:cNvPr>
          <p:cNvSpPr/>
          <p:nvPr/>
        </p:nvSpPr>
        <p:spPr>
          <a:xfrm>
            <a:off x="1043608" y="4365104"/>
            <a:ext cx="1368152" cy="360040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E8D11EF-D2A6-49BA-B95C-42C20B7531A9}"/>
              </a:ext>
            </a:extLst>
          </p:cNvPr>
          <p:cNvSpPr/>
          <p:nvPr/>
        </p:nvSpPr>
        <p:spPr>
          <a:xfrm>
            <a:off x="1043608" y="4725144"/>
            <a:ext cx="1368152" cy="360040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CE8C149-88E7-468A-9324-277197CE1AC2}"/>
              </a:ext>
            </a:extLst>
          </p:cNvPr>
          <p:cNvSpPr txBox="1"/>
          <p:nvPr/>
        </p:nvSpPr>
        <p:spPr>
          <a:xfrm>
            <a:off x="236761" y="3972894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name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BE69287-8AAA-4379-B325-139C12B738D5}"/>
              </a:ext>
            </a:extLst>
          </p:cNvPr>
          <p:cNvSpPr txBox="1"/>
          <p:nvPr/>
        </p:nvSpPr>
        <p:spPr>
          <a:xfrm>
            <a:off x="-468560" y="4327809"/>
            <a:ext cx="1454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list.next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4448B2B-6CB1-4C64-8CF1-CEFF0D89F752}"/>
              </a:ext>
            </a:extLst>
          </p:cNvPr>
          <p:cNvSpPr txBox="1"/>
          <p:nvPr/>
        </p:nvSpPr>
        <p:spPr>
          <a:xfrm>
            <a:off x="-468560" y="4691301"/>
            <a:ext cx="1454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list.prev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13FFE26A-6DD2-46AE-A359-6DC992E1BF74}"/>
              </a:ext>
            </a:extLst>
          </p:cNvPr>
          <p:cNvSpPr/>
          <p:nvPr/>
        </p:nvSpPr>
        <p:spPr>
          <a:xfrm>
            <a:off x="3491880" y="4028753"/>
            <a:ext cx="1368152" cy="360040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ko-KR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임꺽정</a:t>
            </a:r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7D90E41-4CA0-4698-8ABA-CB0641C64377}"/>
              </a:ext>
            </a:extLst>
          </p:cNvPr>
          <p:cNvSpPr/>
          <p:nvPr/>
        </p:nvSpPr>
        <p:spPr>
          <a:xfrm>
            <a:off x="3491880" y="4388793"/>
            <a:ext cx="1368152" cy="360040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FAD63F95-4328-47EC-ACB2-6E85007EB85B}"/>
              </a:ext>
            </a:extLst>
          </p:cNvPr>
          <p:cNvSpPr/>
          <p:nvPr/>
        </p:nvSpPr>
        <p:spPr>
          <a:xfrm>
            <a:off x="3491880" y="4748833"/>
            <a:ext cx="1368152" cy="360040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3011A445-2331-4055-A9E4-DEB0B1CED2D2}"/>
              </a:ext>
            </a:extLst>
          </p:cNvPr>
          <p:cNvCxnSpPr>
            <a:cxnSpLocks/>
            <a:stCxn id="35" idx="3"/>
          </p:cNvCxnSpPr>
          <p:nvPr/>
        </p:nvCxnSpPr>
        <p:spPr>
          <a:xfrm flipV="1">
            <a:off x="2411760" y="4388794"/>
            <a:ext cx="1080120" cy="1563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474859AD-B554-4771-BBC7-BE1100A66E23}"/>
              </a:ext>
            </a:extLst>
          </p:cNvPr>
          <p:cNvCxnSpPr>
            <a:cxnSpLocks/>
            <a:stCxn id="42" idx="1"/>
          </p:cNvCxnSpPr>
          <p:nvPr/>
        </p:nvCxnSpPr>
        <p:spPr>
          <a:xfrm flipH="1" flipV="1">
            <a:off x="2411760" y="4372914"/>
            <a:ext cx="1080120" cy="55593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4C1D0355-F0D9-4FED-83EC-2B5C6DF3B6B5}"/>
              </a:ext>
            </a:extLst>
          </p:cNvPr>
          <p:cNvCxnSpPr>
            <a:cxnSpLocks/>
          </p:cNvCxnSpPr>
          <p:nvPr/>
        </p:nvCxnSpPr>
        <p:spPr>
          <a:xfrm flipH="1">
            <a:off x="4860032" y="4394941"/>
            <a:ext cx="100811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BB2C3BC7-B021-4610-A1B7-04FD1EEEFC19}"/>
              </a:ext>
            </a:extLst>
          </p:cNvPr>
          <p:cNvCxnSpPr>
            <a:cxnSpLocks/>
          </p:cNvCxnSpPr>
          <p:nvPr/>
        </p:nvCxnSpPr>
        <p:spPr>
          <a:xfrm flipH="1">
            <a:off x="4860032" y="4028753"/>
            <a:ext cx="100811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D4E92BF8-CD9F-4904-A041-E6DB1DF8FD8A}"/>
              </a:ext>
            </a:extLst>
          </p:cNvPr>
          <p:cNvCxnSpPr/>
          <p:nvPr/>
        </p:nvCxnSpPr>
        <p:spPr>
          <a:xfrm flipV="1">
            <a:off x="5220072" y="4044634"/>
            <a:ext cx="0" cy="35600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68D0D4C5-CAA9-43BF-A137-F5F6F4419C46}"/>
              </a:ext>
            </a:extLst>
          </p:cNvPr>
          <p:cNvSpPr txBox="1"/>
          <p:nvPr/>
        </p:nvSpPr>
        <p:spPr>
          <a:xfrm>
            <a:off x="5227504" y="3988683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20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257FDFF-DD4D-4202-B30F-479DBC95452A}"/>
              </a:ext>
            </a:extLst>
          </p:cNvPr>
          <p:cNvSpPr txBox="1"/>
          <p:nvPr/>
        </p:nvSpPr>
        <p:spPr>
          <a:xfrm>
            <a:off x="5933162" y="4185084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temp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FF6E40D-E1EC-452D-9670-E84A855A1724}"/>
              </a:ext>
            </a:extLst>
          </p:cNvPr>
          <p:cNvSpPr txBox="1"/>
          <p:nvPr/>
        </p:nvSpPr>
        <p:spPr>
          <a:xfrm>
            <a:off x="5968785" y="3828698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s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378E441-4DED-4E93-9194-F09AA45F1B6E}"/>
              </a:ext>
            </a:extLst>
          </p:cNvPr>
          <p:cNvSpPr txBox="1"/>
          <p:nvPr/>
        </p:nvSpPr>
        <p:spPr>
          <a:xfrm>
            <a:off x="976179" y="5301208"/>
            <a:ext cx="45576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s = (SAWON*)((char*)temp - 20);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57AA911-C9A7-4E89-B64E-15056E2DA74C}"/>
              </a:ext>
            </a:extLst>
          </p:cNvPr>
          <p:cNvSpPr txBox="1"/>
          <p:nvPr/>
        </p:nvSpPr>
        <p:spPr>
          <a:xfrm>
            <a:off x="6800529" y="3788628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1000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4DA1F03-8626-4A4A-AB97-FADF32A7C0B2}"/>
              </a:ext>
            </a:extLst>
          </p:cNvPr>
          <p:cNvSpPr txBox="1"/>
          <p:nvPr/>
        </p:nvSpPr>
        <p:spPr>
          <a:xfrm>
            <a:off x="6800529" y="4202856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1020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45971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>
            <a:extLst>
              <a:ext uri="{FF2B5EF4-FFF2-40B4-BE49-F238E27FC236}">
                <a16:creationId xmlns:a16="http://schemas.microsoft.com/office/drawing/2014/main" id="{13FFE26A-6DD2-46AE-A359-6DC992E1BF74}"/>
              </a:ext>
            </a:extLst>
          </p:cNvPr>
          <p:cNvSpPr/>
          <p:nvPr/>
        </p:nvSpPr>
        <p:spPr>
          <a:xfrm>
            <a:off x="246263" y="260648"/>
            <a:ext cx="1368152" cy="360040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ko-KR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임꺽정</a:t>
            </a:r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7D90E41-4CA0-4698-8ABA-CB0641C64377}"/>
              </a:ext>
            </a:extLst>
          </p:cNvPr>
          <p:cNvSpPr/>
          <p:nvPr/>
        </p:nvSpPr>
        <p:spPr>
          <a:xfrm>
            <a:off x="246263" y="620688"/>
            <a:ext cx="1368152" cy="360040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FAD63F95-4328-47EC-ACB2-6E85007EB85B}"/>
              </a:ext>
            </a:extLst>
          </p:cNvPr>
          <p:cNvSpPr/>
          <p:nvPr/>
        </p:nvSpPr>
        <p:spPr>
          <a:xfrm>
            <a:off x="246263" y="980728"/>
            <a:ext cx="1368152" cy="360040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4C1D0355-F0D9-4FED-83EC-2B5C6DF3B6B5}"/>
              </a:ext>
            </a:extLst>
          </p:cNvPr>
          <p:cNvCxnSpPr>
            <a:cxnSpLocks/>
          </p:cNvCxnSpPr>
          <p:nvPr/>
        </p:nvCxnSpPr>
        <p:spPr>
          <a:xfrm flipH="1">
            <a:off x="1614415" y="626836"/>
            <a:ext cx="100811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BB2C3BC7-B021-4610-A1B7-04FD1EEEFC19}"/>
              </a:ext>
            </a:extLst>
          </p:cNvPr>
          <p:cNvCxnSpPr>
            <a:cxnSpLocks/>
          </p:cNvCxnSpPr>
          <p:nvPr/>
        </p:nvCxnSpPr>
        <p:spPr>
          <a:xfrm flipH="1">
            <a:off x="1614415" y="260648"/>
            <a:ext cx="100811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D4E92BF8-CD9F-4904-A041-E6DB1DF8FD8A}"/>
              </a:ext>
            </a:extLst>
          </p:cNvPr>
          <p:cNvCxnSpPr/>
          <p:nvPr/>
        </p:nvCxnSpPr>
        <p:spPr>
          <a:xfrm flipV="1">
            <a:off x="1974455" y="276529"/>
            <a:ext cx="0" cy="35600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68D0D4C5-CAA9-43BF-A137-F5F6F4419C46}"/>
              </a:ext>
            </a:extLst>
          </p:cNvPr>
          <p:cNvSpPr txBox="1"/>
          <p:nvPr/>
        </p:nvSpPr>
        <p:spPr>
          <a:xfrm>
            <a:off x="2102307" y="228473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20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257FDFF-DD4D-4202-B30F-479DBC95452A}"/>
              </a:ext>
            </a:extLst>
          </p:cNvPr>
          <p:cNvSpPr txBox="1"/>
          <p:nvPr/>
        </p:nvSpPr>
        <p:spPr>
          <a:xfrm>
            <a:off x="2687545" y="416979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temp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FF6E40D-E1EC-452D-9670-E84A855A1724}"/>
              </a:ext>
            </a:extLst>
          </p:cNvPr>
          <p:cNvSpPr txBox="1"/>
          <p:nvPr/>
        </p:nvSpPr>
        <p:spPr>
          <a:xfrm>
            <a:off x="2723168" y="60593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s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378E441-4DED-4E93-9194-F09AA45F1B6E}"/>
              </a:ext>
            </a:extLst>
          </p:cNvPr>
          <p:cNvSpPr txBox="1"/>
          <p:nvPr/>
        </p:nvSpPr>
        <p:spPr>
          <a:xfrm>
            <a:off x="179512" y="3140968"/>
            <a:ext cx="92127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s = (SAWON*)((char*)temp - (unsigned long)&amp;((SAWON*)0)-&gt;list1 );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57AA911-C9A7-4E89-B64E-15056E2DA74C}"/>
              </a:ext>
            </a:extLst>
          </p:cNvPr>
          <p:cNvSpPr txBox="1"/>
          <p:nvPr/>
        </p:nvSpPr>
        <p:spPr>
          <a:xfrm>
            <a:off x="3554912" y="20523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4DA1F03-8626-4A4A-AB97-FADF32A7C0B2}"/>
              </a:ext>
            </a:extLst>
          </p:cNvPr>
          <p:cNvSpPr txBox="1"/>
          <p:nvPr/>
        </p:nvSpPr>
        <p:spPr>
          <a:xfrm>
            <a:off x="3554912" y="1114529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28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8FD793B-FAA8-46EE-AEA1-B323A88D2A5F}"/>
              </a:ext>
            </a:extLst>
          </p:cNvPr>
          <p:cNvSpPr txBox="1"/>
          <p:nvPr/>
        </p:nvSpPr>
        <p:spPr>
          <a:xfrm>
            <a:off x="4644008" y="398440"/>
            <a:ext cx="45365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문제점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: 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하나의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NODE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가 하나의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list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에만</a:t>
            </a:r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포함 가능하다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 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해결책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: 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구조체 멤버의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offset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을 이용하자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 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9EEDB34-E043-4E43-8660-AFCBC999187A}"/>
              </a:ext>
            </a:extLst>
          </p:cNvPr>
          <p:cNvSpPr txBox="1"/>
          <p:nvPr/>
        </p:nvSpPr>
        <p:spPr>
          <a:xfrm>
            <a:off x="1630572" y="760638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list1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242AF87-FE00-498B-81AB-3AC20A0DDA6B}"/>
              </a:ext>
            </a:extLst>
          </p:cNvPr>
          <p:cNvSpPr/>
          <p:nvPr/>
        </p:nvSpPr>
        <p:spPr>
          <a:xfrm>
            <a:off x="246263" y="1340767"/>
            <a:ext cx="1368152" cy="360040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431E321-382A-4FF6-A8B9-619FE7F09C0F}"/>
              </a:ext>
            </a:extLst>
          </p:cNvPr>
          <p:cNvSpPr/>
          <p:nvPr/>
        </p:nvSpPr>
        <p:spPr>
          <a:xfrm>
            <a:off x="246263" y="1700807"/>
            <a:ext cx="1368152" cy="360040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31F7D32-4A53-48F7-AF70-DC50D1F824E4}"/>
              </a:ext>
            </a:extLst>
          </p:cNvPr>
          <p:cNvSpPr txBox="1"/>
          <p:nvPr/>
        </p:nvSpPr>
        <p:spPr>
          <a:xfrm>
            <a:off x="1614415" y="1514639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list2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3DF6875D-9378-4488-B839-460ED53C7C46}"/>
              </a:ext>
            </a:extLst>
          </p:cNvPr>
          <p:cNvCxnSpPr>
            <a:cxnSpLocks/>
          </p:cNvCxnSpPr>
          <p:nvPr/>
        </p:nvCxnSpPr>
        <p:spPr>
          <a:xfrm flipH="1">
            <a:off x="1627654" y="1341501"/>
            <a:ext cx="100811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0B09E31-4A73-4F91-AF83-146BAC914A31}"/>
              </a:ext>
            </a:extLst>
          </p:cNvPr>
          <p:cNvSpPr txBox="1"/>
          <p:nvPr/>
        </p:nvSpPr>
        <p:spPr>
          <a:xfrm>
            <a:off x="1885074" y="1008009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28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02298294-E5A3-4EBC-B331-CBA246DCA503}"/>
              </a:ext>
            </a:extLst>
          </p:cNvPr>
          <p:cNvCxnSpPr>
            <a:cxnSpLocks/>
          </p:cNvCxnSpPr>
          <p:nvPr/>
        </p:nvCxnSpPr>
        <p:spPr>
          <a:xfrm flipV="1">
            <a:off x="1835696" y="276529"/>
            <a:ext cx="0" cy="107899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A2808203-08BE-4B0A-A964-97075E5CCD45}"/>
              </a:ext>
            </a:extLst>
          </p:cNvPr>
          <p:cNvSpPr txBox="1"/>
          <p:nvPr/>
        </p:nvSpPr>
        <p:spPr>
          <a:xfrm>
            <a:off x="3548216" y="411115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20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8693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15AB9C4-DB6B-4268-8B51-CEB5C5AB1D76}"/>
              </a:ext>
            </a:extLst>
          </p:cNvPr>
          <p:cNvSpPr txBox="1"/>
          <p:nvPr/>
        </p:nvSpPr>
        <p:spPr>
          <a:xfrm>
            <a:off x="179512" y="332656"/>
            <a:ext cx="8930650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#define offsetof(TYPE, MEMBER) ((size_t) &amp;((TYPE *)0)-&gt;MEMBER)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#define container_of(ptr, type, member) ({			\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const typeof( ((type *)0)-&gt;member ) *__mptr = (ptr);	\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(type *)( (char *)__mptr - offsetof(type,member) );})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#define list_entry(ptr, type, member) \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container_of(ptr, type, member)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44065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15AB9C4-DB6B-4268-8B51-CEB5C5AB1D76}"/>
              </a:ext>
            </a:extLst>
          </p:cNvPr>
          <p:cNvSpPr txBox="1"/>
          <p:nvPr/>
        </p:nvSpPr>
        <p:spPr>
          <a:xfrm>
            <a:off x="107504" y="44624"/>
            <a:ext cx="441659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struct task_struct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int state;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int pid;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struct list_head tasks;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...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struct list_head children;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struct list_head sibling;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};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6757E1-6512-4164-946C-89250218970D}"/>
              </a:ext>
            </a:extLst>
          </p:cNvPr>
          <p:cNvSpPr txBox="1"/>
          <p:nvPr/>
        </p:nvSpPr>
        <p:spPr>
          <a:xfrm>
            <a:off x="4644008" y="116632"/>
            <a:ext cx="5288627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struct inode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int ino;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int uid, gid;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struct list_head i_wb_list;    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struct list_head i_lru;    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struct list_head i_sb_list;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};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61755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F7A2C8D-0E41-4E52-B89E-7407C47671AF}"/>
              </a:ext>
            </a:extLst>
          </p:cNvPr>
          <p:cNvSpPr txBox="1"/>
          <p:nvPr/>
        </p:nvSpPr>
        <p:spPr>
          <a:xfrm>
            <a:off x="827584" y="260648"/>
            <a:ext cx="21595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O(N) =&gt; O(N/M)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F1F5DBE-1DC3-491B-B814-178222C06E5C}"/>
              </a:ext>
            </a:extLst>
          </p:cNvPr>
          <p:cNvSpPr/>
          <p:nvPr/>
        </p:nvSpPr>
        <p:spPr>
          <a:xfrm>
            <a:off x="827584" y="1196752"/>
            <a:ext cx="576064" cy="43204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94B2684-75F5-4375-A8BB-DD9A6439B739}"/>
              </a:ext>
            </a:extLst>
          </p:cNvPr>
          <p:cNvSpPr/>
          <p:nvPr/>
        </p:nvSpPr>
        <p:spPr>
          <a:xfrm>
            <a:off x="1403648" y="1196752"/>
            <a:ext cx="576064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*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8733E32-73C7-4DAC-805D-BABD03E2F82D}"/>
              </a:ext>
            </a:extLst>
          </p:cNvPr>
          <p:cNvSpPr/>
          <p:nvPr/>
        </p:nvSpPr>
        <p:spPr>
          <a:xfrm>
            <a:off x="827584" y="1628800"/>
            <a:ext cx="576064" cy="43204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2029C72-6830-4D83-BD85-14A7EFA9CDDA}"/>
              </a:ext>
            </a:extLst>
          </p:cNvPr>
          <p:cNvSpPr/>
          <p:nvPr/>
        </p:nvSpPr>
        <p:spPr>
          <a:xfrm>
            <a:off x="1403648" y="1628800"/>
            <a:ext cx="576064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B971E45-115E-474E-B980-793781511EB4}"/>
              </a:ext>
            </a:extLst>
          </p:cNvPr>
          <p:cNvSpPr/>
          <p:nvPr/>
        </p:nvSpPr>
        <p:spPr>
          <a:xfrm>
            <a:off x="827584" y="2060848"/>
            <a:ext cx="576064" cy="43204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B67EC71-1816-468B-8CD0-8437201AE55C}"/>
              </a:ext>
            </a:extLst>
          </p:cNvPr>
          <p:cNvSpPr/>
          <p:nvPr/>
        </p:nvSpPr>
        <p:spPr>
          <a:xfrm>
            <a:off x="1403648" y="2060848"/>
            <a:ext cx="576064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6C61811-8689-45ED-B320-D3F4EA254CDD}"/>
              </a:ext>
            </a:extLst>
          </p:cNvPr>
          <p:cNvSpPr/>
          <p:nvPr/>
        </p:nvSpPr>
        <p:spPr>
          <a:xfrm>
            <a:off x="827584" y="2492896"/>
            <a:ext cx="576064" cy="43204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B3B9E1D-0646-4A5B-8FE7-2C6F37EB71A3}"/>
              </a:ext>
            </a:extLst>
          </p:cNvPr>
          <p:cNvSpPr/>
          <p:nvPr/>
        </p:nvSpPr>
        <p:spPr>
          <a:xfrm>
            <a:off x="1403648" y="2492896"/>
            <a:ext cx="576064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67F7B3F-998A-45F1-A5A0-B28041144D5D}"/>
              </a:ext>
            </a:extLst>
          </p:cNvPr>
          <p:cNvSpPr/>
          <p:nvPr/>
        </p:nvSpPr>
        <p:spPr>
          <a:xfrm>
            <a:off x="827584" y="2924944"/>
            <a:ext cx="576064" cy="43204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C7A8BCD-77A7-45F3-A844-020A315EB1CC}"/>
              </a:ext>
            </a:extLst>
          </p:cNvPr>
          <p:cNvSpPr/>
          <p:nvPr/>
        </p:nvSpPr>
        <p:spPr>
          <a:xfrm>
            <a:off x="1403648" y="2924944"/>
            <a:ext cx="576064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D4F1A1F-52D8-4E87-B507-F87C819B6BC2}"/>
              </a:ext>
            </a:extLst>
          </p:cNvPr>
          <p:cNvSpPr/>
          <p:nvPr/>
        </p:nvSpPr>
        <p:spPr>
          <a:xfrm>
            <a:off x="827584" y="3356992"/>
            <a:ext cx="576064" cy="43204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695921E-D651-422E-B873-6E800229F6BC}"/>
              </a:ext>
            </a:extLst>
          </p:cNvPr>
          <p:cNvSpPr/>
          <p:nvPr/>
        </p:nvSpPr>
        <p:spPr>
          <a:xfrm>
            <a:off x="1403648" y="3356992"/>
            <a:ext cx="576064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5A26A8D-F9DC-49E2-9189-279A20CC0B47}"/>
              </a:ext>
            </a:extLst>
          </p:cNvPr>
          <p:cNvSpPr/>
          <p:nvPr/>
        </p:nvSpPr>
        <p:spPr>
          <a:xfrm>
            <a:off x="827584" y="3789040"/>
            <a:ext cx="576064" cy="43204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EFE3ECD-6B9E-421C-A8AF-95AECAD384AC}"/>
              </a:ext>
            </a:extLst>
          </p:cNvPr>
          <p:cNvSpPr/>
          <p:nvPr/>
        </p:nvSpPr>
        <p:spPr>
          <a:xfrm>
            <a:off x="1403648" y="3789040"/>
            <a:ext cx="576064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E019A5C-4775-4519-BEB0-E0A34BC8079B}"/>
              </a:ext>
            </a:extLst>
          </p:cNvPr>
          <p:cNvSpPr/>
          <p:nvPr/>
        </p:nvSpPr>
        <p:spPr>
          <a:xfrm>
            <a:off x="827584" y="4221088"/>
            <a:ext cx="576064" cy="43204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7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0D53C96-49F8-4933-A3BF-722B6A1BC1E1}"/>
              </a:ext>
            </a:extLst>
          </p:cNvPr>
          <p:cNvSpPr/>
          <p:nvPr/>
        </p:nvSpPr>
        <p:spPr>
          <a:xfrm>
            <a:off x="1403648" y="4221088"/>
            <a:ext cx="576064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E2A20DD-9ADB-4A95-8806-F9767A067182}"/>
              </a:ext>
            </a:extLst>
          </p:cNvPr>
          <p:cNvSpPr/>
          <p:nvPr/>
        </p:nvSpPr>
        <p:spPr>
          <a:xfrm>
            <a:off x="2984770" y="1226276"/>
            <a:ext cx="867150" cy="360040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1000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FFF3057-6D0C-4503-8CED-D70FA16D47C7}"/>
              </a:ext>
            </a:extLst>
          </p:cNvPr>
          <p:cNvSpPr/>
          <p:nvPr/>
        </p:nvSpPr>
        <p:spPr>
          <a:xfrm>
            <a:off x="2984770" y="1586316"/>
            <a:ext cx="867150" cy="360040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091C54E-3FE9-4939-BC80-2CB9482A5711}"/>
              </a:ext>
            </a:extLst>
          </p:cNvPr>
          <p:cNvSpPr/>
          <p:nvPr/>
        </p:nvSpPr>
        <p:spPr>
          <a:xfrm>
            <a:off x="2984770" y="1946356"/>
            <a:ext cx="867150" cy="360040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AABBB76-4273-4984-9DE2-1DC2319A48F2}"/>
              </a:ext>
            </a:extLst>
          </p:cNvPr>
          <p:cNvSpPr txBox="1"/>
          <p:nvPr/>
        </p:nvSpPr>
        <p:spPr>
          <a:xfrm>
            <a:off x="4716016" y="260648"/>
            <a:ext cx="18774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1000%8 =&gt; 0 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8DAC5B58-BD75-45B9-B78E-E18D82DD08F9}"/>
              </a:ext>
            </a:extLst>
          </p:cNvPr>
          <p:cNvCxnSpPr>
            <a:stCxn id="6" idx="3"/>
          </p:cNvCxnSpPr>
          <p:nvPr/>
        </p:nvCxnSpPr>
        <p:spPr>
          <a:xfrm>
            <a:off x="1979712" y="1412776"/>
            <a:ext cx="1005058" cy="173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EAF5054D-5685-4789-B47F-BE799ECA3BA9}"/>
              </a:ext>
            </a:extLst>
          </p:cNvPr>
          <p:cNvCxnSpPr>
            <a:cxnSpLocks/>
            <a:stCxn id="27" idx="1"/>
          </p:cNvCxnSpPr>
          <p:nvPr/>
        </p:nvCxnSpPr>
        <p:spPr>
          <a:xfrm flipH="1" flipV="1">
            <a:off x="1979712" y="1196752"/>
            <a:ext cx="1005058" cy="929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B4A79DB-B907-4C6C-B923-001F58B6AC22}"/>
              </a:ext>
            </a:extLst>
          </p:cNvPr>
          <p:cNvSpPr/>
          <p:nvPr/>
        </p:nvSpPr>
        <p:spPr>
          <a:xfrm>
            <a:off x="4427984" y="1226276"/>
            <a:ext cx="867150" cy="360040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1008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3ABBBC4-1029-430F-A789-C0253E083743}"/>
              </a:ext>
            </a:extLst>
          </p:cNvPr>
          <p:cNvSpPr/>
          <p:nvPr/>
        </p:nvSpPr>
        <p:spPr>
          <a:xfrm>
            <a:off x="4427984" y="1586316"/>
            <a:ext cx="867150" cy="360040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10A67E15-FC68-463D-BB30-E260577E17D5}"/>
              </a:ext>
            </a:extLst>
          </p:cNvPr>
          <p:cNvSpPr/>
          <p:nvPr/>
        </p:nvSpPr>
        <p:spPr>
          <a:xfrm>
            <a:off x="4427984" y="1946356"/>
            <a:ext cx="867150" cy="360040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881EFA24-46B7-4239-A492-01371558133D}"/>
              </a:ext>
            </a:extLst>
          </p:cNvPr>
          <p:cNvCxnSpPr>
            <a:cxnSpLocks/>
            <a:stCxn id="26" idx="3"/>
          </p:cNvCxnSpPr>
          <p:nvPr/>
        </p:nvCxnSpPr>
        <p:spPr>
          <a:xfrm flipV="1">
            <a:off x="3851920" y="1628800"/>
            <a:ext cx="648072" cy="137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33146D76-7688-474A-89D4-0965985DF0AA}"/>
              </a:ext>
            </a:extLst>
          </p:cNvPr>
          <p:cNvCxnSpPr>
            <a:cxnSpLocks/>
            <a:stCxn id="37" idx="1"/>
          </p:cNvCxnSpPr>
          <p:nvPr/>
        </p:nvCxnSpPr>
        <p:spPr>
          <a:xfrm flipH="1" flipV="1">
            <a:off x="3887924" y="1586316"/>
            <a:ext cx="540060" cy="540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E42CE008-404D-4569-A313-F8AC08C74151}"/>
              </a:ext>
            </a:extLst>
          </p:cNvPr>
          <p:cNvSpPr txBox="1"/>
          <p:nvPr/>
        </p:nvSpPr>
        <p:spPr>
          <a:xfrm>
            <a:off x="3009390" y="2492896"/>
            <a:ext cx="5763116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struct hlist_head 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struct hlist_node *first;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};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struct hlist_node 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struct hlist_node *next, **pprev;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};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typedef struct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int sid;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struct hlist_node hash;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 SAWON;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70735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F7A2C8D-0E41-4E52-B89E-7407C47671AF}"/>
              </a:ext>
            </a:extLst>
          </p:cNvPr>
          <p:cNvSpPr txBox="1"/>
          <p:nvPr/>
        </p:nvSpPr>
        <p:spPr>
          <a:xfrm>
            <a:off x="827584" y="260648"/>
            <a:ext cx="21595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O(N) =&gt; O(N/M)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F1F5DBE-1DC3-491B-B814-178222C06E5C}"/>
              </a:ext>
            </a:extLst>
          </p:cNvPr>
          <p:cNvSpPr/>
          <p:nvPr/>
        </p:nvSpPr>
        <p:spPr>
          <a:xfrm>
            <a:off x="827584" y="1196752"/>
            <a:ext cx="576064" cy="43204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94B2684-75F5-4375-A8BB-DD9A6439B739}"/>
              </a:ext>
            </a:extLst>
          </p:cNvPr>
          <p:cNvSpPr/>
          <p:nvPr/>
        </p:nvSpPr>
        <p:spPr>
          <a:xfrm>
            <a:off x="1403648" y="1196752"/>
            <a:ext cx="576064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8733E32-73C7-4DAC-805D-BABD03E2F82D}"/>
              </a:ext>
            </a:extLst>
          </p:cNvPr>
          <p:cNvSpPr/>
          <p:nvPr/>
        </p:nvSpPr>
        <p:spPr>
          <a:xfrm>
            <a:off x="827584" y="1628800"/>
            <a:ext cx="576064" cy="43204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2029C72-6830-4D83-BD85-14A7EFA9CDDA}"/>
              </a:ext>
            </a:extLst>
          </p:cNvPr>
          <p:cNvSpPr/>
          <p:nvPr/>
        </p:nvSpPr>
        <p:spPr>
          <a:xfrm>
            <a:off x="1403648" y="1628800"/>
            <a:ext cx="576064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B971E45-115E-474E-B980-793781511EB4}"/>
              </a:ext>
            </a:extLst>
          </p:cNvPr>
          <p:cNvSpPr/>
          <p:nvPr/>
        </p:nvSpPr>
        <p:spPr>
          <a:xfrm>
            <a:off x="827584" y="2060848"/>
            <a:ext cx="576064" cy="43204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B67EC71-1816-468B-8CD0-8437201AE55C}"/>
              </a:ext>
            </a:extLst>
          </p:cNvPr>
          <p:cNvSpPr/>
          <p:nvPr/>
        </p:nvSpPr>
        <p:spPr>
          <a:xfrm>
            <a:off x="1403648" y="2060848"/>
            <a:ext cx="576064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6C61811-8689-45ED-B320-D3F4EA254CDD}"/>
              </a:ext>
            </a:extLst>
          </p:cNvPr>
          <p:cNvSpPr/>
          <p:nvPr/>
        </p:nvSpPr>
        <p:spPr>
          <a:xfrm>
            <a:off x="827584" y="2492896"/>
            <a:ext cx="576064" cy="43204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B3B9E1D-0646-4A5B-8FE7-2C6F37EB71A3}"/>
              </a:ext>
            </a:extLst>
          </p:cNvPr>
          <p:cNvSpPr/>
          <p:nvPr/>
        </p:nvSpPr>
        <p:spPr>
          <a:xfrm>
            <a:off x="1403648" y="2492896"/>
            <a:ext cx="576064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67F7B3F-998A-45F1-A5A0-B28041144D5D}"/>
              </a:ext>
            </a:extLst>
          </p:cNvPr>
          <p:cNvSpPr/>
          <p:nvPr/>
        </p:nvSpPr>
        <p:spPr>
          <a:xfrm>
            <a:off x="827584" y="2924944"/>
            <a:ext cx="576064" cy="43204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C7A8BCD-77A7-45F3-A844-020A315EB1CC}"/>
              </a:ext>
            </a:extLst>
          </p:cNvPr>
          <p:cNvSpPr/>
          <p:nvPr/>
        </p:nvSpPr>
        <p:spPr>
          <a:xfrm>
            <a:off x="1403648" y="2924944"/>
            <a:ext cx="576064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D4F1A1F-52D8-4E87-B507-F87C819B6BC2}"/>
              </a:ext>
            </a:extLst>
          </p:cNvPr>
          <p:cNvSpPr/>
          <p:nvPr/>
        </p:nvSpPr>
        <p:spPr>
          <a:xfrm>
            <a:off x="827584" y="3356992"/>
            <a:ext cx="576064" cy="43204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695921E-D651-422E-B873-6E800229F6BC}"/>
              </a:ext>
            </a:extLst>
          </p:cNvPr>
          <p:cNvSpPr/>
          <p:nvPr/>
        </p:nvSpPr>
        <p:spPr>
          <a:xfrm>
            <a:off x="1403648" y="3356992"/>
            <a:ext cx="576064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5A26A8D-F9DC-49E2-9189-279A20CC0B47}"/>
              </a:ext>
            </a:extLst>
          </p:cNvPr>
          <p:cNvSpPr/>
          <p:nvPr/>
        </p:nvSpPr>
        <p:spPr>
          <a:xfrm>
            <a:off x="827584" y="3789040"/>
            <a:ext cx="576064" cy="43204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EFE3ECD-6B9E-421C-A8AF-95AECAD384AC}"/>
              </a:ext>
            </a:extLst>
          </p:cNvPr>
          <p:cNvSpPr/>
          <p:nvPr/>
        </p:nvSpPr>
        <p:spPr>
          <a:xfrm>
            <a:off x="1403648" y="3789040"/>
            <a:ext cx="576064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E019A5C-4775-4519-BEB0-E0A34BC8079B}"/>
              </a:ext>
            </a:extLst>
          </p:cNvPr>
          <p:cNvSpPr/>
          <p:nvPr/>
        </p:nvSpPr>
        <p:spPr>
          <a:xfrm>
            <a:off x="827584" y="4221088"/>
            <a:ext cx="576064" cy="43204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7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0D53C96-49F8-4933-A3BF-722B6A1BC1E1}"/>
              </a:ext>
            </a:extLst>
          </p:cNvPr>
          <p:cNvSpPr/>
          <p:nvPr/>
        </p:nvSpPr>
        <p:spPr>
          <a:xfrm>
            <a:off x="1403648" y="4221088"/>
            <a:ext cx="576064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E2A20DD-9ADB-4A95-8806-F9767A067182}"/>
              </a:ext>
            </a:extLst>
          </p:cNvPr>
          <p:cNvSpPr/>
          <p:nvPr/>
        </p:nvSpPr>
        <p:spPr>
          <a:xfrm>
            <a:off x="2984770" y="1226276"/>
            <a:ext cx="867150" cy="360040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1000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FFF3057-6D0C-4503-8CED-D70FA16D47C7}"/>
              </a:ext>
            </a:extLst>
          </p:cNvPr>
          <p:cNvSpPr/>
          <p:nvPr/>
        </p:nvSpPr>
        <p:spPr>
          <a:xfrm>
            <a:off x="2984770" y="1586316"/>
            <a:ext cx="867150" cy="360040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091C54E-3FE9-4939-BC80-2CB9482A5711}"/>
              </a:ext>
            </a:extLst>
          </p:cNvPr>
          <p:cNvSpPr/>
          <p:nvPr/>
        </p:nvSpPr>
        <p:spPr>
          <a:xfrm>
            <a:off x="2984770" y="1946356"/>
            <a:ext cx="867150" cy="360040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AABBB76-4273-4984-9DE2-1DC2319A48F2}"/>
              </a:ext>
            </a:extLst>
          </p:cNvPr>
          <p:cNvSpPr txBox="1"/>
          <p:nvPr/>
        </p:nvSpPr>
        <p:spPr>
          <a:xfrm>
            <a:off x="4716016" y="260648"/>
            <a:ext cx="18774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1000%8 =&gt; 0 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42CE008-404D-4569-A313-F8AC08C74151}"/>
              </a:ext>
            </a:extLst>
          </p:cNvPr>
          <p:cNvSpPr txBox="1"/>
          <p:nvPr/>
        </p:nvSpPr>
        <p:spPr>
          <a:xfrm>
            <a:off x="2771800" y="2666436"/>
            <a:ext cx="9071714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struct hlist_head heads[8] = {0,};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void hlist_add_head(struct hlist_node *n, struct hlist_head *h)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struct hlist_node *first = h-&gt;first;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n-&gt;next = first;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if (first)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	first-&gt;pprev = &amp;n-&gt;next;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h-&gt;first = n;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n-&gt;pprev = &amp;h-&gt;first;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0432484-CDBC-433A-B583-08C0F8DD20BC}"/>
              </a:ext>
            </a:extLst>
          </p:cNvPr>
          <p:cNvSpPr txBox="1"/>
          <p:nvPr/>
        </p:nvSpPr>
        <p:spPr>
          <a:xfrm>
            <a:off x="3851920" y="1380007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n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619DE1F-F29F-4CA3-BC34-91C255AF2727}"/>
              </a:ext>
            </a:extLst>
          </p:cNvPr>
          <p:cNvSpPr txBox="1"/>
          <p:nvPr/>
        </p:nvSpPr>
        <p:spPr>
          <a:xfrm>
            <a:off x="2057187" y="826166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h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80EDBCF-553A-4424-BDA9-7F5513E87C48}"/>
              </a:ext>
            </a:extLst>
          </p:cNvPr>
          <p:cNvSpPr txBox="1"/>
          <p:nvPr/>
        </p:nvSpPr>
        <p:spPr>
          <a:xfrm>
            <a:off x="2737490" y="660758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first=0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94E99C6-555B-4C9D-ABCC-FA78F1B6C921}"/>
              </a:ext>
            </a:extLst>
          </p:cNvPr>
          <p:cNvCxnSpPr>
            <a:stCxn id="6" idx="3"/>
          </p:cNvCxnSpPr>
          <p:nvPr/>
        </p:nvCxnSpPr>
        <p:spPr>
          <a:xfrm>
            <a:off x="1979712" y="1412776"/>
            <a:ext cx="1005058" cy="1672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CD979973-132C-471A-A2D6-CED74475F633}"/>
              </a:ext>
            </a:extLst>
          </p:cNvPr>
          <p:cNvCxnSpPr>
            <a:cxnSpLocks/>
            <a:stCxn id="27" idx="1"/>
          </p:cNvCxnSpPr>
          <p:nvPr/>
        </p:nvCxnSpPr>
        <p:spPr>
          <a:xfrm flipH="1" flipV="1">
            <a:off x="1979712" y="1221243"/>
            <a:ext cx="1005058" cy="9051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8657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6FAF5D6-2BC6-42EA-83CF-A2DFE1A00448}"/>
              </a:ext>
            </a:extLst>
          </p:cNvPr>
          <p:cNvSpPr txBox="1"/>
          <p:nvPr/>
        </p:nvSpPr>
        <p:spPr>
          <a:xfrm>
            <a:off x="539552" y="404664"/>
            <a:ext cx="3288080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typedef struct _node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int data;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struct _node *next;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 NODE;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NODE *head;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2377F54-D8F5-4DBA-AE06-87314C87501E}"/>
              </a:ext>
            </a:extLst>
          </p:cNvPr>
          <p:cNvSpPr/>
          <p:nvPr/>
        </p:nvSpPr>
        <p:spPr>
          <a:xfrm>
            <a:off x="4932040" y="908720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14B8F61-B422-4159-9377-12C4F540A8CA}"/>
              </a:ext>
            </a:extLst>
          </p:cNvPr>
          <p:cNvSpPr/>
          <p:nvPr/>
        </p:nvSpPr>
        <p:spPr>
          <a:xfrm>
            <a:off x="6228184" y="908720"/>
            <a:ext cx="432048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555DD07-C2E3-4472-B9CD-4705707CEC0B}"/>
              </a:ext>
            </a:extLst>
          </p:cNvPr>
          <p:cNvSpPr/>
          <p:nvPr/>
        </p:nvSpPr>
        <p:spPr>
          <a:xfrm>
            <a:off x="6660232" y="908720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CEF677-8FC3-47FC-949B-41F45C06348E}"/>
              </a:ext>
            </a:extLst>
          </p:cNvPr>
          <p:cNvSpPr txBox="1"/>
          <p:nvPr/>
        </p:nvSpPr>
        <p:spPr>
          <a:xfrm>
            <a:off x="4716016" y="548680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head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88026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F7A2C8D-0E41-4E52-B89E-7407C47671AF}"/>
              </a:ext>
            </a:extLst>
          </p:cNvPr>
          <p:cNvSpPr txBox="1"/>
          <p:nvPr/>
        </p:nvSpPr>
        <p:spPr>
          <a:xfrm>
            <a:off x="827584" y="260648"/>
            <a:ext cx="21595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O(N) =&gt; O(N/M)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F1F5DBE-1DC3-491B-B814-178222C06E5C}"/>
              </a:ext>
            </a:extLst>
          </p:cNvPr>
          <p:cNvSpPr/>
          <p:nvPr/>
        </p:nvSpPr>
        <p:spPr>
          <a:xfrm>
            <a:off x="827584" y="1196752"/>
            <a:ext cx="576064" cy="43204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94B2684-75F5-4375-A8BB-DD9A6439B739}"/>
              </a:ext>
            </a:extLst>
          </p:cNvPr>
          <p:cNvSpPr/>
          <p:nvPr/>
        </p:nvSpPr>
        <p:spPr>
          <a:xfrm>
            <a:off x="1403648" y="1196752"/>
            <a:ext cx="576064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8733E32-73C7-4DAC-805D-BABD03E2F82D}"/>
              </a:ext>
            </a:extLst>
          </p:cNvPr>
          <p:cNvSpPr/>
          <p:nvPr/>
        </p:nvSpPr>
        <p:spPr>
          <a:xfrm>
            <a:off x="827584" y="1628800"/>
            <a:ext cx="576064" cy="43204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2029C72-6830-4D83-BD85-14A7EFA9CDDA}"/>
              </a:ext>
            </a:extLst>
          </p:cNvPr>
          <p:cNvSpPr/>
          <p:nvPr/>
        </p:nvSpPr>
        <p:spPr>
          <a:xfrm>
            <a:off x="1403648" y="1628800"/>
            <a:ext cx="576064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B971E45-115E-474E-B980-793781511EB4}"/>
              </a:ext>
            </a:extLst>
          </p:cNvPr>
          <p:cNvSpPr/>
          <p:nvPr/>
        </p:nvSpPr>
        <p:spPr>
          <a:xfrm>
            <a:off x="827584" y="2060848"/>
            <a:ext cx="576064" cy="43204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B67EC71-1816-468B-8CD0-8437201AE55C}"/>
              </a:ext>
            </a:extLst>
          </p:cNvPr>
          <p:cNvSpPr/>
          <p:nvPr/>
        </p:nvSpPr>
        <p:spPr>
          <a:xfrm>
            <a:off x="1403648" y="2060848"/>
            <a:ext cx="576064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6C61811-8689-45ED-B320-D3F4EA254CDD}"/>
              </a:ext>
            </a:extLst>
          </p:cNvPr>
          <p:cNvSpPr/>
          <p:nvPr/>
        </p:nvSpPr>
        <p:spPr>
          <a:xfrm>
            <a:off x="827584" y="2492896"/>
            <a:ext cx="576064" cy="43204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B3B9E1D-0646-4A5B-8FE7-2C6F37EB71A3}"/>
              </a:ext>
            </a:extLst>
          </p:cNvPr>
          <p:cNvSpPr/>
          <p:nvPr/>
        </p:nvSpPr>
        <p:spPr>
          <a:xfrm>
            <a:off x="1403648" y="2492896"/>
            <a:ext cx="576064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67F7B3F-998A-45F1-A5A0-B28041144D5D}"/>
              </a:ext>
            </a:extLst>
          </p:cNvPr>
          <p:cNvSpPr/>
          <p:nvPr/>
        </p:nvSpPr>
        <p:spPr>
          <a:xfrm>
            <a:off x="827584" y="2924944"/>
            <a:ext cx="576064" cy="43204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C7A8BCD-77A7-45F3-A844-020A315EB1CC}"/>
              </a:ext>
            </a:extLst>
          </p:cNvPr>
          <p:cNvSpPr/>
          <p:nvPr/>
        </p:nvSpPr>
        <p:spPr>
          <a:xfrm>
            <a:off x="1403648" y="2924944"/>
            <a:ext cx="576064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D4F1A1F-52D8-4E87-B507-F87C819B6BC2}"/>
              </a:ext>
            </a:extLst>
          </p:cNvPr>
          <p:cNvSpPr/>
          <p:nvPr/>
        </p:nvSpPr>
        <p:spPr>
          <a:xfrm>
            <a:off x="827584" y="3356992"/>
            <a:ext cx="576064" cy="43204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695921E-D651-422E-B873-6E800229F6BC}"/>
              </a:ext>
            </a:extLst>
          </p:cNvPr>
          <p:cNvSpPr/>
          <p:nvPr/>
        </p:nvSpPr>
        <p:spPr>
          <a:xfrm>
            <a:off x="1403648" y="3356992"/>
            <a:ext cx="576064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5A26A8D-F9DC-49E2-9189-279A20CC0B47}"/>
              </a:ext>
            </a:extLst>
          </p:cNvPr>
          <p:cNvSpPr/>
          <p:nvPr/>
        </p:nvSpPr>
        <p:spPr>
          <a:xfrm>
            <a:off x="827584" y="3789040"/>
            <a:ext cx="576064" cy="43204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EFE3ECD-6B9E-421C-A8AF-95AECAD384AC}"/>
              </a:ext>
            </a:extLst>
          </p:cNvPr>
          <p:cNvSpPr/>
          <p:nvPr/>
        </p:nvSpPr>
        <p:spPr>
          <a:xfrm>
            <a:off x="1403648" y="3789040"/>
            <a:ext cx="576064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E019A5C-4775-4519-BEB0-E0A34BC8079B}"/>
              </a:ext>
            </a:extLst>
          </p:cNvPr>
          <p:cNvSpPr/>
          <p:nvPr/>
        </p:nvSpPr>
        <p:spPr>
          <a:xfrm>
            <a:off x="827584" y="4221088"/>
            <a:ext cx="576064" cy="43204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7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0D53C96-49F8-4933-A3BF-722B6A1BC1E1}"/>
              </a:ext>
            </a:extLst>
          </p:cNvPr>
          <p:cNvSpPr/>
          <p:nvPr/>
        </p:nvSpPr>
        <p:spPr>
          <a:xfrm>
            <a:off x="1403648" y="4221088"/>
            <a:ext cx="576064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E2A20DD-9ADB-4A95-8806-F9767A067182}"/>
              </a:ext>
            </a:extLst>
          </p:cNvPr>
          <p:cNvSpPr/>
          <p:nvPr/>
        </p:nvSpPr>
        <p:spPr>
          <a:xfrm>
            <a:off x="5395344" y="1226276"/>
            <a:ext cx="867150" cy="360040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1000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FFF3057-6D0C-4503-8CED-D70FA16D47C7}"/>
              </a:ext>
            </a:extLst>
          </p:cNvPr>
          <p:cNvSpPr/>
          <p:nvPr/>
        </p:nvSpPr>
        <p:spPr>
          <a:xfrm>
            <a:off x="5395344" y="1586316"/>
            <a:ext cx="867150" cy="360040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091C54E-3FE9-4939-BC80-2CB9482A5711}"/>
              </a:ext>
            </a:extLst>
          </p:cNvPr>
          <p:cNvSpPr/>
          <p:nvPr/>
        </p:nvSpPr>
        <p:spPr>
          <a:xfrm>
            <a:off x="5395344" y="1946356"/>
            <a:ext cx="867150" cy="360040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**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AABBB76-4273-4984-9DE2-1DC2319A48F2}"/>
              </a:ext>
            </a:extLst>
          </p:cNvPr>
          <p:cNvSpPr txBox="1"/>
          <p:nvPr/>
        </p:nvSpPr>
        <p:spPr>
          <a:xfrm>
            <a:off x="4716016" y="260648"/>
            <a:ext cx="18774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1000%8 =&gt; 0 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42CE008-404D-4569-A313-F8AC08C74151}"/>
              </a:ext>
            </a:extLst>
          </p:cNvPr>
          <p:cNvSpPr txBox="1"/>
          <p:nvPr/>
        </p:nvSpPr>
        <p:spPr>
          <a:xfrm>
            <a:off x="2339752" y="3429000"/>
            <a:ext cx="8162812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struct hlist_head heads[8] = {0,};</a:t>
            </a: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void hlist_add_head(struct hlist_node *n, struct hlist_head *h)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	struct hlist_node *first = h-&gt;first;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	n-&gt;next = first;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	if (first)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		first-&gt;pprev = &amp;n-&gt;next;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	h-&gt;first = n;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	n-&gt;pprev = &amp;h-&gt;first;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}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619DE1F-F29F-4CA3-BC34-91C255AF2727}"/>
              </a:ext>
            </a:extLst>
          </p:cNvPr>
          <p:cNvSpPr txBox="1"/>
          <p:nvPr/>
        </p:nvSpPr>
        <p:spPr>
          <a:xfrm>
            <a:off x="2057187" y="826166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h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80EDBCF-553A-4424-BDA9-7F5513E87C48}"/>
              </a:ext>
            </a:extLst>
          </p:cNvPr>
          <p:cNvSpPr txBox="1"/>
          <p:nvPr/>
        </p:nvSpPr>
        <p:spPr>
          <a:xfrm>
            <a:off x="6265402" y="1364527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first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94E99C6-555B-4C9D-ABCC-FA78F1B6C921}"/>
              </a:ext>
            </a:extLst>
          </p:cNvPr>
          <p:cNvCxnSpPr>
            <a:cxnSpLocks/>
          </p:cNvCxnSpPr>
          <p:nvPr/>
        </p:nvCxnSpPr>
        <p:spPr>
          <a:xfrm>
            <a:off x="1985536" y="1409536"/>
            <a:ext cx="1218312" cy="8718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CD979973-132C-471A-A2D6-CED74475F633}"/>
              </a:ext>
            </a:extLst>
          </p:cNvPr>
          <p:cNvCxnSpPr>
            <a:cxnSpLocks/>
            <a:stCxn id="27" idx="1"/>
            <a:endCxn id="38" idx="1"/>
          </p:cNvCxnSpPr>
          <p:nvPr/>
        </p:nvCxnSpPr>
        <p:spPr>
          <a:xfrm flipH="1">
            <a:off x="4070998" y="2126376"/>
            <a:ext cx="1324346" cy="14559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A910509-E70A-432B-8CDD-5F58CBAD6FC9}"/>
              </a:ext>
            </a:extLst>
          </p:cNvPr>
          <p:cNvSpPr/>
          <p:nvPr/>
        </p:nvSpPr>
        <p:spPr>
          <a:xfrm>
            <a:off x="3203848" y="1918184"/>
            <a:ext cx="867150" cy="360040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1008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C39BE84-3AD4-47FC-B148-5EBEB31C347C}"/>
              </a:ext>
            </a:extLst>
          </p:cNvPr>
          <p:cNvSpPr/>
          <p:nvPr/>
        </p:nvSpPr>
        <p:spPr>
          <a:xfrm>
            <a:off x="3203848" y="2278224"/>
            <a:ext cx="867150" cy="360040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*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0A6B8EE-33E1-4CAD-897F-E2B84282ADE5}"/>
              </a:ext>
            </a:extLst>
          </p:cNvPr>
          <p:cNvSpPr/>
          <p:nvPr/>
        </p:nvSpPr>
        <p:spPr>
          <a:xfrm>
            <a:off x="3203848" y="2638264"/>
            <a:ext cx="867150" cy="360040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**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E89FCB1-228F-48D8-B328-FBD8D5F8509C}"/>
              </a:ext>
            </a:extLst>
          </p:cNvPr>
          <p:cNvSpPr txBox="1"/>
          <p:nvPr/>
        </p:nvSpPr>
        <p:spPr>
          <a:xfrm>
            <a:off x="4070998" y="2071915"/>
            <a:ext cx="325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n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65025C87-C5A2-4E5E-BE15-7A18FEE909EB}"/>
              </a:ext>
            </a:extLst>
          </p:cNvPr>
          <p:cNvCxnSpPr>
            <a:cxnSpLocks/>
            <a:stCxn id="36" idx="3"/>
          </p:cNvCxnSpPr>
          <p:nvPr/>
        </p:nvCxnSpPr>
        <p:spPr>
          <a:xfrm flipV="1">
            <a:off x="4070998" y="1585793"/>
            <a:ext cx="1365098" cy="8724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2FA1C099-65B7-4EA2-AB37-212C4756E7E2}"/>
              </a:ext>
            </a:extLst>
          </p:cNvPr>
          <p:cNvCxnSpPr>
            <a:cxnSpLocks/>
            <a:stCxn id="37" idx="1"/>
          </p:cNvCxnSpPr>
          <p:nvPr/>
        </p:nvCxnSpPr>
        <p:spPr>
          <a:xfrm flipH="1" flipV="1">
            <a:off x="1979712" y="1188977"/>
            <a:ext cx="1224136" cy="16293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34884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F7A2C8D-0E41-4E52-B89E-7407C47671AF}"/>
              </a:ext>
            </a:extLst>
          </p:cNvPr>
          <p:cNvSpPr txBox="1"/>
          <p:nvPr/>
        </p:nvSpPr>
        <p:spPr>
          <a:xfrm>
            <a:off x="827584" y="260648"/>
            <a:ext cx="21595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O(N) =&gt; O(N/M)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F1F5DBE-1DC3-491B-B814-178222C06E5C}"/>
              </a:ext>
            </a:extLst>
          </p:cNvPr>
          <p:cNvSpPr/>
          <p:nvPr/>
        </p:nvSpPr>
        <p:spPr>
          <a:xfrm>
            <a:off x="827584" y="1196752"/>
            <a:ext cx="576064" cy="43204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94B2684-75F5-4375-A8BB-DD9A6439B739}"/>
              </a:ext>
            </a:extLst>
          </p:cNvPr>
          <p:cNvSpPr/>
          <p:nvPr/>
        </p:nvSpPr>
        <p:spPr>
          <a:xfrm>
            <a:off x="1403648" y="1196752"/>
            <a:ext cx="576064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8733E32-73C7-4DAC-805D-BABD03E2F82D}"/>
              </a:ext>
            </a:extLst>
          </p:cNvPr>
          <p:cNvSpPr/>
          <p:nvPr/>
        </p:nvSpPr>
        <p:spPr>
          <a:xfrm>
            <a:off x="827584" y="1628800"/>
            <a:ext cx="576064" cy="43204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2029C72-6830-4D83-BD85-14A7EFA9CDDA}"/>
              </a:ext>
            </a:extLst>
          </p:cNvPr>
          <p:cNvSpPr/>
          <p:nvPr/>
        </p:nvSpPr>
        <p:spPr>
          <a:xfrm>
            <a:off x="1403648" y="1628800"/>
            <a:ext cx="576064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B971E45-115E-474E-B980-793781511EB4}"/>
              </a:ext>
            </a:extLst>
          </p:cNvPr>
          <p:cNvSpPr/>
          <p:nvPr/>
        </p:nvSpPr>
        <p:spPr>
          <a:xfrm>
            <a:off x="827584" y="2060848"/>
            <a:ext cx="576064" cy="43204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B67EC71-1816-468B-8CD0-8437201AE55C}"/>
              </a:ext>
            </a:extLst>
          </p:cNvPr>
          <p:cNvSpPr/>
          <p:nvPr/>
        </p:nvSpPr>
        <p:spPr>
          <a:xfrm>
            <a:off x="1403648" y="2060848"/>
            <a:ext cx="576064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6C61811-8689-45ED-B320-D3F4EA254CDD}"/>
              </a:ext>
            </a:extLst>
          </p:cNvPr>
          <p:cNvSpPr/>
          <p:nvPr/>
        </p:nvSpPr>
        <p:spPr>
          <a:xfrm>
            <a:off x="827584" y="2492896"/>
            <a:ext cx="576064" cy="43204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B3B9E1D-0646-4A5B-8FE7-2C6F37EB71A3}"/>
              </a:ext>
            </a:extLst>
          </p:cNvPr>
          <p:cNvSpPr/>
          <p:nvPr/>
        </p:nvSpPr>
        <p:spPr>
          <a:xfrm>
            <a:off x="1403648" y="2492896"/>
            <a:ext cx="576064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67F7B3F-998A-45F1-A5A0-B28041144D5D}"/>
              </a:ext>
            </a:extLst>
          </p:cNvPr>
          <p:cNvSpPr/>
          <p:nvPr/>
        </p:nvSpPr>
        <p:spPr>
          <a:xfrm>
            <a:off x="827584" y="2924944"/>
            <a:ext cx="576064" cy="43204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C7A8BCD-77A7-45F3-A844-020A315EB1CC}"/>
              </a:ext>
            </a:extLst>
          </p:cNvPr>
          <p:cNvSpPr/>
          <p:nvPr/>
        </p:nvSpPr>
        <p:spPr>
          <a:xfrm>
            <a:off x="1403648" y="2924944"/>
            <a:ext cx="576064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D4F1A1F-52D8-4E87-B507-F87C819B6BC2}"/>
              </a:ext>
            </a:extLst>
          </p:cNvPr>
          <p:cNvSpPr/>
          <p:nvPr/>
        </p:nvSpPr>
        <p:spPr>
          <a:xfrm>
            <a:off x="827584" y="3356992"/>
            <a:ext cx="576064" cy="43204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695921E-D651-422E-B873-6E800229F6BC}"/>
              </a:ext>
            </a:extLst>
          </p:cNvPr>
          <p:cNvSpPr/>
          <p:nvPr/>
        </p:nvSpPr>
        <p:spPr>
          <a:xfrm>
            <a:off x="1403648" y="3356992"/>
            <a:ext cx="576064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5A26A8D-F9DC-49E2-9189-279A20CC0B47}"/>
              </a:ext>
            </a:extLst>
          </p:cNvPr>
          <p:cNvSpPr/>
          <p:nvPr/>
        </p:nvSpPr>
        <p:spPr>
          <a:xfrm>
            <a:off x="827584" y="3789040"/>
            <a:ext cx="576064" cy="43204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EFE3ECD-6B9E-421C-A8AF-95AECAD384AC}"/>
              </a:ext>
            </a:extLst>
          </p:cNvPr>
          <p:cNvSpPr/>
          <p:nvPr/>
        </p:nvSpPr>
        <p:spPr>
          <a:xfrm>
            <a:off x="1403648" y="3789040"/>
            <a:ext cx="576064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E019A5C-4775-4519-BEB0-E0A34BC8079B}"/>
              </a:ext>
            </a:extLst>
          </p:cNvPr>
          <p:cNvSpPr/>
          <p:nvPr/>
        </p:nvSpPr>
        <p:spPr>
          <a:xfrm>
            <a:off x="827584" y="4221088"/>
            <a:ext cx="576064" cy="43204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7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0D53C96-49F8-4933-A3BF-722B6A1BC1E1}"/>
              </a:ext>
            </a:extLst>
          </p:cNvPr>
          <p:cNvSpPr/>
          <p:nvPr/>
        </p:nvSpPr>
        <p:spPr>
          <a:xfrm>
            <a:off x="1403648" y="4221088"/>
            <a:ext cx="576064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E2A20DD-9ADB-4A95-8806-F9767A067182}"/>
              </a:ext>
            </a:extLst>
          </p:cNvPr>
          <p:cNvSpPr/>
          <p:nvPr/>
        </p:nvSpPr>
        <p:spPr>
          <a:xfrm>
            <a:off x="5395344" y="1226276"/>
            <a:ext cx="867150" cy="360040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1000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FFF3057-6D0C-4503-8CED-D70FA16D47C7}"/>
              </a:ext>
            </a:extLst>
          </p:cNvPr>
          <p:cNvSpPr/>
          <p:nvPr/>
        </p:nvSpPr>
        <p:spPr>
          <a:xfrm>
            <a:off x="5395344" y="1586316"/>
            <a:ext cx="867150" cy="360040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091C54E-3FE9-4939-BC80-2CB9482A5711}"/>
              </a:ext>
            </a:extLst>
          </p:cNvPr>
          <p:cNvSpPr/>
          <p:nvPr/>
        </p:nvSpPr>
        <p:spPr>
          <a:xfrm>
            <a:off x="5395344" y="1946356"/>
            <a:ext cx="867150" cy="360040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**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AABBB76-4273-4984-9DE2-1DC2319A48F2}"/>
              </a:ext>
            </a:extLst>
          </p:cNvPr>
          <p:cNvSpPr txBox="1"/>
          <p:nvPr/>
        </p:nvSpPr>
        <p:spPr>
          <a:xfrm>
            <a:off x="4716016" y="260648"/>
            <a:ext cx="18774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1000%8 =&gt; 0 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42CE008-404D-4569-A313-F8AC08C74151}"/>
              </a:ext>
            </a:extLst>
          </p:cNvPr>
          <p:cNvSpPr txBox="1"/>
          <p:nvPr/>
        </p:nvSpPr>
        <p:spPr>
          <a:xfrm>
            <a:off x="2339752" y="3429000"/>
            <a:ext cx="604684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altLang="ko-KR">
                <a:latin typeface="Consolas" pitchFamily="49" charset="0"/>
                <a:cs typeface="Consolas" pitchFamily="49" charset="0"/>
              </a:rPr>
              <a:t>#define GOLDEN_RATIO_PRIME_32 0x9e370001UL</a:t>
            </a: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u32 hash_32(u32 val, unsigned int bits)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	u32 hash = val * GOLDEN_RATIO_PRIME_32;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   // </a:t>
            </a:r>
            <a:r>
              <a:rPr lang="en-US" altLang="ko-KR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26A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06D803E8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	return hash &gt;&gt; (32 - bits);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}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619DE1F-F29F-4CA3-BC34-91C255AF2727}"/>
              </a:ext>
            </a:extLst>
          </p:cNvPr>
          <p:cNvSpPr txBox="1"/>
          <p:nvPr/>
        </p:nvSpPr>
        <p:spPr>
          <a:xfrm>
            <a:off x="2057187" y="826166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h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80EDBCF-553A-4424-BDA9-7F5513E87C48}"/>
              </a:ext>
            </a:extLst>
          </p:cNvPr>
          <p:cNvSpPr txBox="1"/>
          <p:nvPr/>
        </p:nvSpPr>
        <p:spPr>
          <a:xfrm>
            <a:off x="6265402" y="1364527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first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94E99C6-555B-4C9D-ABCC-FA78F1B6C921}"/>
              </a:ext>
            </a:extLst>
          </p:cNvPr>
          <p:cNvCxnSpPr>
            <a:cxnSpLocks/>
          </p:cNvCxnSpPr>
          <p:nvPr/>
        </p:nvCxnSpPr>
        <p:spPr>
          <a:xfrm>
            <a:off x="1985536" y="1409536"/>
            <a:ext cx="1218312" cy="8718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CD979973-132C-471A-A2D6-CED74475F633}"/>
              </a:ext>
            </a:extLst>
          </p:cNvPr>
          <p:cNvCxnSpPr>
            <a:cxnSpLocks/>
            <a:stCxn id="27" idx="1"/>
            <a:endCxn id="38" idx="1"/>
          </p:cNvCxnSpPr>
          <p:nvPr/>
        </p:nvCxnSpPr>
        <p:spPr>
          <a:xfrm flipH="1">
            <a:off x="4070998" y="2126376"/>
            <a:ext cx="1324346" cy="14559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A910509-E70A-432B-8CDD-5F58CBAD6FC9}"/>
              </a:ext>
            </a:extLst>
          </p:cNvPr>
          <p:cNvSpPr/>
          <p:nvPr/>
        </p:nvSpPr>
        <p:spPr>
          <a:xfrm>
            <a:off x="3203848" y="1918184"/>
            <a:ext cx="867150" cy="360040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1008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C39BE84-3AD4-47FC-B148-5EBEB31C347C}"/>
              </a:ext>
            </a:extLst>
          </p:cNvPr>
          <p:cNvSpPr/>
          <p:nvPr/>
        </p:nvSpPr>
        <p:spPr>
          <a:xfrm>
            <a:off x="3203848" y="2278224"/>
            <a:ext cx="867150" cy="360040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*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0A6B8EE-33E1-4CAD-897F-E2B84282ADE5}"/>
              </a:ext>
            </a:extLst>
          </p:cNvPr>
          <p:cNvSpPr/>
          <p:nvPr/>
        </p:nvSpPr>
        <p:spPr>
          <a:xfrm>
            <a:off x="3203848" y="2638264"/>
            <a:ext cx="867150" cy="360040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**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E89FCB1-228F-48D8-B328-FBD8D5F8509C}"/>
              </a:ext>
            </a:extLst>
          </p:cNvPr>
          <p:cNvSpPr txBox="1"/>
          <p:nvPr/>
        </p:nvSpPr>
        <p:spPr>
          <a:xfrm>
            <a:off x="4070998" y="2071915"/>
            <a:ext cx="325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n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65025C87-C5A2-4E5E-BE15-7A18FEE909EB}"/>
              </a:ext>
            </a:extLst>
          </p:cNvPr>
          <p:cNvCxnSpPr>
            <a:cxnSpLocks/>
            <a:stCxn id="36" idx="3"/>
          </p:cNvCxnSpPr>
          <p:nvPr/>
        </p:nvCxnSpPr>
        <p:spPr>
          <a:xfrm flipV="1">
            <a:off x="4070998" y="1585793"/>
            <a:ext cx="1365098" cy="8724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2FA1C099-65B7-4EA2-AB37-212C4756E7E2}"/>
              </a:ext>
            </a:extLst>
          </p:cNvPr>
          <p:cNvCxnSpPr>
            <a:cxnSpLocks/>
            <a:stCxn id="37" idx="1"/>
          </p:cNvCxnSpPr>
          <p:nvPr/>
        </p:nvCxnSpPr>
        <p:spPr>
          <a:xfrm flipH="1" flipV="1">
            <a:off x="1979712" y="1188977"/>
            <a:ext cx="1224136" cy="16293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91533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FC0212DA-BFB2-4664-90C9-826A5439960C}"/>
              </a:ext>
            </a:extLst>
          </p:cNvPr>
          <p:cNvSpPr txBox="1"/>
          <p:nvPr/>
        </p:nvSpPr>
        <p:spPr>
          <a:xfrm>
            <a:off x="323528" y="548680"/>
            <a:ext cx="410881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tree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의 정의</a:t>
            </a:r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- 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모든 노드가 연결된어야 한다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- 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하나의 노드에서 다른 노드로</a:t>
            </a:r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가는 경로가 하나만 존재 해야 </a:t>
            </a:r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한다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 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66741256-6301-4392-B5B5-82A907973E80}"/>
              </a:ext>
            </a:extLst>
          </p:cNvPr>
          <p:cNvSpPr/>
          <p:nvPr/>
        </p:nvSpPr>
        <p:spPr>
          <a:xfrm>
            <a:off x="6516216" y="908720"/>
            <a:ext cx="432048" cy="432048"/>
          </a:xfrm>
          <a:prstGeom prst="ellipse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5EE3706A-4314-4028-84D8-074B46E75697}"/>
              </a:ext>
            </a:extLst>
          </p:cNvPr>
          <p:cNvSpPr/>
          <p:nvPr/>
        </p:nvSpPr>
        <p:spPr>
          <a:xfrm>
            <a:off x="5802744" y="1622260"/>
            <a:ext cx="432048" cy="432048"/>
          </a:xfrm>
          <a:prstGeom prst="ellipse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7DCA4E33-DE20-4480-8EA2-1E795F974BE9}"/>
              </a:ext>
            </a:extLst>
          </p:cNvPr>
          <p:cNvSpPr/>
          <p:nvPr/>
        </p:nvSpPr>
        <p:spPr>
          <a:xfrm>
            <a:off x="7236296" y="1628800"/>
            <a:ext cx="432048" cy="432048"/>
          </a:xfrm>
          <a:prstGeom prst="ellipse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D773F363-1348-487C-B5EA-5CAA0D78A7EC}"/>
              </a:ext>
            </a:extLst>
          </p:cNvPr>
          <p:cNvSpPr/>
          <p:nvPr/>
        </p:nvSpPr>
        <p:spPr>
          <a:xfrm>
            <a:off x="5436096" y="2437440"/>
            <a:ext cx="432048" cy="432048"/>
          </a:xfrm>
          <a:prstGeom prst="ellipse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FF4B3C83-AE11-45A0-A9D8-D7A99299C0B8}"/>
              </a:ext>
            </a:extLst>
          </p:cNvPr>
          <p:cNvSpPr/>
          <p:nvPr/>
        </p:nvSpPr>
        <p:spPr>
          <a:xfrm>
            <a:off x="6177075" y="2414348"/>
            <a:ext cx="432048" cy="432048"/>
          </a:xfrm>
          <a:prstGeom prst="ellipse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74A1A1D8-CA77-4DE7-9BD1-252BDE22B97A}"/>
              </a:ext>
            </a:extLst>
          </p:cNvPr>
          <p:cNvSpPr/>
          <p:nvPr/>
        </p:nvSpPr>
        <p:spPr>
          <a:xfrm>
            <a:off x="6883401" y="2420888"/>
            <a:ext cx="432048" cy="432048"/>
          </a:xfrm>
          <a:prstGeom prst="ellipse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D811CA6B-C38B-47C4-BF85-35C1F04C9D07}"/>
              </a:ext>
            </a:extLst>
          </p:cNvPr>
          <p:cNvSpPr/>
          <p:nvPr/>
        </p:nvSpPr>
        <p:spPr>
          <a:xfrm>
            <a:off x="7596336" y="2420888"/>
            <a:ext cx="432048" cy="432048"/>
          </a:xfrm>
          <a:prstGeom prst="ellipse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7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503747E0-96E9-48D9-81B0-8D0C5527C0B0}"/>
              </a:ext>
            </a:extLst>
          </p:cNvPr>
          <p:cNvCxnSpPr>
            <a:stCxn id="4" idx="3"/>
            <a:endCxn id="5" idx="0"/>
          </p:cNvCxnSpPr>
          <p:nvPr/>
        </p:nvCxnSpPr>
        <p:spPr>
          <a:xfrm flipH="1">
            <a:off x="6018768" y="1277496"/>
            <a:ext cx="560720" cy="3447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418F7EF-1457-4A7B-B195-1A09E67E39D0}"/>
              </a:ext>
            </a:extLst>
          </p:cNvPr>
          <p:cNvCxnSpPr>
            <a:cxnSpLocks/>
            <a:stCxn id="6" idx="0"/>
            <a:endCxn id="4" idx="5"/>
          </p:cNvCxnSpPr>
          <p:nvPr/>
        </p:nvCxnSpPr>
        <p:spPr>
          <a:xfrm flipH="1" flipV="1">
            <a:off x="6884992" y="1277496"/>
            <a:ext cx="567328" cy="3513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E7C0E8D0-9048-4A3B-8070-670470E60692}"/>
              </a:ext>
            </a:extLst>
          </p:cNvPr>
          <p:cNvCxnSpPr>
            <a:cxnSpLocks/>
            <a:stCxn id="5" idx="3"/>
            <a:endCxn id="7" idx="0"/>
          </p:cNvCxnSpPr>
          <p:nvPr/>
        </p:nvCxnSpPr>
        <p:spPr>
          <a:xfrm flipH="1">
            <a:off x="5652120" y="1991036"/>
            <a:ext cx="213896" cy="4464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C55EF8F6-CC00-4CFE-BB58-113A268C4EE1}"/>
              </a:ext>
            </a:extLst>
          </p:cNvPr>
          <p:cNvCxnSpPr>
            <a:cxnSpLocks/>
            <a:stCxn id="5" idx="5"/>
            <a:endCxn id="8" idx="0"/>
          </p:cNvCxnSpPr>
          <p:nvPr/>
        </p:nvCxnSpPr>
        <p:spPr>
          <a:xfrm>
            <a:off x="6171520" y="1991036"/>
            <a:ext cx="221579" cy="4233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E09D5C1E-8522-4E5A-B4E2-312D34138343}"/>
              </a:ext>
            </a:extLst>
          </p:cNvPr>
          <p:cNvCxnSpPr>
            <a:cxnSpLocks/>
            <a:stCxn id="6" idx="3"/>
            <a:endCxn id="9" idx="0"/>
          </p:cNvCxnSpPr>
          <p:nvPr/>
        </p:nvCxnSpPr>
        <p:spPr>
          <a:xfrm flipH="1">
            <a:off x="7099425" y="1997576"/>
            <a:ext cx="200143" cy="4233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6B283C4E-C668-49DC-BDAC-3C5641844251}"/>
              </a:ext>
            </a:extLst>
          </p:cNvPr>
          <p:cNvCxnSpPr>
            <a:cxnSpLocks/>
            <a:stCxn id="6" idx="5"/>
            <a:endCxn id="10" idx="0"/>
          </p:cNvCxnSpPr>
          <p:nvPr/>
        </p:nvCxnSpPr>
        <p:spPr>
          <a:xfrm>
            <a:off x="7605072" y="1997576"/>
            <a:ext cx="207288" cy="4233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34D03373-34E4-4F76-9192-97D141016989}"/>
              </a:ext>
            </a:extLst>
          </p:cNvPr>
          <p:cNvSpPr txBox="1"/>
          <p:nvPr/>
        </p:nvSpPr>
        <p:spPr>
          <a:xfrm>
            <a:off x="6372200" y="476672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root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7D4549E-C10F-4B8D-B3D1-0E6505372330}"/>
              </a:ext>
            </a:extLst>
          </p:cNvPr>
          <p:cNvSpPr txBox="1"/>
          <p:nvPr/>
        </p:nvSpPr>
        <p:spPr>
          <a:xfrm>
            <a:off x="5220072" y="2812726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leaf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8D06BE2-4848-453A-AFEA-F72D463EBCFA}"/>
              </a:ext>
            </a:extLst>
          </p:cNvPr>
          <p:cNvSpPr txBox="1"/>
          <p:nvPr/>
        </p:nvSpPr>
        <p:spPr>
          <a:xfrm>
            <a:off x="6010307" y="2812726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leaf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7B8341B-1E2F-4EE4-AC2D-15FAF3CD060F}"/>
              </a:ext>
            </a:extLst>
          </p:cNvPr>
          <p:cNvSpPr txBox="1"/>
          <p:nvPr/>
        </p:nvSpPr>
        <p:spPr>
          <a:xfrm>
            <a:off x="6800542" y="2812726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leaf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D179819-99F0-48F8-BCD5-3695A571C00E}"/>
              </a:ext>
            </a:extLst>
          </p:cNvPr>
          <p:cNvSpPr txBox="1"/>
          <p:nvPr/>
        </p:nvSpPr>
        <p:spPr>
          <a:xfrm>
            <a:off x="7573808" y="2812726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leaf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342CE8C-EDFD-4A00-A6FA-2B1CB805316C}"/>
              </a:ext>
            </a:extLst>
          </p:cNvPr>
          <p:cNvSpPr txBox="1"/>
          <p:nvPr/>
        </p:nvSpPr>
        <p:spPr>
          <a:xfrm>
            <a:off x="4432345" y="348625"/>
            <a:ext cx="15953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degree : 2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66881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FC0212DA-BFB2-4664-90C9-826A5439960C}"/>
              </a:ext>
            </a:extLst>
          </p:cNvPr>
          <p:cNvSpPr txBox="1"/>
          <p:nvPr/>
        </p:nvSpPr>
        <p:spPr>
          <a:xfrm>
            <a:off x="323528" y="548680"/>
            <a:ext cx="3570208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typedef struct _node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int data;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struct _node *left;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struct _node *right;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 NODE;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NODE *root;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66741256-6301-4392-B5B5-82A907973E80}"/>
              </a:ext>
            </a:extLst>
          </p:cNvPr>
          <p:cNvSpPr/>
          <p:nvPr/>
        </p:nvSpPr>
        <p:spPr>
          <a:xfrm>
            <a:off x="6516216" y="908720"/>
            <a:ext cx="432048" cy="432048"/>
          </a:xfrm>
          <a:prstGeom prst="ellipse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5EE3706A-4314-4028-84D8-074B46E75697}"/>
              </a:ext>
            </a:extLst>
          </p:cNvPr>
          <p:cNvSpPr/>
          <p:nvPr/>
        </p:nvSpPr>
        <p:spPr>
          <a:xfrm>
            <a:off x="5802744" y="1622260"/>
            <a:ext cx="432048" cy="432048"/>
          </a:xfrm>
          <a:prstGeom prst="ellipse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7DCA4E33-DE20-4480-8EA2-1E795F974BE9}"/>
              </a:ext>
            </a:extLst>
          </p:cNvPr>
          <p:cNvSpPr/>
          <p:nvPr/>
        </p:nvSpPr>
        <p:spPr>
          <a:xfrm>
            <a:off x="7236296" y="1628800"/>
            <a:ext cx="432048" cy="432048"/>
          </a:xfrm>
          <a:prstGeom prst="ellipse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D773F363-1348-487C-B5EA-5CAA0D78A7EC}"/>
              </a:ext>
            </a:extLst>
          </p:cNvPr>
          <p:cNvSpPr/>
          <p:nvPr/>
        </p:nvSpPr>
        <p:spPr>
          <a:xfrm>
            <a:off x="5436096" y="2437440"/>
            <a:ext cx="432048" cy="432048"/>
          </a:xfrm>
          <a:prstGeom prst="ellipse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FF4B3C83-AE11-45A0-A9D8-D7A99299C0B8}"/>
              </a:ext>
            </a:extLst>
          </p:cNvPr>
          <p:cNvSpPr/>
          <p:nvPr/>
        </p:nvSpPr>
        <p:spPr>
          <a:xfrm>
            <a:off x="6177075" y="2414348"/>
            <a:ext cx="432048" cy="432048"/>
          </a:xfrm>
          <a:prstGeom prst="ellipse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74A1A1D8-CA77-4DE7-9BD1-252BDE22B97A}"/>
              </a:ext>
            </a:extLst>
          </p:cNvPr>
          <p:cNvSpPr/>
          <p:nvPr/>
        </p:nvSpPr>
        <p:spPr>
          <a:xfrm>
            <a:off x="6883401" y="2420888"/>
            <a:ext cx="432048" cy="432048"/>
          </a:xfrm>
          <a:prstGeom prst="ellipse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D811CA6B-C38B-47C4-BF85-35C1F04C9D07}"/>
              </a:ext>
            </a:extLst>
          </p:cNvPr>
          <p:cNvSpPr/>
          <p:nvPr/>
        </p:nvSpPr>
        <p:spPr>
          <a:xfrm>
            <a:off x="7596336" y="2420888"/>
            <a:ext cx="432048" cy="432048"/>
          </a:xfrm>
          <a:prstGeom prst="ellipse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7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503747E0-96E9-48D9-81B0-8D0C5527C0B0}"/>
              </a:ext>
            </a:extLst>
          </p:cNvPr>
          <p:cNvCxnSpPr>
            <a:stCxn id="4" idx="3"/>
            <a:endCxn id="5" idx="0"/>
          </p:cNvCxnSpPr>
          <p:nvPr/>
        </p:nvCxnSpPr>
        <p:spPr>
          <a:xfrm flipH="1">
            <a:off x="6018768" y="1277496"/>
            <a:ext cx="560720" cy="3447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418F7EF-1457-4A7B-B195-1A09E67E39D0}"/>
              </a:ext>
            </a:extLst>
          </p:cNvPr>
          <p:cNvCxnSpPr>
            <a:cxnSpLocks/>
            <a:stCxn id="6" idx="0"/>
            <a:endCxn id="4" idx="5"/>
          </p:cNvCxnSpPr>
          <p:nvPr/>
        </p:nvCxnSpPr>
        <p:spPr>
          <a:xfrm flipH="1" flipV="1">
            <a:off x="6884992" y="1277496"/>
            <a:ext cx="567328" cy="3513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E7C0E8D0-9048-4A3B-8070-670470E60692}"/>
              </a:ext>
            </a:extLst>
          </p:cNvPr>
          <p:cNvCxnSpPr>
            <a:cxnSpLocks/>
            <a:stCxn id="5" idx="3"/>
            <a:endCxn id="7" idx="0"/>
          </p:cNvCxnSpPr>
          <p:nvPr/>
        </p:nvCxnSpPr>
        <p:spPr>
          <a:xfrm flipH="1">
            <a:off x="5652120" y="1991036"/>
            <a:ext cx="213896" cy="4464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C55EF8F6-CC00-4CFE-BB58-113A268C4EE1}"/>
              </a:ext>
            </a:extLst>
          </p:cNvPr>
          <p:cNvCxnSpPr>
            <a:cxnSpLocks/>
            <a:stCxn id="5" idx="5"/>
            <a:endCxn id="8" idx="0"/>
          </p:cNvCxnSpPr>
          <p:nvPr/>
        </p:nvCxnSpPr>
        <p:spPr>
          <a:xfrm>
            <a:off x="6171520" y="1991036"/>
            <a:ext cx="221579" cy="4233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E09D5C1E-8522-4E5A-B4E2-312D34138343}"/>
              </a:ext>
            </a:extLst>
          </p:cNvPr>
          <p:cNvCxnSpPr>
            <a:cxnSpLocks/>
            <a:stCxn id="6" idx="3"/>
            <a:endCxn id="9" idx="0"/>
          </p:cNvCxnSpPr>
          <p:nvPr/>
        </p:nvCxnSpPr>
        <p:spPr>
          <a:xfrm flipH="1">
            <a:off x="7099425" y="1997576"/>
            <a:ext cx="200143" cy="4233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6B283C4E-C668-49DC-BDAC-3C5641844251}"/>
              </a:ext>
            </a:extLst>
          </p:cNvPr>
          <p:cNvCxnSpPr>
            <a:cxnSpLocks/>
            <a:stCxn id="6" idx="5"/>
            <a:endCxn id="10" idx="0"/>
          </p:cNvCxnSpPr>
          <p:nvPr/>
        </p:nvCxnSpPr>
        <p:spPr>
          <a:xfrm>
            <a:off x="7605072" y="1997576"/>
            <a:ext cx="207288" cy="4233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34D03373-34E4-4F76-9192-97D141016989}"/>
              </a:ext>
            </a:extLst>
          </p:cNvPr>
          <p:cNvSpPr txBox="1"/>
          <p:nvPr/>
        </p:nvSpPr>
        <p:spPr>
          <a:xfrm>
            <a:off x="6372200" y="476672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root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7D4549E-C10F-4B8D-B3D1-0E6505372330}"/>
              </a:ext>
            </a:extLst>
          </p:cNvPr>
          <p:cNvSpPr txBox="1"/>
          <p:nvPr/>
        </p:nvSpPr>
        <p:spPr>
          <a:xfrm>
            <a:off x="5220072" y="2812726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leaf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8D06BE2-4848-453A-AFEA-F72D463EBCFA}"/>
              </a:ext>
            </a:extLst>
          </p:cNvPr>
          <p:cNvSpPr txBox="1"/>
          <p:nvPr/>
        </p:nvSpPr>
        <p:spPr>
          <a:xfrm>
            <a:off x="6010307" y="2812726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leaf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7B8341B-1E2F-4EE4-AC2D-15FAF3CD060F}"/>
              </a:ext>
            </a:extLst>
          </p:cNvPr>
          <p:cNvSpPr txBox="1"/>
          <p:nvPr/>
        </p:nvSpPr>
        <p:spPr>
          <a:xfrm>
            <a:off x="6800542" y="2812726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leaf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D179819-99F0-48F8-BCD5-3695A571C00E}"/>
              </a:ext>
            </a:extLst>
          </p:cNvPr>
          <p:cNvSpPr txBox="1"/>
          <p:nvPr/>
        </p:nvSpPr>
        <p:spPr>
          <a:xfrm>
            <a:off x="7573808" y="2812726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leaf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342CE8C-EDFD-4A00-A6FA-2B1CB805316C}"/>
              </a:ext>
            </a:extLst>
          </p:cNvPr>
          <p:cNvSpPr txBox="1"/>
          <p:nvPr/>
        </p:nvSpPr>
        <p:spPr>
          <a:xfrm>
            <a:off x="4432345" y="348625"/>
            <a:ext cx="15953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degree : 2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83403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FC0212DA-BFB2-4664-90C9-826A5439960C}"/>
              </a:ext>
            </a:extLst>
          </p:cNvPr>
          <p:cNvSpPr txBox="1"/>
          <p:nvPr/>
        </p:nvSpPr>
        <p:spPr>
          <a:xfrm>
            <a:off x="323528" y="548680"/>
            <a:ext cx="4980851" cy="65556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typedef enum {LEFT, RIGHT} FLAG;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void insert_data( int data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, NODE *s, FLAG flag 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NODE *temp;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temp = malloc( sizeof(NODE) 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temp-&gt;left = 0;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temp-&gt;right = 0;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temp-&gt;data = data;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if( root == 0 )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  root = temp;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  return;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if( FLAG == LEFT 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  s-&gt;left = temp;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else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  s-&gt;right = temp;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4D03373-34E4-4F76-9192-97D141016989}"/>
              </a:ext>
            </a:extLst>
          </p:cNvPr>
          <p:cNvSpPr txBox="1"/>
          <p:nvPr/>
        </p:nvSpPr>
        <p:spPr>
          <a:xfrm>
            <a:off x="6876256" y="436602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root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1F93335-8E94-4267-A2C0-177D4753473A}"/>
              </a:ext>
            </a:extLst>
          </p:cNvPr>
          <p:cNvSpPr/>
          <p:nvPr/>
        </p:nvSpPr>
        <p:spPr>
          <a:xfrm>
            <a:off x="7092280" y="836712"/>
            <a:ext cx="360040" cy="319970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E23431E-06C9-4685-8FFE-CBC1D0E245A9}"/>
              </a:ext>
            </a:extLst>
          </p:cNvPr>
          <p:cNvSpPr/>
          <p:nvPr/>
        </p:nvSpPr>
        <p:spPr>
          <a:xfrm>
            <a:off x="6804248" y="1732746"/>
            <a:ext cx="360040" cy="319970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4CD8920-D3A6-475F-AECA-503E6B96B5F1}"/>
              </a:ext>
            </a:extLst>
          </p:cNvPr>
          <p:cNvSpPr/>
          <p:nvPr/>
        </p:nvSpPr>
        <p:spPr>
          <a:xfrm>
            <a:off x="7164288" y="1732746"/>
            <a:ext cx="360040" cy="319970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71B95B6-1C79-401D-A558-AB11688A8B34}"/>
              </a:ext>
            </a:extLst>
          </p:cNvPr>
          <p:cNvSpPr/>
          <p:nvPr/>
        </p:nvSpPr>
        <p:spPr>
          <a:xfrm>
            <a:off x="7524328" y="1732746"/>
            <a:ext cx="360040" cy="319970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0" name="연결선: 구부러짐 29">
            <a:extLst>
              <a:ext uri="{FF2B5EF4-FFF2-40B4-BE49-F238E27FC236}">
                <a16:creationId xmlns:a16="http://schemas.microsoft.com/office/drawing/2014/main" id="{84750094-208C-4245-834B-71D387B43A1C}"/>
              </a:ext>
            </a:extLst>
          </p:cNvPr>
          <p:cNvCxnSpPr>
            <a:cxnSpLocks/>
            <a:stCxn id="2" idx="2"/>
            <a:endCxn id="27" idx="0"/>
          </p:cNvCxnSpPr>
          <p:nvPr/>
        </p:nvCxnSpPr>
        <p:spPr>
          <a:xfrm rot="16200000" flipH="1">
            <a:off x="7020272" y="1408710"/>
            <a:ext cx="576064" cy="72008"/>
          </a:xfrm>
          <a:prstGeom prst="curved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6C0030A-A3A0-4662-A4FF-89A2B638409E}"/>
              </a:ext>
            </a:extLst>
          </p:cNvPr>
          <p:cNvSpPr/>
          <p:nvPr/>
        </p:nvSpPr>
        <p:spPr>
          <a:xfrm>
            <a:off x="6083483" y="2628780"/>
            <a:ext cx="360040" cy="319970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DD986C3-40FA-47DE-8FCF-42B6B17EED3E}"/>
              </a:ext>
            </a:extLst>
          </p:cNvPr>
          <p:cNvSpPr/>
          <p:nvPr/>
        </p:nvSpPr>
        <p:spPr>
          <a:xfrm>
            <a:off x="6443523" y="2628780"/>
            <a:ext cx="360040" cy="319970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6EA52F61-BABC-4B7D-9AF7-DBA576964ED1}"/>
              </a:ext>
            </a:extLst>
          </p:cNvPr>
          <p:cNvSpPr/>
          <p:nvPr/>
        </p:nvSpPr>
        <p:spPr>
          <a:xfrm>
            <a:off x="6803563" y="2628780"/>
            <a:ext cx="360040" cy="319970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7" name="연결선: 구부러짐 46">
            <a:extLst>
              <a:ext uri="{FF2B5EF4-FFF2-40B4-BE49-F238E27FC236}">
                <a16:creationId xmlns:a16="http://schemas.microsoft.com/office/drawing/2014/main" id="{4C35033E-ACB5-4DE2-8E9C-E9E405EFAB6D}"/>
              </a:ext>
            </a:extLst>
          </p:cNvPr>
          <p:cNvCxnSpPr>
            <a:cxnSpLocks/>
            <a:stCxn id="25" idx="2"/>
            <a:endCxn id="36" idx="0"/>
          </p:cNvCxnSpPr>
          <p:nvPr/>
        </p:nvCxnSpPr>
        <p:spPr>
          <a:xfrm rot="5400000">
            <a:off x="6515874" y="2160386"/>
            <a:ext cx="576064" cy="36072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517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FC0212DA-BFB2-4664-90C9-826A5439960C}"/>
              </a:ext>
            </a:extLst>
          </p:cNvPr>
          <p:cNvSpPr txBox="1"/>
          <p:nvPr/>
        </p:nvSpPr>
        <p:spPr>
          <a:xfrm>
            <a:off x="539552" y="188640"/>
            <a:ext cx="300595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Tree Order Traverse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pre order 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root - left - right 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66741256-6301-4392-B5B5-82A907973E80}"/>
              </a:ext>
            </a:extLst>
          </p:cNvPr>
          <p:cNvSpPr/>
          <p:nvPr/>
        </p:nvSpPr>
        <p:spPr>
          <a:xfrm>
            <a:off x="6516216" y="908720"/>
            <a:ext cx="432048" cy="432048"/>
          </a:xfrm>
          <a:prstGeom prst="ellipse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5EE3706A-4314-4028-84D8-074B46E75697}"/>
              </a:ext>
            </a:extLst>
          </p:cNvPr>
          <p:cNvSpPr/>
          <p:nvPr/>
        </p:nvSpPr>
        <p:spPr>
          <a:xfrm>
            <a:off x="5802744" y="1622260"/>
            <a:ext cx="432048" cy="432048"/>
          </a:xfrm>
          <a:prstGeom prst="ellipse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7DCA4E33-DE20-4480-8EA2-1E795F974BE9}"/>
              </a:ext>
            </a:extLst>
          </p:cNvPr>
          <p:cNvSpPr/>
          <p:nvPr/>
        </p:nvSpPr>
        <p:spPr>
          <a:xfrm>
            <a:off x="7236296" y="1628800"/>
            <a:ext cx="432048" cy="432048"/>
          </a:xfrm>
          <a:prstGeom prst="ellipse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D773F363-1348-487C-B5EA-5CAA0D78A7EC}"/>
              </a:ext>
            </a:extLst>
          </p:cNvPr>
          <p:cNvSpPr/>
          <p:nvPr/>
        </p:nvSpPr>
        <p:spPr>
          <a:xfrm>
            <a:off x="5436096" y="2437440"/>
            <a:ext cx="432048" cy="432048"/>
          </a:xfrm>
          <a:prstGeom prst="ellipse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FF4B3C83-AE11-45A0-A9D8-D7A99299C0B8}"/>
              </a:ext>
            </a:extLst>
          </p:cNvPr>
          <p:cNvSpPr/>
          <p:nvPr/>
        </p:nvSpPr>
        <p:spPr>
          <a:xfrm>
            <a:off x="6177075" y="2414348"/>
            <a:ext cx="432048" cy="432048"/>
          </a:xfrm>
          <a:prstGeom prst="ellipse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74A1A1D8-CA77-4DE7-9BD1-252BDE22B97A}"/>
              </a:ext>
            </a:extLst>
          </p:cNvPr>
          <p:cNvSpPr/>
          <p:nvPr/>
        </p:nvSpPr>
        <p:spPr>
          <a:xfrm>
            <a:off x="6883401" y="2420888"/>
            <a:ext cx="432048" cy="432048"/>
          </a:xfrm>
          <a:prstGeom prst="ellipse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D811CA6B-C38B-47C4-BF85-35C1F04C9D07}"/>
              </a:ext>
            </a:extLst>
          </p:cNvPr>
          <p:cNvSpPr/>
          <p:nvPr/>
        </p:nvSpPr>
        <p:spPr>
          <a:xfrm>
            <a:off x="7596336" y="2420888"/>
            <a:ext cx="432048" cy="432048"/>
          </a:xfrm>
          <a:prstGeom prst="ellipse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7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503747E0-96E9-48D9-81B0-8D0C5527C0B0}"/>
              </a:ext>
            </a:extLst>
          </p:cNvPr>
          <p:cNvCxnSpPr>
            <a:stCxn id="4" idx="3"/>
            <a:endCxn id="5" idx="0"/>
          </p:cNvCxnSpPr>
          <p:nvPr/>
        </p:nvCxnSpPr>
        <p:spPr>
          <a:xfrm flipH="1">
            <a:off x="6018768" y="1277496"/>
            <a:ext cx="560720" cy="3447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418F7EF-1457-4A7B-B195-1A09E67E39D0}"/>
              </a:ext>
            </a:extLst>
          </p:cNvPr>
          <p:cNvCxnSpPr>
            <a:cxnSpLocks/>
            <a:stCxn id="6" idx="0"/>
            <a:endCxn id="4" idx="5"/>
          </p:cNvCxnSpPr>
          <p:nvPr/>
        </p:nvCxnSpPr>
        <p:spPr>
          <a:xfrm flipH="1" flipV="1">
            <a:off x="6884992" y="1277496"/>
            <a:ext cx="567328" cy="3513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E7C0E8D0-9048-4A3B-8070-670470E60692}"/>
              </a:ext>
            </a:extLst>
          </p:cNvPr>
          <p:cNvCxnSpPr>
            <a:cxnSpLocks/>
            <a:stCxn id="5" idx="3"/>
            <a:endCxn id="7" idx="0"/>
          </p:cNvCxnSpPr>
          <p:nvPr/>
        </p:nvCxnSpPr>
        <p:spPr>
          <a:xfrm flipH="1">
            <a:off x="5652120" y="1991036"/>
            <a:ext cx="213896" cy="4464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C55EF8F6-CC00-4CFE-BB58-113A268C4EE1}"/>
              </a:ext>
            </a:extLst>
          </p:cNvPr>
          <p:cNvCxnSpPr>
            <a:cxnSpLocks/>
            <a:stCxn id="5" idx="5"/>
            <a:endCxn id="8" idx="0"/>
          </p:cNvCxnSpPr>
          <p:nvPr/>
        </p:nvCxnSpPr>
        <p:spPr>
          <a:xfrm>
            <a:off x="6171520" y="1991036"/>
            <a:ext cx="221579" cy="4233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E09D5C1E-8522-4E5A-B4E2-312D34138343}"/>
              </a:ext>
            </a:extLst>
          </p:cNvPr>
          <p:cNvCxnSpPr>
            <a:cxnSpLocks/>
            <a:stCxn id="6" idx="3"/>
            <a:endCxn id="9" idx="0"/>
          </p:cNvCxnSpPr>
          <p:nvPr/>
        </p:nvCxnSpPr>
        <p:spPr>
          <a:xfrm flipH="1">
            <a:off x="7099425" y="1997576"/>
            <a:ext cx="200143" cy="4233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6B283C4E-C668-49DC-BDAC-3C5641844251}"/>
              </a:ext>
            </a:extLst>
          </p:cNvPr>
          <p:cNvCxnSpPr>
            <a:cxnSpLocks/>
            <a:stCxn id="6" idx="5"/>
            <a:endCxn id="10" idx="0"/>
          </p:cNvCxnSpPr>
          <p:nvPr/>
        </p:nvCxnSpPr>
        <p:spPr>
          <a:xfrm>
            <a:off x="7605072" y="1997576"/>
            <a:ext cx="207288" cy="4233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34D03373-34E4-4F76-9192-97D141016989}"/>
              </a:ext>
            </a:extLst>
          </p:cNvPr>
          <p:cNvSpPr txBox="1"/>
          <p:nvPr/>
        </p:nvSpPr>
        <p:spPr>
          <a:xfrm>
            <a:off x="6372200" y="476672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root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A2F2FEB7-707B-4D2C-8A54-7295E84A157F}"/>
              </a:ext>
            </a:extLst>
          </p:cNvPr>
          <p:cNvSpPr/>
          <p:nvPr/>
        </p:nvSpPr>
        <p:spPr>
          <a:xfrm>
            <a:off x="5292080" y="3284984"/>
            <a:ext cx="432048" cy="432048"/>
          </a:xfrm>
          <a:prstGeom prst="ellipse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F585631B-132A-45F3-9038-86614EF239B0}"/>
              </a:ext>
            </a:extLst>
          </p:cNvPr>
          <p:cNvSpPr/>
          <p:nvPr/>
        </p:nvSpPr>
        <p:spPr>
          <a:xfrm>
            <a:off x="5799929" y="3284984"/>
            <a:ext cx="432048" cy="432048"/>
          </a:xfrm>
          <a:prstGeom prst="ellipse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F52DAE11-9F8D-4D68-BA72-424B19B72B46}"/>
              </a:ext>
            </a:extLst>
          </p:cNvPr>
          <p:cNvSpPr/>
          <p:nvPr/>
        </p:nvSpPr>
        <p:spPr>
          <a:xfrm>
            <a:off x="6307778" y="3284984"/>
            <a:ext cx="432048" cy="432048"/>
          </a:xfrm>
          <a:prstGeom prst="ellipse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CAFFD10B-8052-423A-BCA3-D9E001A94963}"/>
              </a:ext>
            </a:extLst>
          </p:cNvPr>
          <p:cNvSpPr/>
          <p:nvPr/>
        </p:nvSpPr>
        <p:spPr>
          <a:xfrm>
            <a:off x="6815627" y="3284984"/>
            <a:ext cx="432048" cy="432048"/>
          </a:xfrm>
          <a:prstGeom prst="ellipse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CBE74969-89B3-45AC-8480-931562B1A0DB}"/>
              </a:ext>
            </a:extLst>
          </p:cNvPr>
          <p:cNvSpPr/>
          <p:nvPr/>
        </p:nvSpPr>
        <p:spPr>
          <a:xfrm>
            <a:off x="7323476" y="3284984"/>
            <a:ext cx="432048" cy="432048"/>
          </a:xfrm>
          <a:prstGeom prst="ellipse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7F721F4D-2D4D-44C8-864B-F1B4E762A426}"/>
              </a:ext>
            </a:extLst>
          </p:cNvPr>
          <p:cNvSpPr/>
          <p:nvPr/>
        </p:nvSpPr>
        <p:spPr>
          <a:xfrm>
            <a:off x="7831325" y="3284984"/>
            <a:ext cx="432048" cy="432048"/>
          </a:xfrm>
          <a:prstGeom prst="ellipse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EBBAB0FB-66EA-4E9C-B3A0-BFAD29C4870D}"/>
              </a:ext>
            </a:extLst>
          </p:cNvPr>
          <p:cNvSpPr/>
          <p:nvPr/>
        </p:nvSpPr>
        <p:spPr>
          <a:xfrm>
            <a:off x="8339176" y="3284984"/>
            <a:ext cx="432048" cy="432048"/>
          </a:xfrm>
          <a:prstGeom prst="ellipse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7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0863028-C1EE-44F3-AD9A-9733F3BF4FA2}"/>
              </a:ext>
            </a:extLst>
          </p:cNvPr>
          <p:cNvSpPr txBox="1"/>
          <p:nvPr/>
        </p:nvSpPr>
        <p:spPr>
          <a:xfrm>
            <a:off x="236507" y="2449565"/>
            <a:ext cx="4416594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void pre_order(NODE *temp)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if( temp == 0 )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return;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printf("%d\n", temp-&gt;data);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pre_order(temp-&gt;left);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pre_order(temp-&gt;right);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 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C34DAA0F-25BD-46C2-8AAD-B2C4A7E2141D}"/>
              </a:ext>
            </a:extLst>
          </p:cNvPr>
          <p:cNvCxnSpPr>
            <a:cxnSpLocks/>
          </p:cNvCxnSpPr>
          <p:nvPr/>
        </p:nvCxnSpPr>
        <p:spPr>
          <a:xfrm>
            <a:off x="6211747" y="1124744"/>
            <a:ext cx="28803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57FA7AD0-2E91-4762-910A-3FD2B19F135A}"/>
              </a:ext>
            </a:extLst>
          </p:cNvPr>
          <p:cNvCxnSpPr/>
          <p:nvPr/>
        </p:nvCxnSpPr>
        <p:spPr>
          <a:xfrm>
            <a:off x="5511897" y="1844824"/>
            <a:ext cx="28803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E4490307-3A5B-4062-9E94-0484C079F207}"/>
              </a:ext>
            </a:extLst>
          </p:cNvPr>
          <p:cNvCxnSpPr/>
          <p:nvPr/>
        </p:nvCxnSpPr>
        <p:spPr>
          <a:xfrm>
            <a:off x="6943206" y="1844824"/>
            <a:ext cx="28803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105EA3F9-3D07-486A-92E9-9F578F163FBF}"/>
              </a:ext>
            </a:extLst>
          </p:cNvPr>
          <p:cNvCxnSpPr/>
          <p:nvPr/>
        </p:nvCxnSpPr>
        <p:spPr>
          <a:xfrm>
            <a:off x="6715803" y="2636912"/>
            <a:ext cx="28803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5B8314B6-96A9-4156-9664-FC97325BB5F8}"/>
              </a:ext>
            </a:extLst>
          </p:cNvPr>
          <p:cNvCxnSpPr/>
          <p:nvPr/>
        </p:nvCxnSpPr>
        <p:spPr>
          <a:xfrm>
            <a:off x="7435883" y="2636912"/>
            <a:ext cx="28803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A68D3AEF-0E77-4C06-AD78-8DEB0C75CA01}"/>
              </a:ext>
            </a:extLst>
          </p:cNvPr>
          <p:cNvCxnSpPr/>
          <p:nvPr/>
        </p:nvCxnSpPr>
        <p:spPr>
          <a:xfrm>
            <a:off x="6019746" y="2615075"/>
            <a:ext cx="28803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B380C962-10A0-4EDC-B259-DDADBB714413}"/>
              </a:ext>
            </a:extLst>
          </p:cNvPr>
          <p:cNvCxnSpPr/>
          <p:nvPr/>
        </p:nvCxnSpPr>
        <p:spPr>
          <a:xfrm>
            <a:off x="5220072" y="2651480"/>
            <a:ext cx="28803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72469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FC0212DA-BFB2-4664-90C9-826A5439960C}"/>
              </a:ext>
            </a:extLst>
          </p:cNvPr>
          <p:cNvSpPr txBox="1"/>
          <p:nvPr/>
        </p:nvSpPr>
        <p:spPr>
          <a:xfrm>
            <a:off x="539552" y="188640"/>
            <a:ext cx="300595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Tree Order Traverse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in order 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left - root - right 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66741256-6301-4392-B5B5-82A907973E80}"/>
              </a:ext>
            </a:extLst>
          </p:cNvPr>
          <p:cNvSpPr/>
          <p:nvPr/>
        </p:nvSpPr>
        <p:spPr>
          <a:xfrm>
            <a:off x="6516216" y="908720"/>
            <a:ext cx="432048" cy="432048"/>
          </a:xfrm>
          <a:prstGeom prst="ellipse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5EE3706A-4314-4028-84D8-074B46E75697}"/>
              </a:ext>
            </a:extLst>
          </p:cNvPr>
          <p:cNvSpPr/>
          <p:nvPr/>
        </p:nvSpPr>
        <p:spPr>
          <a:xfrm>
            <a:off x="5799929" y="1622260"/>
            <a:ext cx="432048" cy="432048"/>
          </a:xfrm>
          <a:prstGeom prst="ellipse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7DCA4E33-DE20-4480-8EA2-1E795F974BE9}"/>
              </a:ext>
            </a:extLst>
          </p:cNvPr>
          <p:cNvSpPr/>
          <p:nvPr/>
        </p:nvSpPr>
        <p:spPr>
          <a:xfrm>
            <a:off x="7236296" y="1628800"/>
            <a:ext cx="432048" cy="432048"/>
          </a:xfrm>
          <a:prstGeom prst="ellipse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D773F363-1348-487C-B5EA-5CAA0D78A7EC}"/>
              </a:ext>
            </a:extLst>
          </p:cNvPr>
          <p:cNvSpPr/>
          <p:nvPr/>
        </p:nvSpPr>
        <p:spPr>
          <a:xfrm>
            <a:off x="5436096" y="2437440"/>
            <a:ext cx="432048" cy="432048"/>
          </a:xfrm>
          <a:prstGeom prst="ellipse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FF4B3C83-AE11-45A0-A9D8-D7A99299C0B8}"/>
              </a:ext>
            </a:extLst>
          </p:cNvPr>
          <p:cNvSpPr/>
          <p:nvPr/>
        </p:nvSpPr>
        <p:spPr>
          <a:xfrm>
            <a:off x="6177075" y="2414348"/>
            <a:ext cx="432048" cy="432048"/>
          </a:xfrm>
          <a:prstGeom prst="ellipse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74A1A1D8-CA77-4DE7-9BD1-252BDE22B97A}"/>
              </a:ext>
            </a:extLst>
          </p:cNvPr>
          <p:cNvSpPr/>
          <p:nvPr/>
        </p:nvSpPr>
        <p:spPr>
          <a:xfrm>
            <a:off x="6883401" y="2420888"/>
            <a:ext cx="432048" cy="432048"/>
          </a:xfrm>
          <a:prstGeom prst="ellipse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D811CA6B-C38B-47C4-BF85-35C1F04C9D07}"/>
              </a:ext>
            </a:extLst>
          </p:cNvPr>
          <p:cNvSpPr/>
          <p:nvPr/>
        </p:nvSpPr>
        <p:spPr>
          <a:xfrm>
            <a:off x="7596336" y="2420888"/>
            <a:ext cx="432048" cy="432048"/>
          </a:xfrm>
          <a:prstGeom prst="ellipse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7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503747E0-96E9-48D9-81B0-8D0C5527C0B0}"/>
              </a:ext>
            </a:extLst>
          </p:cNvPr>
          <p:cNvCxnSpPr>
            <a:stCxn id="4" idx="3"/>
            <a:endCxn id="5" idx="0"/>
          </p:cNvCxnSpPr>
          <p:nvPr/>
        </p:nvCxnSpPr>
        <p:spPr>
          <a:xfrm flipH="1">
            <a:off x="6015953" y="1277496"/>
            <a:ext cx="563535" cy="3447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418F7EF-1457-4A7B-B195-1A09E67E39D0}"/>
              </a:ext>
            </a:extLst>
          </p:cNvPr>
          <p:cNvCxnSpPr>
            <a:cxnSpLocks/>
            <a:stCxn id="6" idx="0"/>
            <a:endCxn id="4" idx="5"/>
          </p:cNvCxnSpPr>
          <p:nvPr/>
        </p:nvCxnSpPr>
        <p:spPr>
          <a:xfrm flipH="1" flipV="1">
            <a:off x="6884992" y="1277496"/>
            <a:ext cx="567328" cy="3513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E7C0E8D0-9048-4A3B-8070-670470E60692}"/>
              </a:ext>
            </a:extLst>
          </p:cNvPr>
          <p:cNvCxnSpPr>
            <a:cxnSpLocks/>
            <a:stCxn id="5" idx="3"/>
            <a:endCxn id="7" idx="0"/>
          </p:cNvCxnSpPr>
          <p:nvPr/>
        </p:nvCxnSpPr>
        <p:spPr>
          <a:xfrm flipH="1">
            <a:off x="5652120" y="1991036"/>
            <a:ext cx="211081" cy="4464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C55EF8F6-CC00-4CFE-BB58-113A268C4EE1}"/>
              </a:ext>
            </a:extLst>
          </p:cNvPr>
          <p:cNvCxnSpPr>
            <a:cxnSpLocks/>
            <a:stCxn id="5" idx="5"/>
            <a:endCxn id="8" idx="0"/>
          </p:cNvCxnSpPr>
          <p:nvPr/>
        </p:nvCxnSpPr>
        <p:spPr>
          <a:xfrm>
            <a:off x="6168705" y="1991036"/>
            <a:ext cx="224394" cy="4233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E09D5C1E-8522-4E5A-B4E2-312D34138343}"/>
              </a:ext>
            </a:extLst>
          </p:cNvPr>
          <p:cNvCxnSpPr>
            <a:cxnSpLocks/>
            <a:stCxn id="6" idx="3"/>
            <a:endCxn id="9" idx="0"/>
          </p:cNvCxnSpPr>
          <p:nvPr/>
        </p:nvCxnSpPr>
        <p:spPr>
          <a:xfrm flipH="1">
            <a:off x="7099425" y="1997576"/>
            <a:ext cx="200143" cy="4233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6B283C4E-C668-49DC-BDAC-3C5641844251}"/>
              </a:ext>
            </a:extLst>
          </p:cNvPr>
          <p:cNvCxnSpPr>
            <a:cxnSpLocks/>
            <a:stCxn id="6" idx="5"/>
            <a:endCxn id="10" idx="0"/>
          </p:cNvCxnSpPr>
          <p:nvPr/>
        </p:nvCxnSpPr>
        <p:spPr>
          <a:xfrm>
            <a:off x="7605072" y="1997576"/>
            <a:ext cx="207288" cy="4233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34D03373-34E4-4F76-9192-97D141016989}"/>
              </a:ext>
            </a:extLst>
          </p:cNvPr>
          <p:cNvSpPr txBox="1"/>
          <p:nvPr/>
        </p:nvSpPr>
        <p:spPr>
          <a:xfrm>
            <a:off x="6372200" y="476672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root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A2F2FEB7-707B-4D2C-8A54-7295E84A157F}"/>
              </a:ext>
            </a:extLst>
          </p:cNvPr>
          <p:cNvSpPr/>
          <p:nvPr/>
        </p:nvSpPr>
        <p:spPr>
          <a:xfrm>
            <a:off x="5292080" y="3284984"/>
            <a:ext cx="432048" cy="432048"/>
          </a:xfrm>
          <a:prstGeom prst="ellipse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F585631B-132A-45F3-9038-86614EF239B0}"/>
              </a:ext>
            </a:extLst>
          </p:cNvPr>
          <p:cNvSpPr/>
          <p:nvPr/>
        </p:nvSpPr>
        <p:spPr>
          <a:xfrm>
            <a:off x="5799929" y="3284984"/>
            <a:ext cx="432048" cy="432048"/>
          </a:xfrm>
          <a:prstGeom prst="ellipse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F52DAE11-9F8D-4D68-BA72-424B19B72B46}"/>
              </a:ext>
            </a:extLst>
          </p:cNvPr>
          <p:cNvSpPr/>
          <p:nvPr/>
        </p:nvSpPr>
        <p:spPr>
          <a:xfrm>
            <a:off x="6307778" y="3284984"/>
            <a:ext cx="432048" cy="432048"/>
          </a:xfrm>
          <a:prstGeom prst="ellipse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CAFFD10B-8052-423A-BCA3-D9E001A94963}"/>
              </a:ext>
            </a:extLst>
          </p:cNvPr>
          <p:cNvSpPr/>
          <p:nvPr/>
        </p:nvSpPr>
        <p:spPr>
          <a:xfrm>
            <a:off x="6815627" y="3284984"/>
            <a:ext cx="432048" cy="432048"/>
          </a:xfrm>
          <a:prstGeom prst="ellipse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CBE74969-89B3-45AC-8480-931562B1A0DB}"/>
              </a:ext>
            </a:extLst>
          </p:cNvPr>
          <p:cNvSpPr/>
          <p:nvPr/>
        </p:nvSpPr>
        <p:spPr>
          <a:xfrm>
            <a:off x="7323476" y="3284984"/>
            <a:ext cx="432048" cy="432048"/>
          </a:xfrm>
          <a:prstGeom prst="ellipse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7F721F4D-2D4D-44C8-864B-F1B4E762A426}"/>
              </a:ext>
            </a:extLst>
          </p:cNvPr>
          <p:cNvSpPr/>
          <p:nvPr/>
        </p:nvSpPr>
        <p:spPr>
          <a:xfrm>
            <a:off x="7831325" y="3284984"/>
            <a:ext cx="432048" cy="432048"/>
          </a:xfrm>
          <a:prstGeom prst="ellipse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EBBAB0FB-66EA-4E9C-B3A0-BFAD29C4870D}"/>
              </a:ext>
            </a:extLst>
          </p:cNvPr>
          <p:cNvSpPr/>
          <p:nvPr/>
        </p:nvSpPr>
        <p:spPr>
          <a:xfrm>
            <a:off x="8339176" y="3284984"/>
            <a:ext cx="432048" cy="432048"/>
          </a:xfrm>
          <a:prstGeom prst="ellipse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7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0863028-C1EE-44F3-AD9A-9733F3BF4FA2}"/>
              </a:ext>
            </a:extLst>
          </p:cNvPr>
          <p:cNvSpPr txBox="1"/>
          <p:nvPr/>
        </p:nvSpPr>
        <p:spPr>
          <a:xfrm>
            <a:off x="236507" y="2449565"/>
            <a:ext cx="4416594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void in_order(NODE *temp)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if( temp == 0 )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return;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in_order(temp-&gt;left);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printf("%d\n", temp-&gt;data);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in_order(temp-&gt;right);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 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2B30FA76-1ED7-4870-B0C5-67FE3EF06EB6}"/>
              </a:ext>
            </a:extLst>
          </p:cNvPr>
          <p:cNvCxnSpPr>
            <a:cxnSpLocks/>
          </p:cNvCxnSpPr>
          <p:nvPr/>
        </p:nvCxnSpPr>
        <p:spPr>
          <a:xfrm rot="16200000">
            <a:off x="6595810" y="1412776"/>
            <a:ext cx="28803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4E066CA6-9094-43E4-9AB6-7FD11220C67E}"/>
              </a:ext>
            </a:extLst>
          </p:cNvPr>
          <p:cNvCxnSpPr>
            <a:cxnSpLocks/>
          </p:cNvCxnSpPr>
          <p:nvPr/>
        </p:nvCxnSpPr>
        <p:spPr>
          <a:xfrm rot="16200000">
            <a:off x="5816366" y="2118288"/>
            <a:ext cx="28803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AF44F449-43A2-400F-B89A-2E06969A37C9}"/>
              </a:ext>
            </a:extLst>
          </p:cNvPr>
          <p:cNvCxnSpPr>
            <a:cxnSpLocks/>
          </p:cNvCxnSpPr>
          <p:nvPr/>
        </p:nvCxnSpPr>
        <p:spPr>
          <a:xfrm rot="16200000">
            <a:off x="7308304" y="2141592"/>
            <a:ext cx="28803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BBA525AA-3767-4F62-8B59-D12AA56A98F4}"/>
              </a:ext>
            </a:extLst>
          </p:cNvPr>
          <p:cNvCxnSpPr>
            <a:cxnSpLocks/>
          </p:cNvCxnSpPr>
          <p:nvPr/>
        </p:nvCxnSpPr>
        <p:spPr>
          <a:xfrm rot="16200000">
            <a:off x="7020272" y="2910376"/>
            <a:ext cx="28803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A179FD65-7B28-4006-BF61-C130B0A12DE0}"/>
              </a:ext>
            </a:extLst>
          </p:cNvPr>
          <p:cNvCxnSpPr>
            <a:cxnSpLocks/>
          </p:cNvCxnSpPr>
          <p:nvPr/>
        </p:nvCxnSpPr>
        <p:spPr>
          <a:xfrm rot="16200000">
            <a:off x="7740352" y="2910376"/>
            <a:ext cx="28803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15279A70-8B86-4421-8268-26D565146AD1}"/>
              </a:ext>
            </a:extLst>
          </p:cNvPr>
          <p:cNvCxnSpPr>
            <a:cxnSpLocks/>
          </p:cNvCxnSpPr>
          <p:nvPr/>
        </p:nvCxnSpPr>
        <p:spPr>
          <a:xfrm rot="16200000">
            <a:off x="6324215" y="2888539"/>
            <a:ext cx="28803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71FFCA5A-0FD4-40E4-860B-ED16B3E8AB17}"/>
              </a:ext>
            </a:extLst>
          </p:cNvPr>
          <p:cNvCxnSpPr>
            <a:cxnSpLocks/>
          </p:cNvCxnSpPr>
          <p:nvPr/>
        </p:nvCxnSpPr>
        <p:spPr>
          <a:xfrm rot="16200000">
            <a:off x="5524541" y="2924944"/>
            <a:ext cx="28803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70463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FC0212DA-BFB2-4664-90C9-826A5439960C}"/>
              </a:ext>
            </a:extLst>
          </p:cNvPr>
          <p:cNvSpPr txBox="1"/>
          <p:nvPr/>
        </p:nvSpPr>
        <p:spPr>
          <a:xfrm>
            <a:off x="539552" y="188640"/>
            <a:ext cx="300595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Tree Order Traverse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post order 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left - right - root 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66741256-6301-4392-B5B5-82A907973E80}"/>
              </a:ext>
            </a:extLst>
          </p:cNvPr>
          <p:cNvSpPr/>
          <p:nvPr/>
        </p:nvSpPr>
        <p:spPr>
          <a:xfrm>
            <a:off x="6516216" y="908720"/>
            <a:ext cx="432048" cy="432048"/>
          </a:xfrm>
          <a:prstGeom prst="ellipse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5EE3706A-4314-4028-84D8-074B46E75697}"/>
              </a:ext>
            </a:extLst>
          </p:cNvPr>
          <p:cNvSpPr/>
          <p:nvPr/>
        </p:nvSpPr>
        <p:spPr>
          <a:xfrm>
            <a:off x="5799929" y="1628800"/>
            <a:ext cx="432048" cy="432048"/>
          </a:xfrm>
          <a:prstGeom prst="ellipse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7DCA4E33-DE20-4480-8EA2-1E795F974BE9}"/>
              </a:ext>
            </a:extLst>
          </p:cNvPr>
          <p:cNvSpPr/>
          <p:nvPr/>
        </p:nvSpPr>
        <p:spPr>
          <a:xfrm>
            <a:off x="7236296" y="1628800"/>
            <a:ext cx="432048" cy="432048"/>
          </a:xfrm>
          <a:prstGeom prst="ellipse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D773F363-1348-487C-B5EA-5CAA0D78A7EC}"/>
              </a:ext>
            </a:extLst>
          </p:cNvPr>
          <p:cNvSpPr/>
          <p:nvPr/>
        </p:nvSpPr>
        <p:spPr>
          <a:xfrm>
            <a:off x="5436096" y="2437440"/>
            <a:ext cx="432048" cy="432048"/>
          </a:xfrm>
          <a:prstGeom prst="ellipse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FF4B3C83-AE11-45A0-A9D8-D7A99299C0B8}"/>
              </a:ext>
            </a:extLst>
          </p:cNvPr>
          <p:cNvSpPr/>
          <p:nvPr/>
        </p:nvSpPr>
        <p:spPr>
          <a:xfrm>
            <a:off x="6177075" y="2414348"/>
            <a:ext cx="432048" cy="432048"/>
          </a:xfrm>
          <a:prstGeom prst="ellipse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74A1A1D8-CA77-4DE7-9BD1-252BDE22B97A}"/>
              </a:ext>
            </a:extLst>
          </p:cNvPr>
          <p:cNvSpPr/>
          <p:nvPr/>
        </p:nvSpPr>
        <p:spPr>
          <a:xfrm>
            <a:off x="6883401" y="2420888"/>
            <a:ext cx="432048" cy="432048"/>
          </a:xfrm>
          <a:prstGeom prst="ellipse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D811CA6B-C38B-47C4-BF85-35C1F04C9D07}"/>
              </a:ext>
            </a:extLst>
          </p:cNvPr>
          <p:cNvSpPr/>
          <p:nvPr/>
        </p:nvSpPr>
        <p:spPr>
          <a:xfrm>
            <a:off x="7596336" y="2420888"/>
            <a:ext cx="432048" cy="432048"/>
          </a:xfrm>
          <a:prstGeom prst="ellipse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7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503747E0-96E9-48D9-81B0-8D0C5527C0B0}"/>
              </a:ext>
            </a:extLst>
          </p:cNvPr>
          <p:cNvCxnSpPr>
            <a:stCxn id="4" idx="3"/>
            <a:endCxn id="5" idx="0"/>
          </p:cNvCxnSpPr>
          <p:nvPr/>
        </p:nvCxnSpPr>
        <p:spPr>
          <a:xfrm flipH="1">
            <a:off x="6015953" y="1277496"/>
            <a:ext cx="563535" cy="3513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418F7EF-1457-4A7B-B195-1A09E67E39D0}"/>
              </a:ext>
            </a:extLst>
          </p:cNvPr>
          <p:cNvCxnSpPr>
            <a:cxnSpLocks/>
            <a:stCxn id="6" idx="0"/>
            <a:endCxn id="4" idx="5"/>
          </p:cNvCxnSpPr>
          <p:nvPr/>
        </p:nvCxnSpPr>
        <p:spPr>
          <a:xfrm flipH="1" flipV="1">
            <a:off x="6884992" y="1277496"/>
            <a:ext cx="567328" cy="3513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E7C0E8D0-9048-4A3B-8070-670470E60692}"/>
              </a:ext>
            </a:extLst>
          </p:cNvPr>
          <p:cNvCxnSpPr>
            <a:cxnSpLocks/>
            <a:stCxn id="5" idx="3"/>
            <a:endCxn id="7" idx="0"/>
          </p:cNvCxnSpPr>
          <p:nvPr/>
        </p:nvCxnSpPr>
        <p:spPr>
          <a:xfrm flipH="1">
            <a:off x="5652120" y="1997576"/>
            <a:ext cx="211081" cy="4398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C55EF8F6-CC00-4CFE-BB58-113A268C4EE1}"/>
              </a:ext>
            </a:extLst>
          </p:cNvPr>
          <p:cNvCxnSpPr>
            <a:cxnSpLocks/>
            <a:stCxn id="5" idx="5"/>
            <a:endCxn id="8" idx="0"/>
          </p:cNvCxnSpPr>
          <p:nvPr/>
        </p:nvCxnSpPr>
        <p:spPr>
          <a:xfrm>
            <a:off x="6168705" y="1997576"/>
            <a:ext cx="224394" cy="4167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E09D5C1E-8522-4E5A-B4E2-312D34138343}"/>
              </a:ext>
            </a:extLst>
          </p:cNvPr>
          <p:cNvCxnSpPr>
            <a:cxnSpLocks/>
            <a:stCxn id="6" idx="3"/>
            <a:endCxn id="9" idx="0"/>
          </p:cNvCxnSpPr>
          <p:nvPr/>
        </p:nvCxnSpPr>
        <p:spPr>
          <a:xfrm flipH="1">
            <a:off x="7099425" y="1997576"/>
            <a:ext cx="200143" cy="4233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6B283C4E-C668-49DC-BDAC-3C5641844251}"/>
              </a:ext>
            </a:extLst>
          </p:cNvPr>
          <p:cNvCxnSpPr>
            <a:cxnSpLocks/>
            <a:stCxn id="6" idx="5"/>
            <a:endCxn id="10" idx="0"/>
          </p:cNvCxnSpPr>
          <p:nvPr/>
        </p:nvCxnSpPr>
        <p:spPr>
          <a:xfrm>
            <a:off x="7605072" y="1997576"/>
            <a:ext cx="207288" cy="4233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34D03373-34E4-4F76-9192-97D141016989}"/>
              </a:ext>
            </a:extLst>
          </p:cNvPr>
          <p:cNvSpPr txBox="1"/>
          <p:nvPr/>
        </p:nvSpPr>
        <p:spPr>
          <a:xfrm>
            <a:off x="6372200" y="476672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root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A2F2FEB7-707B-4D2C-8A54-7295E84A157F}"/>
              </a:ext>
            </a:extLst>
          </p:cNvPr>
          <p:cNvSpPr/>
          <p:nvPr/>
        </p:nvSpPr>
        <p:spPr>
          <a:xfrm>
            <a:off x="5292080" y="3284984"/>
            <a:ext cx="432048" cy="432048"/>
          </a:xfrm>
          <a:prstGeom prst="ellipse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F585631B-132A-45F3-9038-86614EF239B0}"/>
              </a:ext>
            </a:extLst>
          </p:cNvPr>
          <p:cNvSpPr/>
          <p:nvPr/>
        </p:nvSpPr>
        <p:spPr>
          <a:xfrm>
            <a:off x="5799929" y="3284984"/>
            <a:ext cx="432048" cy="432048"/>
          </a:xfrm>
          <a:prstGeom prst="ellipse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F52DAE11-9F8D-4D68-BA72-424B19B72B46}"/>
              </a:ext>
            </a:extLst>
          </p:cNvPr>
          <p:cNvSpPr/>
          <p:nvPr/>
        </p:nvSpPr>
        <p:spPr>
          <a:xfrm>
            <a:off x="6307778" y="3284984"/>
            <a:ext cx="432048" cy="432048"/>
          </a:xfrm>
          <a:prstGeom prst="ellipse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CAFFD10B-8052-423A-BCA3-D9E001A94963}"/>
              </a:ext>
            </a:extLst>
          </p:cNvPr>
          <p:cNvSpPr/>
          <p:nvPr/>
        </p:nvSpPr>
        <p:spPr>
          <a:xfrm>
            <a:off x="6815627" y="3284984"/>
            <a:ext cx="432048" cy="432048"/>
          </a:xfrm>
          <a:prstGeom prst="ellipse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CBE74969-89B3-45AC-8480-931562B1A0DB}"/>
              </a:ext>
            </a:extLst>
          </p:cNvPr>
          <p:cNvSpPr/>
          <p:nvPr/>
        </p:nvSpPr>
        <p:spPr>
          <a:xfrm>
            <a:off x="7323476" y="3284984"/>
            <a:ext cx="432048" cy="432048"/>
          </a:xfrm>
          <a:prstGeom prst="ellipse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7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7F721F4D-2D4D-44C8-864B-F1B4E762A426}"/>
              </a:ext>
            </a:extLst>
          </p:cNvPr>
          <p:cNvSpPr/>
          <p:nvPr/>
        </p:nvSpPr>
        <p:spPr>
          <a:xfrm>
            <a:off x="7831325" y="3284984"/>
            <a:ext cx="432048" cy="432048"/>
          </a:xfrm>
          <a:prstGeom prst="ellipse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EBBAB0FB-66EA-4E9C-B3A0-BFAD29C4870D}"/>
              </a:ext>
            </a:extLst>
          </p:cNvPr>
          <p:cNvSpPr/>
          <p:nvPr/>
        </p:nvSpPr>
        <p:spPr>
          <a:xfrm>
            <a:off x="8339176" y="3284984"/>
            <a:ext cx="432048" cy="432048"/>
          </a:xfrm>
          <a:prstGeom prst="ellipse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0863028-C1EE-44F3-AD9A-9733F3BF4FA2}"/>
              </a:ext>
            </a:extLst>
          </p:cNvPr>
          <p:cNvSpPr txBox="1"/>
          <p:nvPr/>
        </p:nvSpPr>
        <p:spPr>
          <a:xfrm>
            <a:off x="236507" y="2449565"/>
            <a:ext cx="4416594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void post_order(NODE *temp)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if( temp == 0 )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return;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post_order(temp-&gt;left);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post_order(temp-&gt;right);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printf("%d\n", temp-&gt;data);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 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84807EDD-8F5F-4FFA-B78C-F414DBD663CF}"/>
              </a:ext>
            </a:extLst>
          </p:cNvPr>
          <p:cNvCxnSpPr>
            <a:cxnSpLocks/>
          </p:cNvCxnSpPr>
          <p:nvPr/>
        </p:nvCxnSpPr>
        <p:spPr>
          <a:xfrm>
            <a:off x="6883401" y="1124744"/>
            <a:ext cx="28803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D2BE4C2A-F39E-4443-A860-DF8950A860A0}"/>
              </a:ext>
            </a:extLst>
          </p:cNvPr>
          <p:cNvCxnSpPr/>
          <p:nvPr/>
        </p:nvCxnSpPr>
        <p:spPr>
          <a:xfrm>
            <a:off x="6144777" y="1844824"/>
            <a:ext cx="28803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FF8DF327-8ED2-4B18-856E-656BEC8E384A}"/>
              </a:ext>
            </a:extLst>
          </p:cNvPr>
          <p:cNvCxnSpPr/>
          <p:nvPr/>
        </p:nvCxnSpPr>
        <p:spPr>
          <a:xfrm>
            <a:off x="7596336" y="1841798"/>
            <a:ext cx="28803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DE8CD80A-28E6-4915-94C8-50D37AE11118}"/>
              </a:ext>
            </a:extLst>
          </p:cNvPr>
          <p:cNvCxnSpPr/>
          <p:nvPr/>
        </p:nvCxnSpPr>
        <p:spPr>
          <a:xfrm>
            <a:off x="7219859" y="2636912"/>
            <a:ext cx="28803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8C9041E8-E014-418C-9B66-3DE96EE84838}"/>
              </a:ext>
            </a:extLst>
          </p:cNvPr>
          <p:cNvCxnSpPr/>
          <p:nvPr/>
        </p:nvCxnSpPr>
        <p:spPr>
          <a:xfrm>
            <a:off x="7939939" y="2636912"/>
            <a:ext cx="28803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2CABBC77-99A1-463A-9081-4808FF7E8A3C}"/>
              </a:ext>
            </a:extLst>
          </p:cNvPr>
          <p:cNvCxnSpPr/>
          <p:nvPr/>
        </p:nvCxnSpPr>
        <p:spPr>
          <a:xfrm>
            <a:off x="6523802" y="2615075"/>
            <a:ext cx="28803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EA95B416-FF06-4014-9452-4947B614E024}"/>
              </a:ext>
            </a:extLst>
          </p:cNvPr>
          <p:cNvCxnSpPr/>
          <p:nvPr/>
        </p:nvCxnSpPr>
        <p:spPr>
          <a:xfrm>
            <a:off x="5736156" y="2636912"/>
            <a:ext cx="28803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873844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FC0212DA-BFB2-4664-90C9-826A5439960C}"/>
              </a:ext>
            </a:extLst>
          </p:cNvPr>
          <p:cNvSpPr txBox="1"/>
          <p:nvPr/>
        </p:nvSpPr>
        <p:spPr>
          <a:xfrm>
            <a:off x="539552" y="188640"/>
            <a:ext cx="286488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Tree Order Traverse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display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right - root - left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66741256-6301-4392-B5B5-82A907973E80}"/>
              </a:ext>
            </a:extLst>
          </p:cNvPr>
          <p:cNvSpPr/>
          <p:nvPr/>
        </p:nvSpPr>
        <p:spPr>
          <a:xfrm>
            <a:off x="6516216" y="908720"/>
            <a:ext cx="432048" cy="432048"/>
          </a:xfrm>
          <a:prstGeom prst="ellipse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5EE3706A-4314-4028-84D8-074B46E75697}"/>
              </a:ext>
            </a:extLst>
          </p:cNvPr>
          <p:cNvSpPr/>
          <p:nvPr/>
        </p:nvSpPr>
        <p:spPr>
          <a:xfrm>
            <a:off x="5800504" y="1628800"/>
            <a:ext cx="432048" cy="432048"/>
          </a:xfrm>
          <a:prstGeom prst="ellipse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7DCA4E33-DE20-4480-8EA2-1E795F974BE9}"/>
              </a:ext>
            </a:extLst>
          </p:cNvPr>
          <p:cNvSpPr/>
          <p:nvPr/>
        </p:nvSpPr>
        <p:spPr>
          <a:xfrm>
            <a:off x="7236296" y="1628800"/>
            <a:ext cx="432048" cy="432048"/>
          </a:xfrm>
          <a:prstGeom prst="ellipse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D773F363-1348-487C-B5EA-5CAA0D78A7EC}"/>
              </a:ext>
            </a:extLst>
          </p:cNvPr>
          <p:cNvSpPr/>
          <p:nvPr/>
        </p:nvSpPr>
        <p:spPr>
          <a:xfrm>
            <a:off x="5436096" y="2437440"/>
            <a:ext cx="432048" cy="432048"/>
          </a:xfrm>
          <a:prstGeom prst="ellipse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FF4B3C83-AE11-45A0-A9D8-D7A99299C0B8}"/>
              </a:ext>
            </a:extLst>
          </p:cNvPr>
          <p:cNvSpPr/>
          <p:nvPr/>
        </p:nvSpPr>
        <p:spPr>
          <a:xfrm>
            <a:off x="6177075" y="2414348"/>
            <a:ext cx="432048" cy="432048"/>
          </a:xfrm>
          <a:prstGeom prst="ellipse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74A1A1D8-CA77-4DE7-9BD1-252BDE22B97A}"/>
              </a:ext>
            </a:extLst>
          </p:cNvPr>
          <p:cNvSpPr/>
          <p:nvPr/>
        </p:nvSpPr>
        <p:spPr>
          <a:xfrm>
            <a:off x="6883401" y="2420888"/>
            <a:ext cx="432048" cy="432048"/>
          </a:xfrm>
          <a:prstGeom prst="ellipse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D811CA6B-C38B-47C4-BF85-35C1F04C9D07}"/>
              </a:ext>
            </a:extLst>
          </p:cNvPr>
          <p:cNvSpPr/>
          <p:nvPr/>
        </p:nvSpPr>
        <p:spPr>
          <a:xfrm>
            <a:off x="7596336" y="2420888"/>
            <a:ext cx="432048" cy="432048"/>
          </a:xfrm>
          <a:prstGeom prst="ellipse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7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503747E0-96E9-48D9-81B0-8D0C5527C0B0}"/>
              </a:ext>
            </a:extLst>
          </p:cNvPr>
          <p:cNvCxnSpPr>
            <a:stCxn id="4" idx="3"/>
            <a:endCxn id="5" idx="0"/>
          </p:cNvCxnSpPr>
          <p:nvPr/>
        </p:nvCxnSpPr>
        <p:spPr>
          <a:xfrm flipH="1">
            <a:off x="6016528" y="1277496"/>
            <a:ext cx="562960" cy="3513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418F7EF-1457-4A7B-B195-1A09E67E39D0}"/>
              </a:ext>
            </a:extLst>
          </p:cNvPr>
          <p:cNvCxnSpPr>
            <a:cxnSpLocks/>
            <a:stCxn id="6" idx="0"/>
            <a:endCxn id="4" idx="5"/>
          </p:cNvCxnSpPr>
          <p:nvPr/>
        </p:nvCxnSpPr>
        <p:spPr>
          <a:xfrm flipH="1" flipV="1">
            <a:off x="6884992" y="1277496"/>
            <a:ext cx="567328" cy="3513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E7C0E8D0-9048-4A3B-8070-670470E60692}"/>
              </a:ext>
            </a:extLst>
          </p:cNvPr>
          <p:cNvCxnSpPr>
            <a:cxnSpLocks/>
            <a:stCxn id="5" idx="3"/>
            <a:endCxn id="7" idx="0"/>
          </p:cNvCxnSpPr>
          <p:nvPr/>
        </p:nvCxnSpPr>
        <p:spPr>
          <a:xfrm flipH="1">
            <a:off x="5652120" y="1997576"/>
            <a:ext cx="211656" cy="4398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C55EF8F6-CC00-4CFE-BB58-113A268C4EE1}"/>
              </a:ext>
            </a:extLst>
          </p:cNvPr>
          <p:cNvCxnSpPr>
            <a:cxnSpLocks/>
            <a:stCxn id="5" idx="5"/>
            <a:endCxn id="8" idx="0"/>
          </p:cNvCxnSpPr>
          <p:nvPr/>
        </p:nvCxnSpPr>
        <p:spPr>
          <a:xfrm>
            <a:off x="6169280" y="1997576"/>
            <a:ext cx="223819" cy="4167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E09D5C1E-8522-4E5A-B4E2-312D34138343}"/>
              </a:ext>
            </a:extLst>
          </p:cNvPr>
          <p:cNvCxnSpPr>
            <a:cxnSpLocks/>
            <a:stCxn id="6" idx="3"/>
            <a:endCxn id="9" idx="0"/>
          </p:cNvCxnSpPr>
          <p:nvPr/>
        </p:nvCxnSpPr>
        <p:spPr>
          <a:xfrm flipH="1">
            <a:off x="7099425" y="1997576"/>
            <a:ext cx="200143" cy="4233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6B283C4E-C668-49DC-BDAC-3C5641844251}"/>
              </a:ext>
            </a:extLst>
          </p:cNvPr>
          <p:cNvCxnSpPr>
            <a:cxnSpLocks/>
            <a:stCxn id="6" idx="5"/>
            <a:endCxn id="10" idx="0"/>
          </p:cNvCxnSpPr>
          <p:nvPr/>
        </p:nvCxnSpPr>
        <p:spPr>
          <a:xfrm>
            <a:off x="7605072" y="1997576"/>
            <a:ext cx="207288" cy="4233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34D03373-34E4-4F76-9192-97D141016989}"/>
              </a:ext>
            </a:extLst>
          </p:cNvPr>
          <p:cNvSpPr txBox="1"/>
          <p:nvPr/>
        </p:nvSpPr>
        <p:spPr>
          <a:xfrm>
            <a:off x="6372200" y="476672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root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0863028-C1EE-44F3-AD9A-9733F3BF4FA2}"/>
              </a:ext>
            </a:extLst>
          </p:cNvPr>
          <p:cNvSpPr txBox="1"/>
          <p:nvPr/>
        </p:nvSpPr>
        <p:spPr>
          <a:xfrm>
            <a:off x="152629" y="1628800"/>
            <a:ext cx="4416594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void display(NODE *temp)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static int indent=-1;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int i;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if( temp == 0 )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return;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++indent;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display(temp-&gt;right);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for(i=0; i&lt;indent; i++ 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 printf("%4c", ' ');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printf("%d\n", temp-&gt;data);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display(temp-&gt;left);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--indent;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 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CF1AF88F-FBBC-48E5-A03E-0CDD6AE19A3C}"/>
              </a:ext>
            </a:extLst>
          </p:cNvPr>
          <p:cNvCxnSpPr/>
          <p:nvPr/>
        </p:nvCxnSpPr>
        <p:spPr>
          <a:xfrm>
            <a:off x="5184921" y="404664"/>
            <a:ext cx="72008" cy="273630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F20567C-4258-4992-A5E2-F6451AF4A086}"/>
              </a:ext>
            </a:extLst>
          </p:cNvPr>
          <p:cNvSpPr txBox="1"/>
          <p:nvPr/>
        </p:nvSpPr>
        <p:spPr>
          <a:xfrm>
            <a:off x="5617992" y="3068960"/>
            <a:ext cx="2228495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		7</a:t>
            </a:r>
          </a:p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	3</a:t>
            </a:r>
          </a:p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		6</a:t>
            </a:r>
          </a:p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1</a:t>
            </a:r>
          </a:p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		5</a:t>
            </a:r>
          </a:p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	2</a:t>
            </a:r>
          </a:p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		4</a:t>
            </a:r>
          </a:p>
        </p:txBody>
      </p:sp>
    </p:spTree>
    <p:extLst>
      <p:ext uri="{BB962C8B-B14F-4D97-AF65-F5344CB8AC3E}">
        <p14:creationId xmlns:p14="http://schemas.microsoft.com/office/powerpoint/2010/main" val="246956200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C263D58-77B6-423B-BAEB-E56F02666FC6}"/>
              </a:ext>
            </a:extLst>
          </p:cNvPr>
          <p:cNvSpPr/>
          <p:nvPr/>
        </p:nvSpPr>
        <p:spPr>
          <a:xfrm>
            <a:off x="2627784" y="764704"/>
            <a:ext cx="576064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635864D-5DA1-4C09-A73D-4E87A9AF7ABD}"/>
              </a:ext>
            </a:extLst>
          </p:cNvPr>
          <p:cNvSpPr/>
          <p:nvPr/>
        </p:nvSpPr>
        <p:spPr>
          <a:xfrm>
            <a:off x="3203848" y="764704"/>
            <a:ext cx="576064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39A8E41-7A81-49B0-9EEC-C2B3068AF09F}"/>
              </a:ext>
            </a:extLst>
          </p:cNvPr>
          <p:cNvSpPr/>
          <p:nvPr/>
        </p:nvSpPr>
        <p:spPr>
          <a:xfrm>
            <a:off x="3779912" y="764704"/>
            <a:ext cx="576064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B00C1DE-23F2-4009-91FC-CA6F904C5D0A}"/>
              </a:ext>
            </a:extLst>
          </p:cNvPr>
          <p:cNvSpPr/>
          <p:nvPr/>
        </p:nvSpPr>
        <p:spPr>
          <a:xfrm>
            <a:off x="4355976" y="764704"/>
            <a:ext cx="576064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B057101-FAF2-49C2-B2C0-94245CE16C02}"/>
              </a:ext>
            </a:extLst>
          </p:cNvPr>
          <p:cNvSpPr/>
          <p:nvPr/>
        </p:nvSpPr>
        <p:spPr>
          <a:xfrm>
            <a:off x="4932040" y="764704"/>
            <a:ext cx="576064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2776D77-4A83-4BC8-B6BE-1408E41F264A}"/>
              </a:ext>
            </a:extLst>
          </p:cNvPr>
          <p:cNvSpPr/>
          <p:nvPr/>
        </p:nvSpPr>
        <p:spPr>
          <a:xfrm>
            <a:off x="5508104" y="764704"/>
            <a:ext cx="576064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64FA353-B72D-40A8-9276-DC53955227E7}"/>
              </a:ext>
            </a:extLst>
          </p:cNvPr>
          <p:cNvSpPr/>
          <p:nvPr/>
        </p:nvSpPr>
        <p:spPr>
          <a:xfrm>
            <a:off x="6084168" y="764704"/>
            <a:ext cx="576064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759786F-EFE3-4861-8044-43B0A2B867CA}"/>
              </a:ext>
            </a:extLst>
          </p:cNvPr>
          <p:cNvSpPr/>
          <p:nvPr/>
        </p:nvSpPr>
        <p:spPr>
          <a:xfrm>
            <a:off x="2627784" y="1268760"/>
            <a:ext cx="576064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6982368-ECC6-443C-84F5-4E00213E36DD}"/>
              </a:ext>
            </a:extLst>
          </p:cNvPr>
          <p:cNvSpPr/>
          <p:nvPr/>
        </p:nvSpPr>
        <p:spPr>
          <a:xfrm>
            <a:off x="3203848" y="1268760"/>
            <a:ext cx="576064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9E49A15-BB66-4C56-9EBA-C64E25C21052}"/>
              </a:ext>
            </a:extLst>
          </p:cNvPr>
          <p:cNvSpPr/>
          <p:nvPr/>
        </p:nvSpPr>
        <p:spPr>
          <a:xfrm>
            <a:off x="3779912" y="1268760"/>
            <a:ext cx="576064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DC78C6F-2110-4724-8CDD-93AB47A74938}"/>
              </a:ext>
            </a:extLst>
          </p:cNvPr>
          <p:cNvSpPr/>
          <p:nvPr/>
        </p:nvSpPr>
        <p:spPr>
          <a:xfrm>
            <a:off x="4355976" y="1268760"/>
            <a:ext cx="576064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A1F13B2-3AD4-4EBC-AF28-9E7DEFE5FDE9}"/>
              </a:ext>
            </a:extLst>
          </p:cNvPr>
          <p:cNvSpPr/>
          <p:nvPr/>
        </p:nvSpPr>
        <p:spPr>
          <a:xfrm>
            <a:off x="4932040" y="1268760"/>
            <a:ext cx="576064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0D2211E-D3CD-4D3E-B341-F2CEC9A65B6B}"/>
              </a:ext>
            </a:extLst>
          </p:cNvPr>
          <p:cNvSpPr/>
          <p:nvPr/>
        </p:nvSpPr>
        <p:spPr>
          <a:xfrm>
            <a:off x="5508104" y="1268760"/>
            <a:ext cx="576064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56EB4E7-3711-4648-8402-B467B7CE0BAA}"/>
              </a:ext>
            </a:extLst>
          </p:cNvPr>
          <p:cNvSpPr/>
          <p:nvPr/>
        </p:nvSpPr>
        <p:spPr>
          <a:xfrm>
            <a:off x="6084168" y="1268760"/>
            <a:ext cx="576064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00E1B7A-7E58-4F67-BDA6-A5A0FBEAC6F2}"/>
              </a:ext>
            </a:extLst>
          </p:cNvPr>
          <p:cNvSpPr/>
          <p:nvPr/>
        </p:nvSpPr>
        <p:spPr>
          <a:xfrm>
            <a:off x="2627784" y="1772816"/>
            <a:ext cx="576064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4BE7A65-1ACD-48C0-A632-5ACEFE7AEC72}"/>
              </a:ext>
            </a:extLst>
          </p:cNvPr>
          <p:cNvSpPr/>
          <p:nvPr/>
        </p:nvSpPr>
        <p:spPr>
          <a:xfrm>
            <a:off x="3203848" y="1772816"/>
            <a:ext cx="576064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1ABE43C-F8BB-4029-9EE7-3D02273BE3D1}"/>
              </a:ext>
            </a:extLst>
          </p:cNvPr>
          <p:cNvSpPr/>
          <p:nvPr/>
        </p:nvSpPr>
        <p:spPr>
          <a:xfrm>
            <a:off x="3779912" y="1772816"/>
            <a:ext cx="576064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0B78EF7-811E-4A3F-9400-9374B1921852}"/>
              </a:ext>
            </a:extLst>
          </p:cNvPr>
          <p:cNvSpPr/>
          <p:nvPr/>
        </p:nvSpPr>
        <p:spPr>
          <a:xfrm>
            <a:off x="4355976" y="1772816"/>
            <a:ext cx="576064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7F0BA96-9905-4BBF-BD08-F4BF5F903167}"/>
              </a:ext>
            </a:extLst>
          </p:cNvPr>
          <p:cNvSpPr/>
          <p:nvPr/>
        </p:nvSpPr>
        <p:spPr>
          <a:xfrm>
            <a:off x="4932040" y="1772816"/>
            <a:ext cx="576064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81C392A-56D7-4067-BD33-39B2A8D41F77}"/>
              </a:ext>
            </a:extLst>
          </p:cNvPr>
          <p:cNvSpPr/>
          <p:nvPr/>
        </p:nvSpPr>
        <p:spPr>
          <a:xfrm>
            <a:off x="5508104" y="1772816"/>
            <a:ext cx="576064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E3961D6-F1B7-41E9-8546-7605B73E2361}"/>
              </a:ext>
            </a:extLst>
          </p:cNvPr>
          <p:cNvSpPr/>
          <p:nvPr/>
        </p:nvSpPr>
        <p:spPr>
          <a:xfrm>
            <a:off x="6084168" y="1772816"/>
            <a:ext cx="576064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7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D9AEE674-AD56-4C89-A4B2-D59E2E46D16B}"/>
              </a:ext>
            </a:extLst>
          </p:cNvPr>
          <p:cNvCxnSpPr/>
          <p:nvPr/>
        </p:nvCxnSpPr>
        <p:spPr>
          <a:xfrm>
            <a:off x="2051720" y="142553"/>
            <a:ext cx="0" cy="244827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9384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6FAF5D6-2BC6-42EA-83CF-A2DFE1A00448}"/>
              </a:ext>
            </a:extLst>
          </p:cNvPr>
          <p:cNvSpPr txBox="1"/>
          <p:nvPr/>
        </p:nvSpPr>
        <p:spPr>
          <a:xfrm>
            <a:off x="209861" y="332656"/>
            <a:ext cx="4839786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void insert_data( int data 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NODE *temp;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temp = malloc( sizeof(NODE) 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temp-&gt;data = data;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temp-&gt;next = head;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head = temp;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//-----------------------------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insert_data( 1 );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2377F54-D8F5-4DBA-AE06-87314C87501E}"/>
              </a:ext>
            </a:extLst>
          </p:cNvPr>
          <p:cNvSpPr/>
          <p:nvPr/>
        </p:nvSpPr>
        <p:spPr>
          <a:xfrm>
            <a:off x="5929816" y="1323962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14B8F61-B422-4159-9377-12C4F540A8CA}"/>
              </a:ext>
            </a:extLst>
          </p:cNvPr>
          <p:cNvSpPr/>
          <p:nvPr/>
        </p:nvSpPr>
        <p:spPr>
          <a:xfrm>
            <a:off x="7236296" y="1340768"/>
            <a:ext cx="432048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555DD07-C2E3-4472-B9CD-4705707CEC0B}"/>
              </a:ext>
            </a:extLst>
          </p:cNvPr>
          <p:cNvSpPr/>
          <p:nvPr/>
        </p:nvSpPr>
        <p:spPr>
          <a:xfrm>
            <a:off x="7668344" y="1340768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CEF677-8FC3-47FC-949B-41F45C06348E}"/>
              </a:ext>
            </a:extLst>
          </p:cNvPr>
          <p:cNvSpPr txBox="1"/>
          <p:nvPr/>
        </p:nvSpPr>
        <p:spPr>
          <a:xfrm>
            <a:off x="5724128" y="980728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head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9775D04-60B9-4FAA-9E52-7F2D830915F9}"/>
              </a:ext>
            </a:extLst>
          </p:cNvPr>
          <p:cNvSpPr/>
          <p:nvPr/>
        </p:nvSpPr>
        <p:spPr>
          <a:xfrm>
            <a:off x="7236296" y="260648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44C1BE2-D168-4B39-87EA-FF9CA64F1CC3}"/>
              </a:ext>
            </a:extLst>
          </p:cNvPr>
          <p:cNvSpPr txBox="1"/>
          <p:nvPr/>
        </p:nvSpPr>
        <p:spPr>
          <a:xfrm>
            <a:off x="7020272" y="-99392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temp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" name="연결선: 구부러짐 2">
            <a:extLst>
              <a:ext uri="{FF2B5EF4-FFF2-40B4-BE49-F238E27FC236}">
                <a16:creationId xmlns:a16="http://schemas.microsoft.com/office/drawing/2014/main" id="{3047C8DA-0906-465B-8F70-938FAA518BE3}"/>
              </a:ext>
            </a:extLst>
          </p:cNvPr>
          <p:cNvCxnSpPr>
            <a:cxnSpLocks/>
            <a:stCxn id="9" idx="2"/>
          </p:cNvCxnSpPr>
          <p:nvPr/>
        </p:nvCxnSpPr>
        <p:spPr>
          <a:xfrm rot="5400000">
            <a:off x="7272300" y="872716"/>
            <a:ext cx="360040" cy="12700"/>
          </a:xfrm>
          <a:prstGeom prst="curved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연결선: 구부러짐 10">
            <a:extLst>
              <a:ext uri="{FF2B5EF4-FFF2-40B4-BE49-F238E27FC236}">
                <a16:creationId xmlns:a16="http://schemas.microsoft.com/office/drawing/2014/main" id="{5E09109C-31D0-4272-80E4-4B6579169C48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6361864" y="1539986"/>
            <a:ext cx="874432" cy="16806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642795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33261D49-4021-46A6-90C0-4EE4D80F0FA7}"/>
              </a:ext>
            </a:extLst>
          </p:cNvPr>
          <p:cNvSpPr/>
          <p:nvPr/>
        </p:nvSpPr>
        <p:spPr>
          <a:xfrm>
            <a:off x="5436096" y="244679"/>
            <a:ext cx="432048" cy="432048"/>
          </a:xfrm>
          <a:prstGeom prst="ellipse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74425E25-FB93-487E-9153-511FB143DDBD}"/>
              </a:ext>
            </a:extLst>
          </p:cNvPr>
          <p:cNvSpPr/>
          <p:nvPr/>
        </p:nvSpPr>
        <p:spPr>
          <a:xfrm>
            <a:off x="4716016" y="980728"/>
            <a:ext cx="432048" cy="432048"/>
          </a:xfrm>
          <a:prstGeom prst="ellipse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BA1D6D8E-026F-4F7F-A4B8-E6369687DF65}"/>
              </a:ext>
            </a:extLst>
          </p:cNvPr>
          <p:cNvSpPr/>
          <p:nvPr/>
        </p:nvSpPr>
        <p:spPr>
          <a:xfrm>
            <a:off x="6149568" y="987268"/>
            <a:ext cx="432048" cy="432048"/>
          </a:xfrm>
          <a:prstGeom prst="ellipse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672DC770-FC49-4053-8C9A-24C6A2ECE8AB}"/>
              </a:ext>
            </a:extLst>
          </p:cNvPr>
          <p:cNvSpPr/>
          <p:nvPr/>
        </p:nvSpPr>
        <p:spPr>
          <a:xfrm>
            <a:off x="4349368" y="1795908"/>
            <a:ext cx="432048" cy="432048"/>
          </a:xfrm>
          <a:prstGeom prst="ellipse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0745D315-52AF-4AE3-92B8-6B94F1BE5B93}"/>
              </a:ext>
            </a:extLst>
          </p:cNvPr>
          <p:cNvSpPr/>
          <p:nvPr/>
        </p:nvSpPr>
        <p:spPr>
          <a:xfrm>
            <a:off x="5090347" y="1772816"/>
            <a:ext cx="432048" cy="432048"/>
          </a:xfrm>
          <a:prstGeom prst="ellipse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0C6F9437-7A48-484B-8173-57263E2EEFD3}"/>
              </a:ext>
            </a:extLst>
          </p:cNvPr>
          <p:cNvSpPr/>
          <p:nvPr/>
        </p:nvSpPr>
        <p:spPr>
          <a:xfrm>
            <a:off x="5796673" y="1779356"/>
            <a:ext cx="432048" cy="432048"/>
          </a:xfrm>
          <a:prstGeom prst="ellipse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346AA0ED-ECBA-4481-B854-230BD20BA895}"/>
              </a:ext>
            </a:extLst>
          </p:cNvPr>
          <p:cNvSpPr/>
          <p:nvPr/>
        </p:nvSpPr>
        <p:spPr>
          <a:xfrm>
            <a:off x="6509608" y="1779356"/>
            <a:ext cx="432048" cy="432048"/>
          </a:xfrm>
          <a:prstGeom prst="ellipse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7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27580EB-943C-432B-A36A-5D6E12F0628A}"/>
              </a:ext>
            </a:extLst>
          </p:cNvPr>
          <p:cNvCxnSpPr>
            <a:stCxn id="4" idx="3"/>
            <a:endCxn id="5" idx="0"/>
          </p:cNvCxnSpPr>
          <p:nvPr/>
        </p:nvCxnSpPr>
        <p:spPr>
          <a:xfrm flipH="1">
            <a:off x="4932040" y="613455"/>
            <a:ext cx="567328" cy="36727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4114F70C-F002-4D17-982A-38BB78D606BF}"/>
              </a:ext>
            </a:extLst>
          </p:cNvPr>
          <p:cNvCxnSpPr>
            <a:cxnSpLocks/>
            <a:stCxn id="6" idx="0"/>
            <a:endCxn id="4" idx="5"/>
          </p:cNvCxnSpPr>
          <p:nvPr/>
        </p:nvCxnSpPr>
        <p:spPr>
          <a:xfrm flipH="1" flipV="1">
            <a:off x="5804872" y="613455"/>
            <a:ext cx="560720" cy="3738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4C1CB007-B2BD-4A46-92CF-36F7D1D91913}"/>
              </a:ext>
            </a:extLst>
          </p:cNvPr>
          <p:cNvCxnSpPr>
            <a:cxnSpLocks/>
            <a:stCxn id="5" idx="3"/>
            <a:endCxn id="7" idx="0"/>
          </p:cNvCxnSpPr>
          <p:nvPr/>
        </p:nvCxnSpPr>
        <p:spPr>
          <a:xfrm flipH="1">
            <a:off x="4565392" y="1349504"/>
            <a:ext cx="213896" cy="4464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BD08D1D-8DF9-4240-93A9-F24685041AE5}"/>
              </a:ext>
            </a:extLst>
          </p:cNvPr>
          <p:cNvCxnSpPr>
            <a:cxnSpLocks/>
            <a:stCxn id="5" idx="5"/>
            <a:endCxn id="8" idx="0"/>
          </p:cNvCxnSpPr>
          <p:nvPr/>
        </p:nvCxnSpPr>
        <p:spPr>
          <a:xfrm>
            <a:off x="5084792" y="1349504"/>
            <a:ext cx="221579" cy="4233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6A9D45F0-9055-4755-AD6A-AB497B39E722}"/>
              </a:ext>
            </a:extLst>
          </p:cNvPr>
          <p:cNvCxnSpPr>
            <a:cxnSpLocks/>
            <a:stCxn id="6" idx="3"/>
            <a:endCxn id="9" idx="0"/>
          </p:cNvCxnSpPr>
          <p:nvPr/>
        </p:nvCxnSpPr>
        <p:spPr>
          <a:xfrm flipH="1">
            <a:off x="6012697" y="1356044"/>
            <a:ext cx="200143" cy="4233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59FBEC56-4541-485D-B9B3-C29789DA92BB}"/>
              </a:ext>
            </a:extLst>
          </p:cNvPr>
          <p:cNvCxnSpPr>
            <a:cxnSpLocks/>
            <a:stCxn id="6" idx="5"/>
            <a:endCxn id="10" idx="0"/>
          </p:cNvCxnSpPr>
          <p:nvPr/>
        </p:nvCxnSpPr>
        <p:spPr>
          <a:xfrm>
            <a:off x="6518344" y="1356044"/>
            <a:ext cx="207288" cy="4233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타원 17">
            <a:extLst>
              <a:ext uri="{FF2B5EF4-FFF2-40B4-BE49-F238E27FC236}">
                <a16:creationId xmlns:a16="http://schemas.microsoft.com/office/drawing/2014/main" id="{DEEC89B1-30C8-440E-B247-20DA3182F0F8}"/>
              </a:ext>
            </a:extLst>
          </p:cNvPr>
          <p:cNvSpPr/>
          <p:nvPr/>
        </p:nvSpPr>
        <p:spPr>
          <a:xfrm>
            <a:off x="7031136" y="1700808"/>
            <a:ext cx="432048" cy="432048"/>
          </a:xfrm>
          <a:prstGeom prst="ellipse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7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4C9FED3-2FC6-498C-AB2D-83EF8EA76080}"/>
              </a:ext>
            </a:extLst>
          </p:cNvPr>
          <p:cNvSpPr txBox="1"/>
          <p:nvPr/>
        </p:nvSpPr>
        <p:spPr>
          <a:xfrm>
            <a:off x="755576" y="260648"/>
            <a:ext cx="24416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O(N) =&gt; O(log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2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N)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502302F8-05B8-4C35-98CF-50EBEDF3FCD4}"/>
              </a:ext>
            </a:extLst>
          </p:cNvPr>
          <p:cNvCxnSpPr/>
          <p:nvPr/>
        </p:nvCxnSpPr>
        <p:spPr>
          <a:xfrm>
            <a:off x="4139952" y="70115"/>
            <a:ext cx="0" cy="237626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64955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FC0212DA-BFB2-4664-90C9-826A5439960C}"/>
              </a:ext>
            </a:extLst>
          </p:cNvPr>
          <p:cNvSpPr txBox="1"/>
          <p:nvPr/>
        </p:nvSpPr>
        <p:spPr>
          <a:xfrm>
            <a:off x="286275" y="260648"/>
            <a:ext cx="4980851" cy="90178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void insert_data( int data 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NODE *temp;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NODE *p = root, *prev;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temp = malloc( sizeof(NODE) 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temp-&gt;left = 0;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temp-&gt;right = 0;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temp-&gt;data = data;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if( root == 0 )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  root = temp;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  return;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while(p)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 prev = p;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 if( p-&gt;data &gt; data 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    p = p-&gt;left 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 else if( p-&gt;data &lt; data 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    p = p-&gt;right;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 else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    return;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if( prev-&gt;data &gt; data 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 prev-&gt;left = temp;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else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 prev-&gt;right = temp;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4D03373-34E4-4F76-9192-97D141016989}"/>
              </a:ext>
            </a:extLst>
          </p:cNvPr>
          <p:cNvSpPr txBox="1"/>
          <p:nvPr/>
        </p:nvSpPr>
        <p:spPr>
          <a:xfrm>
            <a:off x="6876256" y="436602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root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1F93335-8E94-4267-A2C0-177D4753473A}"/>
              </a:ext>
            </a:extLst>
          </p:cNvPr>
          <p:cNvSpPr/>
          <p:nvPr/>
        </p:nvSpPr>
        <p:spPr>
          <a:xfrm>
            <a:off x="7092280" y="836712"/>
            <a:ext cx="360040" cy="319970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0" name="연결선: 구부러짐 29">
            <a:extLst>
              <a:ext uri="{FF2B5EF4-FFF2-40B4-BE49-F238E27FC236}">
                <a16:creationId xmlns:a16="http://schemas.microsoft.com/office/drawing/2014/main" id="{84750094-208C-4245-834B-71D387B43A1C}"/>
              </a:ext>
            </a:extLst>
          </p:cNvPr>
          <p:cNvCxnSpPr>
            <a:cxnSpLocks/>
            <a:stCxn id="2" idx="2"/>
          </p:cNvCxnSpPr>
          <p:nvPr/>
        </p:nvCxnSpPr>
        <p:spPr>
          <a:xfrm rot="16200000" flipH="1">
            <a:off x="7020272" y="1408710"/>
            <a:ext cx="576064" cy="72008"/>
          </a:xfrm>
          <a:prstGeom prst="curved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5D6FE716-6D35-41FB-AA8B-901ECB35196E}"/>
              </a:ext>
            </a:extLst>
          </p:cNvPr>
          <p:cNvSpPr/>
          <p:nvPr/>
        </p:nvSpPr>
        <p:spPr>
          <a:xfrm>
            <a:off x="7020272" y="1700808"/>
            <a:ext cx="864096" cy="288032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995AD8D-D5AA-4804-8162-8088D34D7C34}"/>
              </a:ext>
            </a:extLst>
          </p:cNvPr>
          <p:cNvSpPr/>
          <p:nvPr/>
        </p:nvSpPr>
        <p:spPr>
          <a:xfrm>
            <a:off x="7020272" y="1988840"/>
            <a:ext cx="864096" cy="288032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DC80742-07BB-4C72-8123-B98368840107}"/>
              </a:ext>
            </a:extLst>
          </p:cNvPr>
          <p:cNvSpPr/>
          <p:nvPr/>
        </p:nvSpPr>
        <p:spPr>
          <a:xfrm>
            <a:off x="7020272" y="2276872"/>
            <a:ext cx="864096" cy="288032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CECF82D-3E24-494E-A3F1-5E6D542785D5}"/>
              </a:ext>
            </a:extLst>
          </p:cNvPr>
          <p:cNvSpPr/>
          <p:nvPr/>
        </p:nvSpPr>
        <p:spPr>
          <a:xfrm>
            <a:off x="5796136" y="2852936"/>
            <a:ext cx="864096" cy="288032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BA6E4D4-9E5E-4CD7-B068-22BED7B699C2}"/>
              </a:ext>
            </a:extLst>
          </p:cNvPr>
          <p:cNvSpPr/>
          <p:nvPr/>
        </p:nvSpPr>
        <p:spPr>
          <a:xfrm>
            <a:off x="5796136" y="3140968"/>
            <a:ext cx="864096" cy="288032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D384454-BFCA-4140-8A74-B70F734D321E}"/>
              </a:ext>
            </a:extLst>
          </p:cNvPr>
          <p:cNvSpPr/>
          <p:nvPr/>
        </p:nvSpPr>
        <p:spPr>
          <a:xfrm>
            <a:off x="5796136" y="3429000"/>
            <a:ext cx="864096" cy="288032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B4D54E6-4559-4D3C-AE3C-1758CFD2179C}"/>
              </a:ext>
            </a:extLst>
          </p:cNvPr>
          <p:cNvSpPr txBox="1"/>
          <p:nvPr/>
        </p:nvSpPr>
        <p:spPr>
          <a:xfrm>
            <a:off x="5718043" y="1556792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temp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5394B20-20C4-417F-9206-2CC4C265C28C}"/>
              </a:ext>
            </a:extLst>
          </p:cNvPr>
          <p:cNvSpPr/>
          <p:nvPr/>
        </p:nvSpPr>
        <p:spPr>
          <a:xfrm>
            <a:off x="5934067" y="1956902"/>
            <a:ext cx="360040" cy="319970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2" name="연결선: 구부러짐 21">
            <a:extLst>
              <a:ext uri="{FF2B5EF4-FFF2-40B4-BE49-F238E27FC236}">
                <a16:creationId xmlns:a16="http://schemas.microsoft.com/office/drawing/2014/main" id="{F9215EE2-3895-425A-AA31-972019EE72AE}"/>
              </a:ext>
            </a:extLst>
          </p:cNvPr>
          <p:cNvCxnSpPr>
            <a:cxnSpLocks/>
            <a:stCxn id="21" idx="2"/>
          </p:cNvCxnSpPr>
          <p:nvPr/>
        </p:nvCxnSpPr>
        <p:spPr>
          <a:xfrm rot="16200000" flipH="1">
            <a:off x="5862059" y="2528900"/>
            <a:ext cx="576064" cy="72008"/>
          </a:xfrm>
          <a:prstGeom prst="curved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562EB48-348A-444B-8AA9-D45A7EDBD9E6}"/>
              </a:ext>
            </a:extLst>
          </p:cNvPr>
          <p:cNvSpPr txBox="1"/>
          <p:nvPr/>
        </p:nvSpPr>
        <p:spPr>
          <a:xfrm>
            <a:off x="7706456" y="436602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prev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271EC79-8B53-406F-B131-8BF29500606B}"/>
              </a:ext>
            </a:extLst>
          </p:cNvPr>
          <p:cNvSpPr/>
          <p:nvPr/>
        </p:nvSpPr>
        <p:spPr>
          <a:xfrm>
            <a:off x="7922480" y="836712"/>
            <a:ext cx="360040" cy="319970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ADBCA96-CD9C-4138-B241-FAF489E657B9}"/>
              </a:ext>
            </a:extLst>
          </p:cNvPr>
          <p:cNvSpPr txBox="1"/>
          <p:nvPr/>
        </p:nvSpPr>
        <p:spPr>
          <a:xfrm>
            <a:off x="8388424" y="436602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p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B8F2AB5-33E8-4B9A-B440-B75AF3CAB739}"/>
              </a:ext>
            </a:extLst>
          </p:cNvPr>
          <p:cNvSpPr/>
          <p:nvPr/>
        </p:nvSpPr>
        <p:spPr>
          <a:xfrm>
            <a:off x="8604448" y="836712"/>
            <a:ext cx="360040" cy="319970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3" name="연결선: 구부러짐 32">
            <a:extLst>
              <a:ext uri="{FF2B5EF4-FFF2-40B4-BE49-F238E27FC236}">
                <a16:creationId xmlns:a16="http://schemas.microsoft.com/office/drawing/2014/main" id="{6B8A0A19-DE97-497A-8C95-72EABE95D393}"/>
              </a:ext>
            </a:extLst>
          </p:cNvPr>
          <p:cNvCxnSpPr>
            <a:cxnSpLocks/>
            <a:stCxn id="24" idx="2"/>
            <a:endCxn id="4" idx="0"/>
          </p:cNvCxnSpPr>
          <p:nvPr/>
        </p:nvCxnSpPr>
        <p:spPr>
          <a:xfrm rot="5400000">
            <a:off x="7505347" y="1103655"/>
            <a:ext cx="544126" cy="650180"/>
          </a:xfrm>
          <a:prstGeom prst="curved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679618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FC0212DA-BFB2-4664-90C9-826A5439960C}"/>
              </a:ext>
            </a:extLst>
          </p:cNvPr>
          <p:cNvSpPr txBox="1"/>
          <p:nvPr/>
        </p:nvSpPr>
        <p:spPr>
          <a:xfrm>
            <a:off x="216964" y="-1655991"/>
            <a:ext cx="4980851" cy="90178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void insert_data( int data 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NODE *temp;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NODE *p = root</a:t>
            </a:r>
            <a:r>
              <a:rPr lang="en-US" altLang="ko-KR" sz="20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, *prev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temp = malloc( sizeof(NODE) 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temp-&gt;left = 0;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temp-&gt;right = 0;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temp-&gt;data = data;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if( root == 0 )</a:t>
            </a:r>
          </a:p>
          <a:p>
            <a:r>
              <a:rPr lang="en-US" altLang="ko-KR" sz="20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en-US" altLang="ko-KR" sz="20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    root = temp;</a:t>
            </a:r>
          </a:p>
          <a:p>
            <a:r>
              <a:rPr lang="en-US" altLang="ko-KR" sz="20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    return;</a:t>
            </a:r>
          </a:p>
          <a:p>
            <a:r>
              <a:rPr lang="en-US" altLang="ko-KR" sz="20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while(p)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en-US" altLang="ko-KR" sz="20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   prev = p;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 if( p-&gt;data &gt; data 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    p = p-&gt;left 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 else if( p-&gt;data &lt; data 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    p = p-&gt;right;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 else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    return;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altLang="ko-KR" sz="20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if( prev-&gt;data &gt; data )</a:t>
            </a:r>
          </a:p>
          <a:p>
            <a:r>
              <a:rPr lang="en-US" altLang="ko-KR" sz="20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   prev-&gt;left = temp;</a:t>
            </a:r>
          </a:p>
          <a:p>
            <a:r>
              <a:rPr lang="en-US" altLang="ko-KR" sz="20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else</a:t>
            </a:r>
          </a:p>
          <a:p>
            <a:r>
              <a:rPr lang="en-US" altLang="ko-KR" sz="20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   prev-&gt;right = temp;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4D03373-34E4-4F76-9192-97D141016989}"/>
              </a:ext>
            </a:extLst>
          </p:cNvPr>
          <p:cNvSpPr txBox="1"/>
          <p:nvPr/>
        </p:nvSpPr>
        <p:spPr>
          <a:xfrm>
            <a:off x="6876256" y="436602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root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1F93335-8E94-4267-A2C0-177D4753473A}"/>
              </a:ext>
            </a:extLst>
          </p:cNvPr>
          <p:cNvSpPr/>
          <p:nvPr/>
        </p:nvSpPr>
        <p:spPr>
          <a:xfrm>
            <a:off x="7092280" y="836712"/>
            <a:ext cx="360040" cy="319970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0" name="연결선: 구부러짐 29">
            <a:extLst>
              <a:ext uri="{FF2B5EF4-FFF2-40B4-BE49-F238E27FC236}">
                <a16:creationId xmlns:a16="http://schemas.microsoft.com/office/drawing/2014/main" id="{84750094-208C-4245-834B-71D387B43A1C}"/>
              </a:ext>
            </a:extLst>
          </p:cNvPr>
          <p:cNvCxnSpPr>
            <a:cxnSpLocks/>
            <a:stCxn id="2" idx="2"/>
          </p:cNvCxnSpPr>
          <p:nvPr/>
        </p:nvCxnSpPr>
        <p:spPr>
          <a:xfrm rot="16200000" flipH="1">
            <a:off x="7020272" y="1408710"/>
            <a:ext cx="576064" cy="72008"/>
          </a:xfrm>
          <a:prstGeom prst="curved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5D6FE716-6D35-41FB-AA8B-901ECB35196E}"/>
              </a:ext>
            </a:extLst>
          </p:cNvPr>
          <p:cNvSpPr/>
          <p:nvPr/>
        </p:nvSpPr>
        <p:spPr>
          <a:xfrm>
            <a:off x="7020272" y="1700808"/>
            <a:ext cx="864096" cy="288032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995AD8D-D5AA-4804-8162-8088D34D7C34}"/>
              </a:ext>
            </a:extLst>
          </p:cNvPr>
          <p:cNvSpPr/>
          <p:nvPr/>
        </p:nvSpPr>
        <p:spPr>
          <a:xfrm>
            <a:off x="7020272" y="1988840"/>
            <a:ext cx="864096" cy="288032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DC80742-07BB-4C72-8123-B98368840107}"/>
              </a:ext>
            </a:extLst>
          </p:cNvPr>
          <p:cNvSpPr/>
          <p:nvPr/>
        </p:nvSpPr>
        <p:spPr>
          <a:xfrm>
            <a:off x="7020272" y="2276872"/>
            <a:ext cx="864096" cy="288032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CECF82D-3E24-494E-A3F1-5E6D542785D5}"/>
              </a:ext>
            </a:extLst>
          </p:cNvPr>
          <p:cNvSpPr/>
          <p:nvPr/>
        </p:nvSpPr>
        <p:spPr>
          <a:xfrm>
            <a:off x="5796136" y="2852936"/>
            <a:ext cx="864096" cy="288032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BA6E4D4-9E5E-4CD7-B068-22BED7B699C2}"/>
              </a:ext>
            </a:extLst>
          </p:cNvPr>
          <p:cNvSpPr/>
          <p:nvPr/>
        </p:nvSpPr>
        <p:spPr>
          <a:xfrm>
            <a:off x="5796136" y="3140968"/>
            <a:ext cx="864096" cy="288032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D384454-BFCA-4140-8A74-B70F734D321E}"/>
              </a:ext>
            </a:extLst>
          </p:cNvPr>
          <p:cNvSpPr/>
          <p:nvPr/>
        </p:nvSpPr>
        <p:spPr>
          <a:xfrm>
            <a:off x="5796136" y="3429000"/>
            <a:ext cx="864096" cy="288032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B4D54E6-4559-4D3C-AE3C-1758CFD2179C}"/>
              </a:ext>
            </a:extLst>
          </p:cNvPr>
          <p:cNvSpPr txBox="1"/>
          <p:nvPr/>
        </p:nvSpPr>
        <p:spPr>
          <a:xfrm>
            <a:off x="5718043" y="1556792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temp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5394B20-20C4-417F-9206-2CC4C265C28C}"/>
              </a:ext>
            </a:extLst>
          </p:cNvPr>
          <p:cNvSpPr/>
          <p:nvPr/>
        </p:nvSpPr>
        <p:spPr>
          <a:xfrm>
            <a:off x="5934067" y="1956902"/>
            <a:ext cx="360040" cy="319970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2" name="연결선: 구부러짐 21">
            <a:extLst>
              <a:ext uri="{FF2B5EF4-FFF2-40B4-BE49-F238E27FC236}">
                <a16:creationId xmlns:a16="http://schemas.microsoft.com/office/drawing/2014/main" id="{F9215EE2-3895-425A-AA31-972019EE72AE}"/>
              </a:ext>
            </a:extLst>
          </p:cNvPr>
          <p:cNvCxnSpPr>
            <a:cxnSpLocks/>
            <a:stCxn id="21" idx="2"/>
          </p:cNvCxnSpPr>
          <p:nvPr/>
        </p:nvCxnSpPr>
        <p:spPr>
          <a:xfrm rot="16200000" flipH="1">
            <a:off x="5862059" y="2528900"/>
            <a:ext cx="576064" cy="72008"/>
          </a:xfrm>
          <a:prstGeom prst="curved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562EB48-348A-444B-8AA9-D45A7EDBD9E6}"/>
              </a:ext>
            </a:extLst>
          </p:cNvPr>
          <p:cNvSpPr txBox="1"/>
          <p:nvPr/>
        </p:nvSpPr>
        <p:spPr>
          <a:xfrm>
            <a:off x="7706456" y="436602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prev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271EC79-8B53-406F-B131-8BF29500606B}"/>
              </a:ext>
            </a:extLst>
          </p:cNvPr>
          <p:cNvSpPr/>
          <p:nvPr/>
        </p:nvSpPr>
        <p:spPr>
          <a:xfrm>
            <a:off x="7922480" y="836712"/>
            <a:ext cx="360040" cy="319970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ADBCA96-CD9C-4138-B241-FAF489E657B9}"/>
              </a:ext>
            </a:extLst>
          </p:cNvPr>
          <p:cNvSpPr txBox="1"/>
          <p:nvPr/>
        </p:nvSpPr>
        <p:spPr>
          <a:xfrm>
            <a:off x="8388424" y="436602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p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B8F2AB5-33E8-4B9A-B440-B75AF3CAB739}"/>
              </a:ext>
            </a:extLst>
          </p:cNvPr>
          <p:cNvSpPr/>
          <p:nvPr/>
        </p:nvSpPr>
        <p:spPr>
          <a:xfrm>
            <a:off x="8604448" y="836712"/>
            <a:ext cx="360040" cy="319970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3" name="연결선: 구부러짐 32">
            <a:extLst>
              <a:ext uri="{FF2B5EF4-FFF2-40B4-BE49-F238E27FC236}">
                <a16:creationId xmlns:a16="http://schemas.microsoft.com/office/drawing/2014/main" id="{6B8A0A19-DE97-497A-8C95-72EABE95D393}"/>
              </a:ext>
            </a:extLst>
          </p:cNvPr>
          <p:cNvCxnSpPr>
            <a:cxnSpLocks/>
            <a:stCxn id="24" idx="2"/>
            <a:endCxn id="4" idx="0"/>
          </p:cNvCxnSpPr>
          <p:nvPr/>
        </p:nvCxnSpPr>
        <p:spPr>
          <a:xfrm rot="5400000">
            <a:off x="7505347" y="1103655"/>
            <a:ext cx="544126" cy="650180"/>
          </a:xfrm>
          <a:prstGeom prst="curved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223082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FC0212DA-BFB2-4664-90C9-826A5439960C}"/>
              </a:ext>
            </a:extLst>
          </p:cNvPr>
          <p:cNvSpPr txBox="1"/>
          <p:nvPr/>
        </p:nvSpPr>
        <p:spPr>
          <a:xfrm>
            <a:off x="268387" y="116632"/>
            <a:ext cx="5121915" cy="62478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void insert_data( int data 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NODE *temp;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NODE **p = &amp;root;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temp = malloc( sizeof(NODE) 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temp-&gt;left = 0;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temp-&gt;right = 0;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temp-&gt;data = data;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while(*p)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{</a:t>
            </a:r>
            <a:endParaRPr lang="en-US" altLang="ko-KR" sz="200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 if( (*p)-&gt;data &gt; data 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    p = &amp;(*p)-&gt;left 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 else if( (*p)-&gt;data &lt; data 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    p = &amp;(*p)-&gt;right;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 else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    return;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*p = temp;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4D03373-34E4-4F76-9192-97D141016989}"/>
              </a:ext>
            </a:extLst>
          </p:cNvPr>
          <p:cNvSpPr txBox="1"/>
          <p:nvPr/>
        </p:nvSpPr>
        <p:spPr>
          <a:xfrm>
            <a:off x="7236296" y="436602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root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1F93335-8E94-4267-A2C0-177D4753473A}"/>
              </a:ext>
            </a:extLst>
          </p:cNvPr>
          <p:cNvSpPr/>
          <p:nvPr/>
        </p:nvSpPr>
        <p:spPr>
          <a:xfrm>
            <a:off x="7452320" y="836712"/>
            <a:ext cx="360040" cy="319970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D6FE716-6D35-41FB-AA8B-901ECB35196E}"/>
              </a:ext>
            </a:extLst>
          </p:cNvPr>
          <p:cNvSpPr/>
          <p:nvPr/>
        </p:nvSpPr>
        <p:spPr>
          <a:xfrm>
            <a:off x="7092280" y="1556792"/>
            <a:ext cx="864096" cy="288032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995AD8D-D5AA-4804-8162-8088D34D7C34}"/>
              </a:ext>
            </a:extLst>
          </p:cNvPr>
          <p:cNvSpPr/>
          <p:nvPr/>
        </p:nvSpPr>
        <p:spPr>
          <a:xfrm>
            <a:off x="7092280" y="1844824"/>
            <a:ext cx="864096" cy="288032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DC80742-07BB-4C72-8123-B98368840107}"/>
              </a:ext>
            </a:extLst>
          </p:cNvPr>
          <p:cNvSpPr/>
          <p:nvPr/>
        </p:nvSpPr>
        <p:spPr>
          <a:xfrm>
            <a:off x="7092280" y="2132856"/>
            <a:ext cx="864096" cy="288032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CECF82D-3E24-494E-A3F1-5E6D542785D5}"/>
              </a:ext>
            </a:extLst>
          </p:cNvPr>
          <p:cNvSpPr/>
          <p:nvPr/>
        </p:nvSpPr>
        <p:spPr>
          <a:xfrm>
            <a:off x="5965393" y="2721223"/>
            <a:ext cx="864096" cy="288032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BA6E4D4-9E5E-4CD7-B068-22BED7B699C2}"/>
              </a:ext>
            </a:extLst>
          </p:cNvPr>
          <p:cNvSpPr/>
          <p:nvPr/>
        </p:nvSpPr>
        <p:spPr>
          <a:xfrm>
            <a:off x="5965393" y="3009255"/>
            <a:ext cx="864096" cy="288032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D384454-BFCA-4140-8A74-B70F734D321E}"/>
              </a:ext>
            </a:extLst>
          </p:cNvPr>
          <p:cNvSpPr/>
          <p:nvPr/>
        </p:nvSpPr>
        <p:spPr>
          <a:xfrm>
            <a:off x="5965393" y="3297287"/>
            <a:ext cx="864096" cy="288032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B4D54E6-4559-4D3C-AE3C-1758CFD2179C}"/>
              </a:ext>
            </a:extLst>
          </p:cNvPr>
          <p:cNvSpPr txBox="1"/>
          <p:nvPr/>
        </p:nvSpPr>
        <p:spPr>
          <a:xfrm>
            <a:off x="5482920" y="1202904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temp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5394B20-20C4-417F-9206-2CC4C265C28C}"/>
              </a:ext>
            </a:extLst>
          </p:cNvPr>
          <p:cNvSpPr/>
          <p:nvPr/>
        </p:nvSpPr>
        <p:spPr>
          <a:xfrm>
            <a:off x="5698944" y="1603014"/>
            <a:ext cx="360040" cy="319970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2" name="연결선: 구부러짐 21">
            <a:extLst>
              <a:ext uri="{FF2B5EF4-FFF2-40B4-BE49-F238E27FC236}">
                <a16:creationId xmlns:a16="http://schemas.microsoft.com/office/drawing/2014/main" id="{F9215EE2-3895-425A-AA31-972019EE72AE}"/>
              </a:ext>
            </a:extLst>
          </p:cNvPr>
          <p:cNvCxnSpPr>
            <a:cxnSpLocks/>
            <a:stCxn id="21" idx="2"/>
            <a:endCxn id="17" idx="0"/>
          </p:cNvCxnSpPr>
          <p:nvPr/>
        </p:nvCxnSpPr>
        <p:spPr>
          <a:xfrm rot="16200000" flipH="1">
            <a:off x="5739083" y="2062864"/>
            <a:ext cx="798239" cy="51847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ADBCA96-CD9C-4138-B241-FAF489E657B9}"/>
              </a:ext>
            </a:extLst>
          </p:cNvPr>
          <p:cNvSpPr txBox="1"/>
          <p:nvPr/>
        </p:nvSpPr>
        <p:spPr>
          <a:xfrm>
            <a:off x="8748464" y="436602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p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B8F2AB5-33E8-4B9A-B440-B75AF3CAB739}"/>
              </a:ext>
            </a:extLst>
          </p:cNvPr>
          <p:cNvSpPr/>
          <p:nvPr/>
        </p:nvSpPr>
        <p:spPr>
          <a:xfrm>
            <a:off x="8748464" y="836712"/>
            <a:ext cx="360040" cy="319970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5" name="연결선: 구부러짐 24">
            <a:extLst>
              <a:ext uri="{FF2B5EF4-FFF2-40B4-BE49-F238E27FC236}">
                <a16:creationId xmlns:a16="http://schemas.microsoft.com/office/drawing/2014/main" id="{B7232AB6-EDA7-4103-A658-0E35955AC57E}"/>
              </a:ext>
            </a:extLst>
          </p:cNvPr>
          <p:cNvCxnSpPr>
            <a:cxnSpLocks/>
            <a:stCxn id="32" idx="1"/>
          </p:cNvCxnSpPr>
          <p:nvPr/>
        </p:nvCxnSpPr>
        <p:spPr>
          <a:xfrm rot="10800000" flipV="1">
            <a:off x="7884368" y="996696"/>
            <a:ext cx="864096" cy="84812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연결선: 구부러짐 25">
            <a:extLst>
              <a:ext uri="{FF2B5EF4-FFF2-40B4-BE49-F238E27FC236}">
                <a16:creationId xmlns:a16="http://schemas.microsoft.com/office/drawing/2014/main" id="{AAEC219D-4AE9-4282-99DD-A483AA236A33}"/>
              </a:ext>
            </a:extLst>
          </p:cNvPr>
          <p:cNvCxnSpPr>
            <a:cxnSpLocks/>
            <a:stCxn id="2" idx="2"/>
            <a:endCxn id="4" idx="0"/>
          </p:cNvCxnSpPr>
          <p:nvPr/>
        </p:nvCxnSpPr>
        <p:spPr>
          <a:xfrm rot="5400000">
            <a:off x="7378279" y="1302731"/>
            <a:ext cx="400110" cy="108012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연결선: 구부러짐 33">
            <a:extLst>
              <a:ext uri="{FF2B5EF4-FFF2-40B4-BE49-F238E27FC236}">
                <a16:creationId xmlns:a16="http://schemas.microsoft.com/office/drawing/2014/main" id="{BC1A8EA6-6E9B-4A1D-B028-DB65539C40C2}"/>
              </a:ext>
            </a:extLst>
          </p:cNvPr>
          <p:cNvCxnSpPr>
            <a:cxnSpLocks/>
            <a:stCxn id="15" idx="1"/>
            <a:endCxn id="17" idx="0"/>
          </p:cNvCxnSpPr>
          <p:nvPr/>
        </p:nvCxnSpPr>
        <p:spPr>
          <a:xfrm rot="10800000" flipV="1">
            <a:off x="6397442" y="1988839"/>
            <a:ext cx="694839" cy="732383"/>
          </a:xfrm>
          <a:prstGeom prst="curved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001296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FC0212DA-BFB2-4664-90C9-826A5439960C}"/>
              </a:ext>
            </a:extLst>
          </p:cNvPr>
          <p:cNvSpPr txBox="1"/>
          <p:nvPr/>
        </p:nvSpPr>
        <p:spPr>
          <a:xfrm>
            <a:off x="251520" y="-819472"/>
            <a:ext cx="10341293" cy="77867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static inline struct page * __rb_insert_page_cache(struct inode * inode,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					   unsigned long offset,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					   struct rb_node * node)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struct rb_node ** p = &amp;inode-&gt;i_rb_page_cache.rb_node;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struct rb_node * parent = NULL;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struct page * page;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while (*p)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	parent = *p;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	page = rb_entry(parent, struct page, rb_page_cache);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	if (offset &lt; page-&gt;offset)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		p = &amp;(*p)-&gt;rb_left;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	else if (offset &gt; page-&gt;offset)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		p = &amp;(*p)-&gt;rb_right;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	else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		return page;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}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rb_link_node(node, parent, p); // *p = node;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return NULL;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334304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365CC3E-A576-4BB3-ACBE-4D8DB3D81017}"/>
              </a:ext>
            </a:extLst>
          </p:cNvPr>
          <p:cNvSpPr txBox="1"/>
          <p:nvPr/>
        </p:nvSpPr>
        <p:spPr>
          <a:xfrm>
            <a:off x="-19670" y="130831"/>
            <a:ext cx="4134465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  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1 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 2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     3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         4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             5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                 6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                     7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677D0B-4EF9-42CC-97F1-C8E32F2ABF5A}"/>
              </a:ext>
            </a:extLst>
          </p:cNvPr>
          <p:cNvSpPr txBox="1"/>
          <p:nvPr/>
        </p:nvSpPr>
        <p:spPr>
          <a:xfrm>
            <a:off x="395536" y="2708920"/>
            <a:ext cx="5827236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void __fill( NODE *temp, int *a, int *n)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if( temp == 0 )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 return;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__fill( temp-&gt;left, a, n 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a[(*n)++] = temp-&gt;data;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__fill( temp-&gt;right, a, n 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62C5ED5-44B2-485A-9853-FA047CAA14B8}"/>
              </a:ext>
            </a:extLst>
          </p:cNvPr>
          <p:cNvCxnSpPr/>
          <p:nvPr/>
        </p:nvCxnSpPr>
        <p:spPr>
          <a:xfrm>
            <a:off x="323528" y="116632"/>
            <a:ext cx="0" cy="237626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2B2B67D-64B8-4E06-A29A-B3D9961A06C7}"/>
              </a:ext>
            </a:extLst>
          </p:cNvPr>
          <p:cNvSpPr/>
          <p:nvPr/>
        </p:nvSpPr>
        <p:spPr>
          <a:xfrm>
            <a:off x="4355976" y="332656"/>
            <a:ext cx="432048" cy="43204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272F787-A36A-49DF-856C-A4784AA386CA}"/>
              </a:ext>
            </a:extLst>
          </p:cNvPr>
          <p:cNvSpPr/>
          <p:nvPr/>
        </p:nvSpPr>
        <p:spPr>
          <a:xfrm>
            <a:off x="4788024" y="332656"/>
            <a:ext cx="432048" cy="43204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EC96F37-EFAF-42CD-9F40-1005E9712323}"/>
              </a:ext>
            </a:extLst>
          </p:cNvPr>
          <p:cNvSpPr/>
          <p:nvPr/>
        </p:nvSpPr>
        <p:spPr>
          <a:xfrm>
            <a:off x="5220072" y="332656"/>
            <a:ext cx="432048" cy="43204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0120250-2906-440E-AFB7-B3BE2C0C103B}"/>
              </a:ext>
            </a:extLst>
          </p:cNvPr>
          <p:cNvSpPr/>
          <p:nvPr/>
        </p:nvSpPr>
        <p:spPr>
          <a:xfrm>
            <a:off x="5652120" y="332656"/>
            <a:ext cx="432048" cy="43204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CD2F62B-A71A-46AF-822F-5EEB6EADA1E6}"/>
              </a:ext>
            </a:extLst>
          </p:cNvPr>
          <p:cNvSpPr/>
          <p:nvPr/>
        </p:nvSpPr>
        <p:spPr>
          <a:xfrm>
            <a:off x="6084168" y="332656"/>
            <a:ext cx="432048" cy="43204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2B0DC9A-9CA2-4251-BC86-B3AA4467D0F8}"/>
              </a:ext>
            </a:extLst>
          </p:cNvPr>
          <p:cNvSpPr/>
          <p:nvPr/>
        </p:nvSpPr>
        <p:spPr>
          <a:xfrm>
            <a:off x="6516216" y="332656"/>
            <a:ext cx="432048" cy="43204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2274368-B6E1-4A33-AC8C-795009019856}"/>
              </a:ext>
            </a:extLst>
          </p:cNvPr>
          <p:cNvSpPr/>
          <p:nvPr/>
        </p:nvSpPr>
        <p:spPr>
          <a:xfrm>
            <a:off x="6948264" y="332656"/>
            <a:ext cx="432048" cy="43204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60C941B-CACA-422E-8601-B5F727EA578F}"/>
              </a:ext>
            </a:extLst>
          </p:cNvPr>
          <p:cNvSpPr/>
          <p:nvPr/>
        </p:nvSpPr>
        <p:spPr>
          <a:xfrm>
            <a:off x="4355976" y="764704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7A133B5-81D1-4BA2-AC95-D8FA9E93C464}"/>
              </a:ext>
            </a:extLst>
          </p:cNvPr>
          <p:cNvSpPr/>
          <p:nvPr/>
        </p:nvSpPr>
        <p:spPr>
          <a:xfrm>
            <a:off x="4788024" y="764704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1716062-87EF-4796-97EC-E8471F51E82E}"/>
              </a:ext>
            </a:extLst>
          </p:cNvPr>
          <p:cNvSpPr/>
          <p:nvPr/>
        </p:nvSpPr>
        <p:spPr>
          <a:xfrm>
            <a:off x="5220072" y="764704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1481E74-D49A-41A8-AF60-0CE0C39BA999}"/>
              </a:ext>
            </a:extLst>
          </p:cNvPr>
          <p:cNvSpPr/>
          <p:nvPr/>
        </p:nvSpPr>
        <p:spPr>
          <a:xfrm>
            <a:off x="5652120" y="764704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A0F846B-7718-4BEB-9C6A-405B72C7D873}"/>
              </a:ext>
            </a:extLst>
          </p:cNvPr>
          <p:cNvSpPr/>
          <p:nvPr/>
        </p:nvSpPr>
        <p:spPr>
          <a:xfrm>
            <a:off x="6084168" y="764704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9568304-84DA-4F5A-9A2C-B6BC0ACE9854}"/>
              </a:ext>
            </a:extLst>
          </p:cNvPr>
          <p:cNvSpPr/>
          <p:nvPr/>
        </p:nvSpPr>
        <p:spPr>
          <a:xfrm>
            <a:off x="6516216" y="764704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9393B49-2CD0-4E3D-A145-86018B300BB8}"/>
              </a:ext>
            </a:extLst>
          </p:cNvPr>
          <p:cNvSpPr/>
          <p:nvPr/>
        </p:nvSpPr>
        <p:spPr>
          <a:xfrm>
            <a:off x="6948264" y="764704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7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8FBA458-76D7-4229-8B24-DCD92142A7FC}"/>
              </a:ext>
            </a:extLst>
          </p:cNvPr>
          <p:cNvSpPr txBox="1"/>
          <p:nvPr/>
        </p:nvSpPr>
        <p:spPr>
          <a:xfrm>
            <a:off x="4005089" y="764704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a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997567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365CC3E-A576-4BB3-ACBE-4D8DB3D81017}"/>
              </a:ext>
            </a:extLst>
          </p:cNvPr>
          <p:cNvSpPr txBox="1"/>
          <p:nvPr/>
        </p:nvSpPr>
        <p:spPr>
          <a:xfrm>
            <a:off x="-154533" y="20489"/>
            <a:ext cx="4134465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  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1 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 2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     3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         4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             5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                 6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                     7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677D0B-4EF9-42CC-97F1-C8E32F2ABF5A}"/>
              </a:ext>
            </a:extLst>
          </p:cNvPr>
          <p:cNvSpPr txBox="1"/>
          <p:nvPr/>
        </p:nvSpPr>
        <p:spPr>
          <a:xfrm>
            <a:off x="4457993" y="1640125"/>
            <a:ext cx="5968301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NODE* __bal(int *a, int *n)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int mid = n/2;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NODE *temp;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if( n&lt;1 )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 return 0;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temp=malloc(sizeof(NODE));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temp-&gt;data = a[mid];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temp-&gt;left = __bal(a,mid);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temp-&gt;right = __bal(a+mid+1,n-mid-1);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return temp;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62C5ED5-44B2-485A-9853-FA047CAA14B8}"/>
              </a:ext>
            </a:extLst>
          </p:cNvPr>
          <p:cNvCxnSpPr/>
          <p:nvPr/>
        </p:nvCxnSpPr>
        <p:spPr>
          <a:xfrm>
            <a:off x="323528" y="116632"/>
            <a:ext cx="0" cy="237626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2B2B67D-64B8-4E06-A29A-B3D9961A06C7}"/>
              </a:ext>
            </a:extLst>
          </p:cNvPr>
          <p:cNvSpPr/>
          <p:nvPr/>
        </p:nvSpPr>
        <p:spPr>
          <a:xfrm>
            <a:off x="4355976" y="332656"/>
            <a:ext cx="432048" cy="43204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272F787-A36A-49DF-856C-A4784AA386CA}"/>
              </a:ext>
            </a:extLst>
          </p:cNvPr>
          <p:cNvSpPr/>
          <p:nvPr/>
        </p:nvSpPr>
        <p:spPr>
          <a:xfrm>
            <a:off x="4788024" y="332656"/>
            <a:ext cx="432048" cy="43204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EC96F37-EFAF-42CD-9F40-1005E9712323}"/>
              </a:ext>
            </a:extLst>
          </p:cNvPr>
          <p:cNvSpPr/>
          <p:nvPr/>
        </p:nvSpPr>
        <p:spPr>
          <a:xfrm>
            <a:off x="5220072" y="332656"/>
            <a:ext cx="432048" cy="43204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0120250-2906-440E-AFB7-B3BE2C0C103B}"/>
              </a:ext>
            </a:extLst>
          </p:cNvPr>
          <p:cNvSpPr/>
          <p:nvPr/>
        </p:nvSpPr>
        <p:spPr>
          <a:xfrm>
            <a:off x="5652120" y="332656"/>
            <a:ext cx="432048" cy="43204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CD2F62B-A71A-46AF-822F-5EEB6EADA1E6}"/>
              </a:ext>
            </a:extLst>
          </p:cNvPr>
          <p:cNvSpPr/>
          <p:nvPr/>
        </p:nvSpPr>
        <p:spPr>
          <a:xfrm>
            <a:off x="6084168" y="332656"/>
            <a:ext cx="432048" cy="43204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2B0DC9A-9CA2-4251-BC86-B3AA4467D0F8}"/>
              </a:ext>
            </a:extLst>
          </p:cNvPr>
          <p:cNvSpPr/>
          <p:nvPr/>
        </p:nvSpPr>
        <p:spPr>
          <a:xfrm>
            <a:off x="6516216" y="332656"/>
            <a:ext cx="432048" cy="43204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2274368-B6E1-4A33-AC8C-795009019856}"/>
              </a:ext>
            </a:extLst>
          </p:cNvPr>
          <p:cNvSpPr/>
          <p:nvPr/>
        </p:nvSpPr>
        <p:spPr>
          <a:xfrm>
            <a:off x="6948264" y="332656"/>
            <a:ext cx="432048" cy="43204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60C941B-CACA-422E-8601-B5F727EA578F}"/>
              </a:ext>
            </a:extLst>
          </p:cNvPr>
          <p:cNvSpPr/>
          <p:nvPr/>
        </p:nvSpPr>
        <p:spPr>
          <a:xfrm>
            <a:off x="4355976" y="764704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7A133B5-81D1-4BA2-AC95-D8FA9E93C464}"/>
              </a:ext>
            </a:extLst>
          </p:cNvPr>
          <p:cNvSpPr/>
          <p:nvPr/>
        </p:nvSpPr>
        <p:spPr>
          <a:xfrm>
            <a:off x="4788024" y="764704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1716062-87EF-4796-97EC-E8471F51E82E}"/>
              </a:ext>
            </a:extLst>
          </p:cNvPr>
          <p:cNvSpPr/>
          <p:nvPr/>
        </p:nvSpPr>
        <p:spPr>
          <a:xfrm>
            <a:off x="5220072" y="764704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1481E74-D49A-41A8-AF60-0CE0C39BA999}"/>
              </a:ext>
            </a:extLst>
          </p:cNvPr>
          <p:cNvSpPr/>
          <p:nvPr/>
        </p:nvSpPr>
        <p:spPr>
          <a:xfrm>
            <a:off x="5652120" y="764704"/>
            <a:ext cx="432048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A0F846B-7718-4BEB-9C6A-405B72C7D873}"/>
              </a:ext>
            </a:extLst>
          </p:cNvPr>
          <p:cNvSpPr/>
          <p:nvPr/>
        </p:nvSpPr>
        <p:spPr>
          <a:xfrm>
            <a:off x="6084168" y="764704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9568304-84DA-4F5A-9A2C-B6BC0ACE9854}"/>
              </a:ext>
            </a:extLst>
          </p:cNvPr>
          <p:cNvSpPr/>
          <p:nvPr/>
        </p:nvSpPr>
        <p:spPr>
          <a:xfrm>
            <a:off x="6516216" y="764704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9393B49-2CD0-4E3D-A145-86018B300BB8}"/>
              </a:ext>
            </a:extLst>
          </p:cNvPr>
          <p:cNvSpPr/>
          <p:nvPr/>
        </p:nvSpPr>
        <p:spPr>
          <a:xfrm>
            <a:off x="6948264" y="764704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7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8FBA458-76D7-4229-8B24-DCD92142A7FC}"/>
              </a:ext>
            </a:extLst>
          </p:cNvPr>
          <p:cNvSpPr txBox="1"/>
          <p:nvPr/>
        </p:nvSpPr>
        <p:spPr>
          <a:xfrm>
            <a:off x="4005089" y="764704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a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AFA5E6B-40DA-4352-8B1E-DDDEC54EB7B2}"/>
              </a:ext>
            </a:extLst>
          </p:cNvPr>
          <p:cNvSpPr/>
          <p:nvPr/>
        </p:nvSpPr>
        <p:spPr>
          <a:xfrm>
            <a:off x="1403648" y="3429000"/>
            <a:ext cx="864096" cy="288032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926DB71-7ACC-4521-BF9A-0257F977F316}"/>
              </a:ext>
            </a:extLst>
          </p:cNvPr>
          <p:cNvSpPr/>
          <p:nvPr/>
        </p:nvSpPr>
        <p:spPr>
          <a:xfrm>
            <a:off x="1403648" y="3717032"/>
            <a:ext cx="864096" cy="288032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CCD26D1-4B4C-4BD0-B4CC-28BB90396134}"/>
              </a:ext>
            </a:extLst>
          </p:cNvPr>
          <p:cNvSpPr/>
          <p:nvPr/>
        </p:nvSpPr>
        <p:spPr>
          <a:xfrm>
            <a:off x="1403648" y="4005064"/>
            <a:ext cx="864096" cy="288032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018FEEE-8D15-4EFD-8CB7-A06D4A181A06}"/>
              </a:ext>
            </a:extLst>
          </p:cNvPr>
          <p:cNvSpPr txBox="1"/>
          <p:nvPr/>
        </p:nvSpPr>
        <p:spPr>
          <a:xfrm>
            <a:off x="993183" y="2270721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root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3279FFA-C532-438F-97A3-4C19C7881B88}"/>
              </a:ext>
            </a:extLst>
          </p:cNvPr>
          <p:cNvSpPr/>
          <p:nvPr/>
        </p:nvSpPr>
        <p:spPr>
          <a:xfrm>
            <a:off x="1209207" y="2670831"/>
            <a:ext cx="360040" cy="319970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9" name="연결선: 구부러짐 28">
            <a:extLst>
              <a:ext uri="{FF2B5EF4-FFF2-40B4-BE49-F238E27FC236}">
                <a16:creationId xmlns:a16="http://schemas.microsoft.com/office/drawing/2014/main" id="{00D262FB-2006-4406-AD75-CE772B013A94}"/>
              </a:ext>
            </a:extLst>
          </p:cNvPr>
          <p:cNvCxnSpPr>
            <a:cxnSpLocks/>
            <a:stCxn id="28" idx="2"/>
            <a:endCxn id="23" idx="0"/>
          </p:cNvCxnSpPr>
          <p:nvPr/>
        </p:nvCxnSpPr>
        <p:spPr>
          <a:xfrm rot="16200000" flipH="1">
            <a:off x="1393362" y="2986665"/>
            <a:ext cx="438199" cy="446469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8118295-44BD-4894-B582-E8A533617C8C}"/>
              </a:ext>
            </a:extLst>
          </p:cNvPr>
          <p:cNvSpPr/>
          <p:nvPr/>
        </p:nvSpPr>
        <p:spPr>
          <a:xfrm>
            <a:off x="229889" y="4365104"/>
            <a:ext cx="864096" cy="288032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DB146C1-88C0-43A0-9138-F4803ED421C2}"/>
              </a:ext>
            </a:extLst>
          </p:cNvPr>
          <p:cNvSpPr/>
          <p:nvPr/>
        </p:nvSpPr>
        <p:spPr>
          <a:xfrm>
            <a:off x="229889" y="4653136"/>
            <a:ext cx="864096" cy="288032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A38EAFC-060A-4275-A247-9D87CAEBE5E6}"/>
              </a:ext>
            </a:extLst>
          </p:cNvPr>
          <p:cNvSpPr/>
          <p:nvPr/>
        </p:nvSpPr>
        <p:spPr>
          <a:xfrm>
            <a:off x="229889" y="4941168"/>
            <a:ext cx="864096" cy="288032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D72BF30-7788-44C7-A625-2C3301FB616B}"/>
              </a:ext>
            </a:extLst>
          </p:cNvPr>
          <p:cNvSpPr txBox="1"/>
          <p:nvPr/>
        </p:nvSpPr>
        <p:spPr>
          <a:xfrm>
            <a:off x="-180576" y="3206825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temp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94C1083-C323-45B0-8E43-CBE6F53A0FBC}"/>
              </a:ext>
            </a:extLst>
          </p:cNvPr>
          <p:cNvSpPr/>
          <p:nvPr/>
        </p:nvSpPr>
        <p:spPr>
          <a:xfrm>
            <a:off x="35448" y="3606935"/>
            <a:ext cx="360040" cy="319970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5" name="연결선: 구부러짐 34">
            <a:extLst>
              <a:ext uri="{FF2B5EF4-FFF2-40B4-BE49-F238E27FC236}">
                <a16:creationId xmlns:a16="http://schemas.microsoft.com/office/drawing/2014/main" id="{5DAB60DB-E207-4DF4-B8EA-F6291E86EF94}"/>
              </a:ext>
            </a:extLst>
          </p:cNvPr>
          <p:cNvCxnSpPr>
            <a:cxnSpLocks/>
            <a:stCxn id="34" idx="2"/>
            <a:endCxn id="30" idx="0"/>
          </p:cNvCxnSpPr>
          <p:nvPr/>
        </p:nvCxnSpPr>
        <p:spPr>
          <a:xfrm rot="16200000" flipH="1">
            <a:off x="219603" y="3922769"/>
            <a:ext cx="438199" cy="446469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연결선: 구부러짐 35">
            <a:extLst>
              <a:ext uri="{FF2B5EF4-FFF2-40B4-BE49-F238E27FC236}">
                <a16:creationId xmlns:a16="http://schemas.microsoft.com/office/drawing/2014/main" id="{9CF06543-0EBD-4063-9BFF-C1D19CAF6182}"/>
              </a:ext>
            </a:extLst>
          </p:cNvPr>
          <p:cNvCxnSpPr>
            <a:cxnSpLocks/>
            <a:stCxn id="24" idx="1"/>
            <a:endCxn id="31" idx="3"/>
          </p:cNvCxnSpPr>
          <p:nvPr/>
        </p:nvCxnSpPr>
        <p:spPr>
          <a:xfrm rot="10800000" flipV="1">
            <a:off x="1093986" y="3861048"/>
            <a:ext cx="309663" cy="936104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43E50C-E0FF-4198-A90B-8C044333AA2A}"/>
              </a:ext>
            </a:extLst>
          </p:cNvPr>
          <p:cNvSpPr/>
          <p:nvPr/>
        </p:nvSpPr>
        <p:spPr>
          <a:xfrm>
            <a:off x="3090990" y="4437112"/>
            <a:ext cx="864096" cy="288032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1A5F540-DF53-4D99-94D1-46E9001D3150}"/>
              </a:ext>
            </a:extLst>
          </p:cNvPr>
          <p:cNvSpPr/>
          <p:nvPr/>
        </p:nvSpPr>
        <p:spPr>
          <a:xfrm>
            <a:off x="3090990" y="4725144"/>
            <a:ext cx="864096" cy="288032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AF6C77F-3AE2-4FB3-A3DC-6038ABE27159}"/>
              </a:ext>
            </a:extLst>
          </p:cNvPr>
          <p:cNvSpPr/>
          <p:nvPr/>
        </p:nvSpPr>
        <p:spPr>
          <a:xfrm>
            <a:off x="3090990" y="5013176"/>
            <a:ext cx="864096" cy="288032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8B534BD-B259-4DA8-BEDE-3498F294474C}"/>
              </a:ext>
            </a:extLst>
          </p:cNvPr>
          <p:cNvSpPr txBox="1"/>
          <p:nvPr/>
        </p:nvSpPr>
        <p:spPr>
          <a:xfrm>
            <a:off x="2680525" y="3278833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temp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B39BC17-5D85-40FC-A164-A83D58CBA19C}"/>
              </a:ext>
            </a:extLst>
          </p:cNvPr>
          <p:cNvSpPr/>
          <p:nvPr/>
        </p:nvSpPr>
        <p:spPr>
          <a:xfrm>
            <a:off x="2896549" y="3678943"/>
            <a:ext cx="360040" cy="319970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2" name="연결선: 구부러짐 41">
            <a:extLst>
              <a:ext uri="{FF2B5EF4-FFF2-40B4-BE49-F238E27FC236}">
                <a16:creationId xmlns:a16="http://schemas.microsoft.com/office/drawing/2014/main" id="{AC4E5FFD-9974-4D46-A2F0-1D7704E2429D}"/>
              </a:ext>
            </a:extLst>
          </p:cNvPr>
          <p:cNvCxnSpPr>
            <a:cxnSpLocks/>
            <a:stCxn id="41" idx="2"/>
            <a:endCxn id="37" idx="0"/>
          </p:cNvCxnSpPr>
          <p:nvPr/>
        </p:nvCxnSpPr>
        <p:spPr>
          <a:xfrm rot="16200000" flipH="1">
            <a:off x="3080704" y="3994777"/>
            <a:ext cx="438199" cy="446469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구부러짐 42">
            <a:extLst>
              <a:ext uri="{FF2B5EF4-FFF2-40B4-BE49-F238E27FC236}">
                <a16:creationId xmlns:a16="http://schemas.microsoft.com/office/drawing/2014/main" id="{37A7E29D-4019-41F8-A066-70E7F15A5E3F}"/>
              </a:ext>
            </a:extLst>
          </p:cNvPr>
          <p:cNvCxnSpPr>
            <a:cxnSpLocks/>
            <a:stCxn id="25" idx="3"/>
            <a:endCxn id="38" idx="1"/>
          </p:cNvCxnSpPr>
          <p:nvPr/>
        </p:nvCxnSpPr>
        <p:spPr>
          <a:xfrm>
            <a:off x="2267744" y="4149080"/>
            <a:ext cx="823246" cy="720080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14B458F4-BB7A-4793-9352-D40EF5E73886}"/>
              </a:ext>
            </a:extLst>
          </p:cNvPr>
          <p:cNvSpPr/>
          <p:nvPr/>
        </p:nvSpPr>
        <p:spPr>
          <a:xfrm>
            <a:off x="-828648" y="5254327"/>
            <a:ext cx="864096" cy="288032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034B4981-3BC1-4F1A-A8FE-E713CB1C0873}"/>
              </a:ext>
            </a:extLst>
          </p:cNvPr>
          <p:cNvSpPr/>
          <p:nvPr/>
        </p:nvSpPr>
        <p:spPr>
          <a:xfrm>
            <a:off x="-828648" y="5542359"/>
            <a:ext cx="864096" cy="288032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A7839D5A-DC03-4825-9B92-4504B81353CB}"/>
              </a:ext>
            </a:extLst>
          </p:cNvPr>
          <p:cNvSpPr/>
          <p:nvPr/>
        </p:nvSpPr>
        <p:spPr>
          <a:xfrm>
            <a:off x="-828648" y="5830391"/>
            <a:ext cx="864096" cy="288032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6B4DA943-912F-4AF0-AF7D-09259725B92A}"/>
              </a:ext>
            </a:extLst>
          </p:cNvPr>
          <p:cNvSpPr/>
          <p:nvPr/>
        </p:nvSpPr>
        <p:spPr>
          <a:xfrm>
            <a:off x="1317161" y="5275907"/>
            <a:ext cx="864096" cy="288032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39DB4B03-D9D8-4C77-B099-2DD52DBA8000}"/>
              </a:ext>
            </a:extLst>
          </p:cNvPr>
          <p:cNvSpPr/>
          <p:nvPr/>
        </p:nvSpPr>
        <p:spPr>
          <a:xfrm>
            <a:off x="1317161" y="5563939"/>
            <a:ext cx="864096" cy="288032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E0C32E91-272A-4BC1-BF68-9766991B88EC}"/>
              </a:ext>
            </a:extLst>
          </p:cNvPr>
          <p:cNvSpPr/>
          <p:nvPr/>
        </p:nvSpPr>
        <p:spPr>
          <a:xfrm>
            <a:off x="1317161" y="5851971"/>
            <a:ext cx="864096" cy="288032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3" name="연결선: 구부러짐 52">
            <a:extLst>
              <a:ext uri="{FF2B5EF4-FFF2-40B4-BE49-F238E27FC236}">
                <a16:creationId xmlns:a16="http://schemas.microsoft.com/office/drawing/2014/main" id="{559EE29F-A453-4495-B01C-BCEF31F6A19D}"/>
              </a:ext>
            </a:extLst>
          </p:cNvPr>
          <p:cNvCxnSpPr>
            <a:cxnSpLocks/>
            <a:stCxn id="31" idx="1"/>
            <a:endCxn id="47" idx="0"/>
          </p:cNvCxnSpPr>
          <p:nvPr/>
        </p:nvCxnSpPr>
        <p:spPr>
          <a:xfrm rot="10800000" flipV="1">
            <a:off x="-396599" y="4797151"/>
            <a:ext cx="626489" cy="457175"/>
          </a:xfrm>
          <a:prstGeom prst="curved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연결선: 구부러짐 55">
            <a:extLst>
              <a:ext uri="{FF2B5EF4-FFF2-40B4-BE49-F238E27FC236}">
                <a16:creationId xmlns:a16="http://schemas.microsoft.com/office/drawing/2014/main" id="{E02DF3C6-73A3-4B76-8D44-764ACD7A6E61}"/>
              </a:ext>
            </a:extLst>
          </p:cNvPr>
          <p:cNvCxnSpPr>
            <a:cxnSpLocks/>
            <a:stCxn id="32" idx="3"/>
            <a:endCxn id="50" idx="0"/>
          </p:cNvCxnSpPr>
          <p:nvPr/>
        </p:nvCxnSpPr>
        <p:spPr>
          <a:xfrm>
            <a:off x="1093985" y="5085184"/>
            <a:ext cx="655224" cy="190723"/>
          </a:xfrm>
          <a:prstGeom prst="curved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6664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6FAF5D6-2BC6-42EA-83CF-A2DFE1A00448}"/>
              </a:ext>
            </a:extLst>
          </p:cNvPr>
          <p:cNvSpPr txBox="1"/>
          <p:nvPr/>
        </p:nvSpPr>
        <p:spPr>
          <a:xfrm>
            <a:off x="209861" y="332656"/>
            <a:ext cx="4839786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void insert_data( int data 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NODE *temp;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temp = malloc( sizeof(NODE) 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temp-&gt;data = data;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temp-&gt;next = head;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head = temp;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//-----------------------------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insert_data( 1 );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insert_data( 2 );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  <a:p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2377F54-D8F5-4DBA-AE06-87314C87501E}"/>
              </a:ext>
            </a:extLst>
          </p:cNvPr>
          <p:cNvSpPr/>
          <p:nvPr/>
        </p:nvSpPr>
        <p:spPr>
          <a:xfrm>
            <a:off x="5652120" y="2492896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14B8F61-B422-4159-9377-12C4F540A8CA}"/>
              </a:ext>
            </a:extLst>
          </p:cNvPr>
          <p:cNvSpPr/>
          <p:nvPr/>
        </p:nvSpPr>
        <p:spPr>
          <a:xfrm>
            <a:off x="8100392" y="2509702"/>
            <a:ext cx="432048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555DD07-C2E3-4472-B9CD-4705707CEC0B}"/>
              </a:ext>
            </a:extLst>
          </p:cNvPr>
          <p:cNvSpPr/>
          <p:nvPr/>
        </p:nvSpPr>
        <p:spPr>
          <a:xfrm>
            <a:off x="8532440" y="2509702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CEF677-8FC3-47FC-949B-41F45C06348E}"/>
              </a:ext>
            </a:extLst>
          </p:cNvPr>
          <p:cNvSpPr txBox="1"/>
          <p:nvPr/>
        </p:nvSpPr>
        <p:spPr>
          <a:xfrm>
            <a:off x="5446432" y="2149662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head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9775D04-60B9-4FAA-9E52-7F2D830915F9}"/>
              </a:ext>
            </a:extLst>
          </p:cNvPr>
          <p:cNvSpPr/>
          <p:nvPr/>
        </p:nvSpPr>
        <p:spPr>
          <a:xfrm>
            <a:off x="7236296" y="260648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44C1BE2-D168-4B39-87EA-FF9CA64F1CC3}"/>
              </a:ext>
            </a:extLst>
          </p:cNvPr>
          <p:cNvSpPr txBox="1"/>
          <p:nvPr/>
        </p:nvSpPr>
        <p:spPr>
          <a:xfrm>
            <a:off x="7020272" y="-99392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temp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" name="연결선: 구부러짐 2">
            <a:extLst>
              <a:ext uri="{FF2B5EF4-FFF2-40B4-BE49-F238E27FC236}">
                <a16:creationId xmlns:a16="http://schemas.microsoft.com/office/drawing/2014/main" id="{3047C8DA-0906-465B-8F70-938FAA518BE3}"/>
              </a:ext>
            </a:extLst>
          </p:cNvPr>
          <p:cNvCxnSpPr>
            <a:cxnSpLocks/>
            <a:stCxn id="9" idx="2"/>
          </p:cNvCxnSpPr>
          <p:nvPr/>
        </p:nvCxnSpPr>
        <p:spPr>
          <a:xfrm rot="5400000">
            <a:off x="7272300" y="872716"/>
            <a:ext cx="360040" cy="12700"/>
          </a:xfrm>
          <a:prstGeom prst="curved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연결선: 구부러짐 10">
            <a:extLst>
              <a:ext uri="{FF2B5EF4-FFF2-40B4-BE49-F238E27FC236}">
                <a16:creationId xmlns:a16="http://schemas.microsoft.com/office/drawing/2014/main" id="{5E09109C-31D0-4272-80E4-4B6579169C48}"/>
              </a:ext>
            </a:extLst>
          </p:cNvPr>
          <p:cNvCxnSpPr>
            <a:cxnSpLocks/>
            <a:stCxn id="5" idx="3"/>
            <a:endCxn id="12" idx="1"/>
          </p:cNvCxnSpPr>
          <p:nvPr/>
        </p:nvCxnSpPr>
        <p:spPr>
          <a:xfrm flipV="1">
            <a:off x="6084168" y="2692649"/>
            <a:ext cx="605965" cy="16271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076EF4A-B3D8-41F2-B9EA-2B3A29D8EEFF}"/>
              </a:ext>
            </a:extLst>
          </p:cNvPr>
          <p:cNvSpPr/>
          <p:nvPr/>
        </p:nvSpPr>
        <p:spPr>
          <a:xfrm>
            <a:off x="6690133" y="2476625"/>
            <a:ext cx="432048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BD1C2A4-249B-41A4-B4AB-330C3FE7948E}"/>
              </a:ext>
            </a:extLst>
          </p:cNvPr>
          <p:cNvSpPr/>
          <p:nvPr/>
        </p:nvSpPr>
        <p:spPr>
          <a:xfrm>
            <a:off x="7122181" y="2476625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4" name="연결선: 구부러짐 13">
            <a:extLst>
              <a:ext uri="{FF2B5EF4-FFF2-40B4-BE49-F238E27FC236}">
                <a16:creationId xmlns:a16="http://schemas.microsoft.com/office/drawing/2014/main" id="{F9339D10-8082-48C6-9EE8-807A381D8829}"/>
              </a:ext>
            </a:extLst>
          </p:cNvPr>
          <p:cNvCxnSpPr>
            <a:cxnSpLocks/>
            <a:stCxn id="13" idx="3"/>
            <a:endCxn id="6" idx="1"/>
          </p:cNvCxnSpPr>
          <p:nvPr/>
        </p:nvCxnSpPr>
        <p:spPr>
          <a:xfrm>
            <a:off x="7554229" y="2692649"/>
            <a:ext cx="546163" cy="33077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1656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6FAF5D6-2BC6-42EA-83CF-A2DFE1A00448}"/>
              </a:ext>
            </a:extLst>
          </p:cNvPr>
          <p:cNvSpPr txBox="1"/>
          <p:nvPr/>
        </p:nvSpPr>
        <p:spPr>
          <a:xfrm>
            <a:off x="209861" y="332656"/>
            <a:ext cx="7173759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void display( void 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NODE *temp;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system("cls");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printf("head");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for( temp = head; temp; temp = temp-&gt;next 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	printf("-&gt;[%d]", temp-&gt;data 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printf("\n");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getchar();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2377F54-D8F5-4DBA-AE06-87314C87501E}"/>
              </a:ext>
            </a:extLst>
          </p:cNvPr>
          <p:cNvSpPr/>
          <p:nvPr/>
        </p:nvSpPr>
        <p:spPr>
          <a:xfrm>
            <a:off x="3563888" y="5589240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14B8F61-B422-4159-9377-12C4F540A8CA}"/>
              </a:ext>
            </a:extLst>
          </p:cNvPr>
          <p:cNvSpPr/>
          <p:nvPr/>
        </p:nvSpPr>
        <p:spPr>
          <a:xfrm>
            <a:off x="6012160" y="5606046"/>
            <a:ext cx="432048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555DD07-C2E3-4472-B9CD-4705707CEC0B}"/>
              </a:ext>
            </a:extLst>
          </p:cNvPr>
          <p:cNvSpPr/>
          <p:nvPr/>
        </p:nvSpPr>
        <p:spPr>
          <a:xfrm>
            <a:off x="6444208" y="5606046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CEF677-8FC3-47FC-949B-41F45C06348E}"/>
              </a:ext>
            </a:extLst>
          </p:cNvPr>
          <p:cNvSpPr txBox="1"/>
          <p:nvPr/>
        </p:nvSpPr>
        <p:spPr>
          <a:xfrm>
            <a:off x="3358200" y="5246006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head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9775D04-60B9-4FAA-9E52-7F2D830915F9}"/>
              </a:ext>
            </a:extLst>
          </p:cNvPr>
          <p:cNvSpPr/>
          <p:nvPr/>
        </p:nvSpPr>
        <p:spPr>
          <a:xfrm>
            <a:off x="7236296" y="4221088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44C1BE2-D168-4B39-87EA-FF9CA64F1CC3}"/>
              </a:ext>
            </a:extLst>
          </p:cNvPr>
          <p:cNvSpPr txBox="1"/>
          <p:nvPr/>
        </p:nvSpPr>
        <p:spPr>
          <a:xfrm>
            <a:off x="7020272" y="3861048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temp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" name="연결선: 구부러짐 2">
            <a:extLst>
              <a:ext uri="{FF2B5EF4-FFF2-40B4-BE49-F238E27FC236}">
                <a16:creationId xmlns:a16="http://schemas.microsoft.com/office/drawing/2014/main" id="{3047C8DA-0906-465B-8F70-938FAA518BE3}"/>
              </a:ext>
            </a:extLst>
          </p:cNvPr>
          <p:cNvCxnSpPr>
            <a:cxnSpLocks/>
            <a:stCxn id="9" idx="2"/>
          </p:cNvCxnSpPr>
          <p:nvPr/>
        </p:nvCxnSpPr>
        <p:spPr>
          <a:xfrm rot="5400000">
            <a:off x="7272300" y="4833156"/>
            <a:ext cx="360040" cy="12700"/>
          </a:xfrm>
          <a:prstGeom prst="curved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연결선: 구부러짐 10">
            <a:extLst>
              <a:ext uri="{FF2B5EF4-FFF2-40B4-BE49-F238E27FC236}">
                <a16:creationId xmlns:a16="http://schemas.microsoft.com/office/drawing/2014/main" id="{5E09109C-31D0-4272-80E4-4B6579169C48}"/>
              </a:ext>
            </a:extLst>
          </p:cNvPr>
          <p:cNvCxnSpPr>
            <a:cxnSpLocks/>
            <a:stCxn id="5" idx="3"/>
            <a:endCxn id="12" idx="1"/>
          </p:cNvCxnSpPr>
          <p:nvPr/>
        </p:nvCxnSpPr>
        <p:spPr>
          <a:xfrm flipV="1">
            <a:off x="3995936" y="5788993"/>
            <a:ext cx="605965" cy="16271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076EF4A-B3D8-41F2-B9EA-2B3A29D8EEFF}"/>
              </a:ext>
            </a:extLst>
          </p:cNvPr>
          <p:cNvSpPr/>
          <p:nvPr/>
        </p:nvSpPr>
        <p:spPr>
          <a:xfrm>
            <a:off x="4601901" y="5572969"/>
            <a:ext cx="432048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BD1C2A4-249B-41A4-B4AB-330C3FE7948E}"/>
              </a:ext>
            </a:extLst>
          </p:cNvPr>
          <p:cNvSpPr/>
          <p:nvPr/>
        </p:nvSpPr>
        <p:spPr>
          <a:xfrm>
            <a:off x="5033949" y="5572969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4" name="연결선: 구부러짐 13">
            <a:extLst>
              <a:ext uri="{FF2B5EF4-FFF2-40B4-BE49-F238E27FC236}">
                <a16:creationId xmlns:a16="http://schemas.microsoft.com/office/drawing/2014/main" id="{F9339D10-8082-48C6-9EE8-807A381D8829}"/>
              </a:ext>
            </a:extLst>
          </p:cNvPr>
          <p:cNvCxnSpPr>
            <a:cxnSpLocks/>
            <a:stCxn id="13" idx="3"/>
            <a:endCxn id="6" idx="1"/>
          </p:cNvCxnSpPr>
          <p:nvPr/>
        </p:nvCxnSpPr>
        <p:spPr>
          <a:xfrm>
            <a:off x="5465997" y="5788993"/>
            <a:ext cx="546163" cy="33077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9186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6FAF5D6-2BC6-42EA-83CF-A2DFE1A00448}"/>
              </a:ext>
            </a:extLst>
          </p:cNvPr>
          <p:cNvSpPr txBox="1"/>
          <p:nvPr/>
        </p:nvSpPr>
        <p:spPr>
          <a:xfrm>
            <a:off x="209861" y="332656"/>
            <a:ext cx="4839786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NODE *head1;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NODE *head2;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void insert_data( int data 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NODE *temp;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temp = malloc( sizeof(NODE) 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temp-&gt;data = data;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temp-&gt;next = </a:t>
            </a:r>
            <a:r>
              <a:rPr lang="en-US" altLang="ko-KR" sz="20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head1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</a:t>
            </a:r>
            <a:r>
              <a:rPr lang="en-US" altLang="ko-KR" sz="20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head1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 = temp;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A83384-C9D7-4709-B386-32378EE60496}"/>
              </a:ext>
            </a:extLst>
          </p:cNvPr>
          <p:cNvSpPr txBox="1"/>
          <p:nvPr/>
        </p:nvSpPr>
        <p:spPr>
          <a:xfrm>
            <a:off x="5436096" y="1268760"/>
            <a:ext cx="4019049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문제점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: 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- 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프로세스내에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list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가 하나만 </a:t>
            </a:r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존재가능 함 </a:t>
            </a:r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해결책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: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- head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를 인자로 전달하자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 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FFEFDD6-DB90-414A-B74C-66A3E7778091}"/>
              </a:ext>
            </a:extLst>
          </p:cNvPr>
          <p:cNvSpPr/>
          <p:nvPr/>
        </p:nvSpPr>
        <p:spPr>
          <a:xfrm>
            <a:off x="2483768" y="4221088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18A1834-6FFD-4E22-AF67-6201B65863FB}"/>
              </a:ext>
            </a:extLst>
          </p:cNvPr>
          <p:cNvSpPr/>
          <p:nvPr/>
        </p:nvSpPr>
        <p:spPr>
          <a:xfrm>
            <a:off x="4932040" y="4237894"/>
            <a:ext cx="432048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6068EF5-E719-44B5-8180-E7DD4FBECEB1}"/>
              </a:ext>
            </a:extLst>
          </p:cNvPr>
          <p:cNvSpPr/>
          <p:nvPr/>
        </p:nvSpPr>
        <p:spPr>
          <a:xfrm>
            <a:off x="5364088" y="4237894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2E5A28-A4F2-4AA7-B64C-B34813CDB0D2}"/>
              </a:ext>
            </a:extLst>
          </p:cNvPr>
          <p:cNvSpPr txBox="1"/>
          <p:nvPr/>
        </p:nvSpPr>
        <p:spPr>
          <a:xfrm>
            <a:off x="2278080" y="3877854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head1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6" name="연결선: 구부러짐 15">
            <a:extLst>
              <a:ext uri="{FF2B5EF4-FFF2-40B4-BE49-F238E27FC236}">
                <a16:creationId xmlns:a16="http://schemas.microsoft.com/office/drawing/2014/main" id="{65F27BFC-0A0E-46EE-976F-D1121D06214C}"/>
              </a:ext>
            </a:extLst>
          </p:cNvPr>
          <p:cNvCxnSpPr>
            <a:cxnSpLocks/>
            <a:stCxn id="12" idx="3"/>
            <a:endCxn id="17" idx="1"/>
          </p:cNvCxnSpPr>
          <p:nvPr/>
        </p:nvCxnSpPr>
        <p:spPr>
          <a:xfrm flipV="1">
            <a:off x="2915816" y="4420841"/>
            <a:ext cx="605965" cy="16271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359C1D3-BBF8-4D77-A153-CC5DDABA8A2E}"/>
              </a:ext>
            </a:extLst>
          </p:cNvPr>
          <p:cNvSpPr/>
          <p:nvPr/>
        </p:nvSpPr>
        <p:spPr>
          <a:xfrm>
            <a:off x="3521781" y="4204817"/>
            <a:ext cx="432048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04D19A7-996E-489E-A1B8-424022FA60FF}"/>
              </a:ext>
            </a:extLst>
          </p:cNvPr>
          <p:cNvSpPr/>
          <p:nvPr/>
        </p:nvSpPr>
        <p:spPr>
          <a:xfrm>
            <a:off x="3953829" y="4204817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9" name="연결선: 구부러짐 18">
            <a:extLst>
              <a:ext uri="{FF2B5EF4-FFF2-40B4-BE49-F238E27FC236}">
                <a16:creationId xmlns:a16="http://schemas.microsoft.com/office/drawing/2014/main" id="{16F6DC0F-7C2C-4335-8E87-DC5DA56E2E34}"/>
              </a:ext>
            </a:extLst>
          </p:cNvPr>
          <p:cNvCxnSpPr>
            <a:cxnSpLocks/>
            <a:stCxn id="18" idx="3"/>
            <a:endCxn id="13" idx="1"/>
          </p:cNvCxnSpPr>
          <p:nvPr/>
        </p:nvCxnSpPr>
        <p:spPr>
          <a:xfrm>
            <a:off x="4385877" y="4420841"/>
            <a:ext cx="546163" cy="33077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F55DFEC-D05A-4794-B9C1-A65FAB400197}"/>
              </a:ext>
            </a:extLst>
          </p:cNvPr>
          <p:cNvSpPr/>
          <p:nvPr/>
        </p:nvSpPr>
        <p:spPr>
          <a:xfrm>
            <a:off x="2483768" y="5280252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E490621-AD4F-47BD-A637-4B233281956E}"/>
              </a:ext>
            </a:extLst>
          </p:cNvPr>
          <p:cNvSpPr/>
          <p:nvPr/>
        </p:nvSpPr>
        <p:spPr>
          <a:xfrm>
            <a:off x="4932040" y="5297058"/>
            <a:ext cx="432048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FC387A9-279B-47B0-912F-42C93BFB4F1D}"/>
              </a:ext>
            </a:extLst>
          </p:cNvPr>
          <p:cNvSpPr/>
          <p:nvPr/>
        </p:nvSpPr>
        <p:spPr>
          <a:xfrm>
            <a:off x="5364088" y="5297058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EBDA31-1554-4F9D-A619-C22CE6482DCE}"/>
              </a:ext>
            </a:extLst>
          </p:cNvPr>
          <p:cNvSpPr txBox="1"/>
          <p:nvPr/>
        </p:nvSpPr>
        <p:spPr>
          <a:xfrm>
            <a:off x="2278080" y="4937018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head2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4" name="연결선: 구부러짐 23">
            <a:extLst>
              <a:ext uri="{FF2B5EF4-FFF2-40B4-BE49-F238E27FC236}">
                <a16:creationId xmlns:a16="http://schemas.microsoft.com/office/drawing/2014/main" id="{3665D7C9-C162-4532-8823-1EDCEF19EAFB}"/>
              </a:ext>
            </a:extLst>
          </p:cNvPr>
          <p:cNvCxnSpPr>
            <a:cxnSpLocks/>
            <a:stCxn id="20" idx="3"/>
            <a:endCxn id="25" idx="1"/>
          </p:cNvCxnSpPr>
          <p:nvPr/>
        </p:nvCxnSpPr>
        <p:spPr>
          <a:xfrm flipV="1">
            <a:off x="2915816" y="5480005"/>
            <a:ext cx="605965" cy="16271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AA962B6-2433-46B2-A1CC-25B5371CB50D}"/>
              </a:ext>
            </a:extLst>
          </p:cNvPr>
          <p:cNvSpPr/>
          <p:nvPr/>
        </p:nvSpPr>
        <p:spPr>
          <a:xfrm>
            <a:off x="3521781" y="5263981"/>
            <a:ext cx="432048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8A43803-E670-4EB5-97D9-2B68689B09E0}"/>
              </a:ext>
            </a:extLst>
          </p:cNvPr>
          <p:cNvSpPr/>
          <p:nvPr/>
        </p:nvSpPr>
        <p:spPr>
          <a:xfrm>
            <a:off x="3953829" y="5263981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7" name="연결선: 구부러짐 26">
            <a:extLst>
              <a:ext uri="{FF2B5EF4-FFF2-40B4-BE49-F238E27FC236}">
                <a16:creationId xmlns:a16="http://schemas.microsoft.com/office/drawing/2014/main" id="{9D0E327E-F539-461D-8053-AB5AFD8A140B}"/>
              </a:ext>
            </a:extLst>
          </p:cNvPr>
          <p:cNvCxnSpPr>
            <a:cxnSpLocks/>
            <a:stCxn id="26" idx="3"/>
            <a:endCxn id="21" idx="1"/>
          </p:cNvCxnSpPr>
          <p:nvPr/>
        </p:nvCxnSpPr>
        <p:spPr>
          <a:xfrm>
            <a:off x="4385877" y="5480005"/>
            <a:ext cx="546163" cy="33077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24171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6FAF5D6-2BC6-42EA-83CF-A2DFE1A00448}"/>
              </a:ext>
            </a:extLst>
          </p:cNvPr>
          <p:cNvSpPr txBox="1"/>
          <p:nvPr/>
        </p:nvSpPr>
        <p:spPr>
          <a:xfrm>
            <a:off x="-540568" y="116632"/>
            <a:ext cx="5827236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NODE *head1;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NODE *head2;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void insert_data( int data , NODE *head)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NODE *temp;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temp = malloc( sizeof(NODE) 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temp-&gt;data = data;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temp-&gt;next = </a:t>
            </a:r>
            <a:r>
              <a:rPr lang="en-US" altLang="ko-KR" sz="20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head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</a:t>
            </a:r>
            <a:r>
              <a:rPr lang="en-US" altLang="ko-KR" sz="20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head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 = temp;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//-----------------------------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insert_data(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3,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head2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A83384-C9D7-4709-B386-32378EE60496}"/>
              </a:ext>
            </a:extLst>
          </p:cNvPr>
          <p:cNvSpPr txBox="1"/>
          <p:nvPr/>
        </p:nvSpPr>
        <p:spPr>
          <a:xfrm>
            <a:off x="5508104" y="260648"/>
            <a:ext cx="4019049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문제점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: 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- 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프로세스내에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list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가 하나만 </a:t>
            </a:r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존재가능 함 </a:t>
            </a:r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해결책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: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- head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를 인자로 전달하자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 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F55DFEC-D05A-4794-B9C1-A65FAB400197}"/>
              </a:ext>
            </a:extLst>
          </p:cNvPr>
          <p:cNvSpPr/>
          <p:nvPr/>
        </p:nvSpPr>
        <p:spPr>
          <a:xfrm>
            <a:off x="4459755" y="6016603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E490621-AD4F-47BD-A637-4B233281956E}"/>
              </a:ext>
            </a:extLst>
          </p:cNvPr>
          <p:cNvSpPr/>
          <p:nvPr/>
        </p:nvSpPr>
        <p:spPr>
          <a:xfrm>
            <a:off x="7638443" y="6033409"/>
            <a:ext cx="432048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FC387A9-279B-47B0-912F-42C93BFB4F1D}"/>
              </a:ext>
            </a:extLst>
          </p:cNvPr>
          <p:cNvSpPr/>
          <p:nvPr/>
        </p:nvSpPr>
        <p:spPr>
          <a:xfrm>
            <a:off x="8070491" y="6033409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EBDA31-1554-4F9D-A619-C22CE6482DCE}"/>
              </a:ext>
            </a:extLst>
          </p:cNvPr>
          <p:cNvSpPr txBox="1"/>
          <p:nvPr/>
        </p:nvSpPr>
        <p:spPr>
          <a:xfrm>
            <a:off x="4254067" y="5673369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head2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4" name="연결선: 구부러짐 23">
            <a:extLst>
              <a:ext uri="{FF2B5EF4-FFF2-40B4-BE49-F238E27FC236}">
                <a16:creationId xmlns:a16="http://schemas.microsoft.com/office/drawing/2014/main" id="{3665D7C9-C162-4532-8823-1EDCEF19EAFB}"/>
              </a:ext>
            </a:extLst>
          </p:cNvPr>
          <p:cNvCxnSpPr>
            <a:cxnSpLocks/>
            <a:stCxn id="20" idx="3"/>
            <a:endCxn id="25" idx="1"/>
          </p:cNvCxnSpPr>
          <p:nvPr/>
        </p:nvCxnSpPr>
        <p:spPr>
          <a:xfrm flipV="1">
            <a:off x="4891803" y="6216356"/>
            <a:ext cx="1336381" cy="16271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AA962B6-2433-46B2-A1CC-25B5371CB50D}"/>
              </a:ext>
            </a:extLst>
          </p:cNvPr>
          <p:cNvSpPr/>
          <p:nvPr/>
        </p:nvSpPr>
        <p:spPr>
          <a:xfrm>
            <a:off x="6228184" y="6000332"/>
            <a:ext cx="432048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8A43803-E670-4EB5-97D9-2B68689B09E0}"/>
              </a:ext>
            </a:extLst>
          </p:cNvPr>
          <p:cNvSpPr/>
          <p:nvPr/>
        </p:nvSpPr>
        <p:spPr>
          <a:xfrm>
            <a:off x="6660232" y="6000332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7" name="연결선: 구부러짐 26">
            <a:extLst>
              <a:ext uri="{FF2B5EF4-FFF2-40B4-BE49-F238E27FC236}">
                <a16:creationId xmlns:a16="http://schemas.microsoft.com/office/drawing/2014/main" id="{9D0E327E-F539-461D-8053-AB5AFD8A140B}"/>
              </a:ext>
            </a:extLst>
          </p:cNvPr>
          <p:cNvCxnSpPr>
            <a:cxnSpLocks/>
            <a:stCxn id="26" idx="3"/>
            <a:endCxn id="21" idx="1"/>
          </p:cNvCxnSpPr>
          <p:nvPr/>
        </p:nvCxnSpPr>
        <p:spPr>
          <a:xfrm>
            <a:off x="7092280" y="6216356"/>
            <a:ext cx="546163" cy="33077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5B99062-C18B-438C-9F19-7504343942EC}"/>
              </a:ext>
            </a:extLst>
          </p:cNvPr>
          <p:cNvCxnSpPr/>
          <p:nvPr/>
        </p:nvCxnSpPr>
        <p:spPr>
          <a:xfrm>
            <a:off x="3707904" y="5013176"/>
            <a:ext cx="51845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2163BBC-86D7-40A3-B0E2-FD6B73D54514}"/>
              </a:ext>
            </a:extLst>
          </p:cNvPr>
          <p:cNvSpPr/>
          <p:nvPr/>
        </p:nvSpPr>
        <p:spPr>
          <a:xfrm>
            <a:off x="4345640" y="3936491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DDE76B3-4EA4-4F2A-9A7F-E21DB88904F2}"/>
              </a:ext>
            </a:extLst>
          </p:cNvPr>
          <p:cNvSpPr txBox="1"/>
          <p:nvPr/>
        </p:nvSpPr>
        <p:spPr>
          <a:xfrm>
            <a:off x="4139952" y="3593257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head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0" name="연결선: 구부러짐 29">
            <a:extLst>
              <a:ext uri="{FF2B5EF4-FFF2-40B4-BE49-F238E27FC236}">
                <a16:creationId xmlns:a16="http://schemas.microsoft.com/office/drawing/2014/main" id="{C23BFF08-84AC-436F-BA88-C9C52B1265C7}"/>
              </a:ext>
            </a:extLst>
          </p:cNvPr>
          <p:cNvCxnSpPr>
            <a:cxnSpLocks/>
            <a:stCxn id="33" idx="3"/>
            <a:endCxn id="25" idx="1"/>
          </p:cNvCxnSpPr>
          <p:nvPr/>
        </p:nvCxnSpPr>
        <p:spPr>
          <a:xfrm>
            <a:off x="6036649" y="4106525"/>
            <a:ext cx="191535" cy="2109831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411C202-D8E1-41F7-9B47-6E726D5A1DD9}"/>
              </a:ext>
            </a:extLst>
          </p:cNvPr>
          <p:cNvSpPr/>
          <p:nvPr/>
        </p:nvSpPr>
        <p:spPr>
          <a:xfrm>
            <a:off x="5172553" y="3890501"/>
            <a:ext cx="432048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3D94DC6-B9C1-46FC-BED8-8E053EE4AE28}"/>
              </a:ext>
            </a:extLst>
          </p:cNvPr>
          <p:cNvSpPr/>
          <p:nvPr/>
        </p:nvSpPr>
        <p:spPr>
          <a:xfrm>
            <a:off x="5604601" y="3890501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4" name="연결선: 구부러짐 33">
            <a:extLst>
              <a:ext uri="{FF2B5EF4-FFF2-40B4-BE49-F238E27FC236}">
                <a16:creationId xmlns:a16="http://schemas.microsoft.com/office/drawing/2014/main" id="{3A9B2081-9087-4947-9BFB-DB98E3D1C183}"/>
              </a:ext>
            </a:extLst>
          </p:cNvPr>
          <p:cNvCxnSpPr>
            <a:cxnSpLocks/>
            <a:stCxn id="28" idx="3"/>
            <a:endCxn id="32" idx="1"/>
          </p:cNvCxnSpPr>
          <p:nvPr/>
        </p:nvCxnSpPr>
        <p:spPr>
          <a:xfrm flipV="1">
            <a:off x="4777688" y="4106525"/>
            <a:ext cx="394865" cy="45990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33828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6FAF5D6-2BC6-42EA-83CF-A2DFE1A00448}"/>
              </a:ext>
            </a:extLst>
          </p:cNvPr>
          <p:cNvSpPr txBox="1"/>
          <p:nvPr/>
        </p:nvSpPr>
        <p:spPr>
          <a:xfrm>
            <a:off x="-540568" y="116632"/>
            <a:ext cx="5968301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NODE *head1;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NODE *head2;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void insert_data( int data , NODE **head)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NODE *temp;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temp = malloc( sizeof(NODE) 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temp-&gt;data = data;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temp-&gt;next = *</a:t>
            </a:r>
            <a:r>
              <a:rPr lang="en-US" altLang="ko-KR" sz="20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head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*</a:t>
            </a:r>
            <a:r>
              <a:rPr lang="en-US" altLang="ko-KR" sz="20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head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 = temp;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//-----------------------------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insert_data(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3,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&amp;head2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A83384-C9D7-4709-B386-32378EE60496}"/>
              </a:ext>
            </a:extLst>
          </p:cNvPr>
          <p:cNvSpPr txBox="1"/>
          <p:nvPr/>
        </p:nvSpPr>
        <p:spPr>
          <a:xfrm>
            <a:off x="5508104" y="260648"/>
            <a:ext cx="4019049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문제점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: 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- 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프로세스내에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list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가 하나만 </a:t>
            </a:r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존재가능 함 </a:t>
            </a:r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해결책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: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- head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를 인자로 전달하자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 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F55DFEC-D05A-4794-B9C1-A65FAB400197}"/>
              </a:ext>
            </a:extLst>
          </p:cNvPr>
          <p:cNvSpPr/>
          <p:nvPr/>
        </p:nvSpPr>
        <p:spPr>
          <a:xfrm>
            <a:off x="4459755" y="6016603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*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E490621-AD4F-47BD-A637-4B233281956E}"/>
              </a:ext>
            </a:extLst>
          </p:cNvPr>
          <p:cNvSpPr/>
          <p:nvPr/>
        </p:nvSpPr>
        <p:spPr>
          <a:xfrm>
            <a:off x="8100392" y="6033409"/>
            <a:ext cx="432048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FC387A9-279B-47B0-912F-42C93BFB4F1D}"/>
              </a:ext>
            </a:extLst>
          </p:cNvPr>
          <p:cNvSpPr/>
          <p:nvPr/>
        </p:nvSpPr>
        <p:spPr>
          <a:xfrm>
            <a:off x="8532440" y="6033409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EBDA31-1554-4F9D-A619-C22CE6482DCE}"/>
              </a:ext>
            </a:extLst>
          </p:cNvPr>
          <p:cNvSpPr txBox="1"/>
          <p:nvPr/>
        </p:nvSpPr>
        <p:spPr>
          <a:xfrm>
            <a:off x="4254067" y="5673369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head2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4" name="연결선: 구부러짐 23">
            <a:extLst>
              <a:ext uri="{FF2B5EF4-FFF2-40B4-BE49-F238E27FC236}">
                <a16:creationId xmlns:a16="http://schemas.microsoft.com/office/drawing/2014/main" id="{3665D7C9-C162-4532-8823-1EDCEF19EAFB}"/>
              </a:ext>
            </a:extLst>
          </p:cNvPr>
          <p:cNvCxnSpPr>
            <a:cxnSpLocks/>
            <a:stCxn id="20" idx="3"/>
            <a:endCxn id="31" idx="1"/>
          </p:cNvCxnSpPr>
          <p:nvPr/>
        </p:nvCxnSpPr>
        <p:spPr>
          <a:xfrm flipV="1">
            <a:off x="4891803" y="6216356"/>
            <a:ext cx="410060" cy="16271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AA962B6-2433-46B2-A1CC-25B5371CB50D}"/>
              </a:ext>
            </a:extLst>
          </p:cNvPr>
          <p:cNvSpPr/>
          <p:nvPr/>
        </p:nvSpPr>
        <p:spPr>
          <a:xfrm>
            <a:off x="6690133" y="6000332"/>
            <a:ext cx="432048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8A43803-E670-4EB5-97D9-2B68689B09E0}"/>
              </a:ext>
            </a:extLst>
          </p:cNvPr>
          <p:cNvSpPr/>
          <p:nvPr/>
        </p:nvSpPr>
        <p:spPr>
          <a:xfrm>
            <a:off x="7122181" y="6000332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7" name="연결선: 구부러짐 26">
            <a:extLst>
              <a:ext uri="{FF2B5EF4-FFF2-40B4-BE49-F238E27FC236}">
                <a16:creationId xmlns:a16="http://schemas.microsoft.com/office/drawing/2014/main" id="{9D0E327E-F539-461D-8053-AB5AFD8A140B}"/>
              </a:ext>
            </a:extLst>
          </p:cNvPr>
          <p:cNvCxnSpPr>
            <a:cxnSpLocks/>
            <a:stCxn id="26" idx="3"/>
            <a:endCxn id="21" idx="1"/>
          </p:cNvCxnSpPr>
          <p:nvPr/>
        </p:nvCxnSpPr>
        <p:spPr>
          <a:xfrm>
            <a:off x="7554229" y="6216356"/>
            <a:ext cx="546163" cy="33077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5B99062-C18B-438C-9F19-7504343942EC}"/>
              </a:ext>
            </a:extLst>
          </p:cNvPr>
          <p:cNvCxnSpPr/>
          <p:nvPr/>
        </p:nvCxnSpPr>
        <p:spPr>
          <a:xfrm>
            <a:off x="3707904" y="5013176"/>
            <a:ext cx="51845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2163BBC-86D7-40A3-B0E2-FD6B73D54514}"/>
              </a:ext>
            </a:extLst>
          </p:cNvPr>
          <p:cNvSpPr/>
          <p:nvPr/>
        </p:nvSpPr>
        <p:spPr>
          <a:xfrm>
            <a:off x="4254067" y="3936491"/>
            <a:ext cx="523621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**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DDE76B3-4EA4-4F2A-9A7F-E21DB88904F2}"/>
              </a:ext>
            </a:extLst>
          </p:cNvPr>
          <p:cNvSpPr txBox="1"/>
          <p:nvPr/>
        </p:nvSpPr>
        <p:spPr>
          <a:xfrm>
            <a:off x="4139952" y="3593257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head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4" name="연결선: 구부러짐 33">
            <a:extLst>
              <a:ext uri="{FF2B5EF4-FFF2-40B4-BE49-F238E27FC236}">
                <a16:creationId xmlns:a16="http://schemas.microsoft.com/office/drawing/2014/main" id="{3A9B2081-9087-4947-9BFB-DB98E3D1C183}"/>
              </a:ext>
            </a:extLst>
          </p:cNvPr>
          <p:cNvCxnSpPr>
            <a:cxnSpLocks/>
            <a:stCxn id="28" idx="3"/>
            <a:endCxn id="20" idx="0"/>
          </p:cNvCxnSpPr>
          <p:nvPr/>
        </p:nvCxnSpPr>
        <p:spPr>
          <a:xfrm flipH="1">
            <a:off x="4675779" y="4152515"/>
            <a:ext cx="101909" cy="1864088"/>
          </a:xfrm>
          <a:prstGeom prst="curvedConnector4">
            <a:avLst>
              <a:gd name="adj1" fmla="val -224318"/>
              <a:gd name="adj2" fmla="val 55794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481F3E2-1971-4244-B755-48E5A4CD16ED}"/>
              </a:ext>
            </a:extLst>
          </p:cNvPr>
          <p:cNvSpPr/>
          <p:nvPr/>
        </p:nvSpPr>
        <p:spPr>
          <a:xfrm>
            <a:off x="5301863" y="6000332"/>
            <a:ext cx="432048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1EB930D-4965-4E60-A0E4-4464FF1014C9}"/>
              </a:ext>
            </a:extLst>
          </p:cNvPr>
          <p:cNvSpPr/>
          <p:nvPr/>
        </p:nvSpPr>
        <p:spPr>
          <a:xfrm>
            <a:off x="5733911" y="6000332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6" name="연결선: 구부러짐 35">
            <a:extLst>
              <a:ext uri="{FF2B5EF4-FFF2-40B4-BE49-F238E27FC236}">
                <a16:creationId xmlns:a16="http://schemas.microsoft.com/office/drawing/2014/main" id="{3B0E067E-AF8A-4025-BA91-2EAD80D43E89}"/>
              </a:ext>
            </a:extLst>
          </p:cNvPr>
          <p:cNvCxnSpPr>
            <a:cxnSpLocks/>
            <a:stCxn id="35" idx="3"/>
            <a:endCxn id="25" idx="1"/>
          </p:cNvCxnSpPr>
          <p:nvPr/>
        </p:nvCxnSpPr>
        <p:spPr>
          <a:xfrm>
            <a:off x="6165959" y="6216356"/>
            <a:ext cx="524174" cy="12700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76120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00"/>
        </a:solidFill>
        <a:ln w="9525"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000" smtClean="0">
            <a:solidFill>
              <a:schemeClr val="tx1"/>
            </a:solidFill>
            <a:latin typeface="Consolas" pitchFamily="49" charset="0"/>
            <a:cs typeface="Consolas" pitchFamily="49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2000" smtClean="0">
            <a:latin typeface="Consolas" pitchFamily="49" charset="0"/>
            <a:cs typeface="Consolas" pitchFamily="49" charset="0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2489</TotalTime>
  <Words>3194</Words>
  <Application>Microsoft Office PowerPoint</Application>
  <PresentationFormat>화면 슬라이드 쇼(4:3)</PresentationFormat>
  <Paragraphs>1033</Paragraphs>
  <Slides>46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46</vt:i4>
      </vt:variant>
    </vt:vector>
  </HeadingPairs>
  <TitlesOfParts>
    <vt:vector size="50" baseType="lpstr"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SDS</dc:creator>
  <cp:lastModifiedBy>김정인</cp:lastModifiedBy>
  <cp:revision>208</cp:revision>
  <dcterms:created xsi:type="dcterms:W3CDTF">2016-12-04T23:13:07Z</dcterms:created>
  <dcterms:modified xsi:type="dcterms:W3CDTF">2017-08-08T06:34:09Z</dcterms:modified>
</cp:coreProperties>
</file>