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</a:t>
            </a:r>
            <a:r>
              <a:rPr lang="en-US" altLang="ko-KR" sz="2000" b="1">
                <a:solidFill>
                  <a:srgbClr val="FF0000"/>
                </a:solidFill>
              </a:rPr>
              <a:t>ffs,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find_next_bit, </a:t>
            </a:r>
            <a:r>
              <a:rPr lang="en-US" altLang="ko-KR" sz="2000" b="1"/>
              <a:t>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my_ffs(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44477" y="16413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364088" y="404664"/>
            <a:ext cx="5404043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00000010 00000100 00001000 01000000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00000000 00000000 00001000 01000000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148064" y="260648"/>
            <a:ext cx="540404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num=31;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10000000 00000000 00000000 00000000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03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89959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113624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137289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60953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84618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208283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231948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55613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81281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304946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328610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52275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75940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99605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423270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446935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72603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96267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519932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543597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67262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90927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614592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638257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63924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87589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711254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734919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58584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82249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805914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829579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F197C7-D197-4E7E-BA2D-17075B0A84B5}"/>
              </a:ext>
            </a:extLst>
          </p:cNvPr>
          <p:cNvSpPr/>
          <p:nvPr/>
        </p:nvSpPr>
        <p:spPr>
          <a:xfrm>
            <a:off x="89959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BA346-C7DD-4856-A647-7FEBB7B2B4B5}"/>
              </a:ext>
            </a:extLst>
          </p:cNvPr>
          <p:cNvSpPr/>
          <p:nvPr/>
        </p:nvSpPr>
        <p:spPr>
          <a:xfrm>
            <a:off x="113624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475D8D-8B32-420C-B246-19222BEB1BF4}"/>
              </a:ext>
            </a:extLst>
          </p:cNvPr>
          <p:cNvSpPr/>
          <p:nvPr/>
        </p:nvSpPr>
        <p:spPr>
          <a:xfrm>
            <a:off x="137289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0AADA9-BE5D-4B14-8784-B5B2C629099A}"/>
              </a:ext>
            </a:extLst>
          </p:cNvPr>
          <p:cNvSpPr/>
          <p:nvPr/>
        </p:nvSpPr>
        <p:spPr>
          <a:xfrm>
            <a:off x="160953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A2E08-AF33-4BF5-9114-9064AACD6D9C}"/>
              </a:ext>
            </a:extLst>
          </p:cNvPr>
          <p:cNvSpPr/>
          <p:nvPr/>
        </p:nvSpPr>
        <p:spPr>
          <a:xfrm>
            <a:off x="184618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2A62DB-D0E9-4822-8BDB-52A828F256CA}"/>
              </a:ext>
            </a:extLst>
          </p:cNvPr>
          <p:cNvSpPr/>
          <p:nvPr/>
        </p:nvSpPr>
        <p:spPr>
          <a:xfrm>
            <a:off x="208283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28B702-CE1F-48A4-BDF1-36FB76249C97}"/>
              </a:ext>
            </a:extLst>
          </p:cNvPr>
          <p:cNvSpPr/>
          <p:nvPr/>
        </p:nvSpPr>
        <p:spPr>
          <a:xfrm>
            <a:off x="231948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4FA22E-3621-4279-8A51-1B718CD71EF9}"/>
              </a:ext>
            </a:extLst>
          </p:cNvPr>
          <p:cNvSpPr/>
          <p:nvPr/>
        </p:nvSpPr>
        <p:spPr>
          <a:xfrm>
            <a:off x="255613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674319-7007-40B5-8E25-7D9558156751}"/>
              </a:ext>
            </a:extLst>
          </p:cNvPr>
          <p:cNvSpPr/>
          <p:nvPr/>
        </p:nvSpPr>
        <p:spPr>
          <a:xfrm>
            <a:off x="281281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958AE-D562-445B-812A-1FB160F68FEF}"/>
              </a:ext>
            </a:extLst>
          </p:cNvPr>
          <p:cNvSpPr/>
          <p:nvPr/>
        </p:nvSpPr>
        <p:spPr>
          <a:xfrm>
            <a:off x="304946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91AF6-2012-455A-BF76-98BBE0D2FF3D}"/>
              </a:ext>
            </a:extLst>
          </p:cNvPr>
          <p:cNvSpPr/>
          <p:nvPr/>
        </p:nvSpPr>
        <p:spPr>
          <a:xfrm>
            <a:off x="328610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60DBA-3470-4DE3-B9D2-3A7E24D0C3DA}"/>
              </a:ext>
            </a:extLst>
          </p:cNvPr>
          <p:cNvSpPr/>
          <p:nvPr/>
        </p:nvSpPr>
        <p:spPr>
          <a:xfrm>
            <a:off x="352275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A9DE9-81A4-4D53-9F3E-71CE24D62801}"/>
              </a:ext>
            </a:extLst>
          </p:cNvPr>
          <p:cNvSpPr/>
          <p:nvPr/>
        </p:nvSpPr>
        <p:spPr>
          <a:xfrm>
            <a:off x="375940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9D5761-E927-4295-B6BB-BA3A2A6216ED}"/>
              </a:ext>
            </a:extLst>
          </p:cNvPr>
          <p:cNvSpPr/>
          <p:nvPr/>
        </p:nvSpPr>
        <p:spPr>
          <a:xfrm>
            <a:off x="399605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EC3CCC-BDBF-4CC7-A232-5F1B7D41D356}"/>
              </a:ext>
            </a:extLst>
          </p:cNvPr>
          <p:cNvSpPr/>
          <p:nvPr/>
        </p:nvSpPr>
        <p:spPr>
          <a:xfrm>
            <a:off x="423270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231406-3E7D-4A52-BFA4-C749659377EF}"/>
              </a:ext>
            </a:extLst>
          </p:cNvPr>
          <p:cNvSpPr/>
          <p:nvPr/>
        </p:nvSpPr>
        <p:spPr>
          <a:xfrm>
            <a:off x="446935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7FFE3-0245-485F-8F5B-A72164D9C256}"/>
              </a:ext>
            </a:extLst>
          </p:cNvPr>
          <p:cNvSpPr/>
          <p:nvPr/>
        </p:nvSpPr>
        <p:spPr>
          <a:xfrm>
            <a:off x="472603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30037-DD72-4ABA-A0B3-713845E7F896}"/>
              </a:ext>
            </a:extLst>
          </p:cNvPr>
          <p:cNvSpPr/>
          <p:nvPr/>
        </p:nvSpPr>
        <p:spPr>
          <a:xfrm>
            <a:off x="496267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DFA0D-DAD3-496C-8675-E1CD38E1BBCA}"/>
              </a:ext>
            </a:extLst>
          </p:cNvPr>
          <p:cNvSpPr/>
          <p:nvPr/>
        </p:nvSpPr>
        <p:spPr>
          <a:xfrm>
            <a:off x="519932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2D9AD9-BD80-4A68-9C58-47DDC486353B}"/>
              </a:ext>
            </a:extLst>
          </p:cNvPr>
          <p:cNvSpPr/>
          <p:nvPr/>
        </p:nvSpPr>
        <p:spPr>
          <a:xfrm>
            <a:off x="543597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3C0A7-620F-49A8-9FF8-FA6CF57804DF}"/>
              </a:ext>
            </a:extLst>
          </p:cNvPr>
          <p:cNvSpPr/>
          <p:nvPr/>
        </p:nvSpPr>
        <p:spPr>
          <a:xfrm>
            <a:off x="567262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B7832-C56C-457B-B97C-0BADAE7276C2}"/>
              </a:ext>
            </a:extLst>
          </p:cNvPr>
          <p:cNvSpPr/>
          <p:nvPr/>
        </p:nvSpPr>
        <p:spPr>
          <a:xfrm>
            <a:off x="590927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6183D-2A56-4093-BE02-B7CA2D02CF57}"/>
              </a:ext>
            </a:extLst>
          </p:cNvPr>
          <p:cNvSpPr/>
          <p:nvPr/>
        </p:nvSpPr>
        <p:spPr>
          <a:xfrm>
            <a:off x="614592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77EB09-7CED-41EE-AD14-DCBF6ADC1BDB}"/>
              </a:ext>
            </a:extLst>
          </p:cNvPr>
          <p:cNvSpPr/>
          <p:nvPr/>
        </p:nvSpPr>
        <p:spPr>
          <a:xfrm>
            <a:off x="638257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1B1-3ED1-4F3D-98DD-90C111AF80FD}"/>
              </a:ext>
            </a:extLst>
          </p:cNvPr>
          <p:cNvSpPr/>
          <p:nvPr/>
        </p:nvSpPr>
        <p:spPr>
          <a:xfrm>
            <a:off x="663924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BCB35-27A7-4698-8DBB-E29DA2600712}"/>
              </a:ext>
            </a:extLst>
          </p:cNvPr>
          <p:cNvSpPr/>
          <p:nvPr/>
        </p:nvSpPr>
        <p:spPr>
          <a:xfrm>
            <a:off x="687589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715A4D-79EB-433A-8530-AAE95B82550D}"/>
              </a:ext>
            </a:extLst>
          </p:cNvPr>
          <p:cNvSpPr/>
          <p:nvPr/>
        </p:nvSpPr>
        <p:spPr>
          <a:xfrm>
            <a:off x="711254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A6524-EB87-421A-B190-F43132C5C8C6}"/>
              </a:ext>
            </a:extLst>
          </p:cNvPr>
          <p:cNvSpPr/>
          <p:nvPr/>
        </p:nvSpPr>
        <p:spPr>
          <a:xfrm>
            <a:off x="734919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0EF62-213F-4DE0-B599-CA9E9AC863F1}"/>
              </a:ext>
            </a:extLst>
          </p:cNvPr>
          <p:cNvSpPr/>
          <p:nvPr/>
        </p:nvSpPr>
        <p:spPr>
          <a:xfrm>
            <a:off x="758584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1371E4-EAA3-4C13-8903-43FE596CADCF}"/>
              </a:ext>
            </a:extLst>
          </p:cNvPr>
          <p:cNvSpPr/>
          <p:nvPr/>
        </p:nvSpPr>
        <p:spPr>
          <a:xfrm>
            <a:off x="782249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4A0901-1733-48E4-AC7D-2BDE02BCBBCB}"/>
              </a:ext>
            </a:extLst>
          </p:cNvPr>
          <p:cNvSpPr/>
          <p:nvPr/>
        </p:nvSpPr>
        <p:spPr>
          <a:xfrm>
            <a:off x="805914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A1DBF5-75B5-4E78-A181-3B8A9BF87623}"/>
              </a:ext>
            </a:extLst>
          </p:cNvPr>
          <p:cNvSpPr/>
          <p:nvPr/>
        </p:nvSpPr>
        <p:spPr>
          <a:xfrm>
            <a:off x="829579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AEBCD8-AFDB-42B9-9EF3-8D92AAA39E9F}"/>
              </a:ext>
            </a:extLst>
          </p:cNvPr>
          <p:cNvSpPr/>
          <p:nvPr/>
        </p:nvSpPr>
        <p:spPr>
          <a:xfrm>
            <a:off x="89959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D970C6-91CF-442A-A148-2AFF5949DC0C}"/>
              </a:ext>
            </a:extLst>
          </p:cNvPr>
          <p:cNvSpPr/>
          <p:nvPr/>
        </p:nvSpPr>
        <p:spPr>
          <a:xfrm>
            <a:off x="113624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5EADD8-CF0D-472E-97E5-03CE89ACF713}"/>
              </a:ext>
            </a:extLst>
          </p:cNvPr>
          <p:cNvSpPr/>
          <p:nvPr/>
        </p:nvSpPr>
        <p:spPr>
          <a:xfrm>
            <a:off x="137289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73A4E7-5C91-45C0-B104-BE3914F85555}"/>
              </a:ext>
            </a:extLst>
          </p:cNvPr>
          <p:cNvSpPr/>
          <p:nvPr/>
        </p:nvSpPr>
        <p:spPr>
          <a:xfrm>
            <a:off x="160953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E911D3-73CB-40B1-908F-36572241061B}"/>
              </a:ext>
            </a:extLst>
          </p:cNvPr>
          <p:cNvSpPr/>
          <p:nvPr/>
        </p:nvSpPr>
        <p:spPr>
          <a:xfrm>
            <a:off x="184618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4D4E1D-1B64-441F-A56C-0E8B63567974}"/>
              </a:ext>
            </a:extLst>
          </p:cNvPr>
          <p:cNvSpPr/>
          <p:nvPr/>
        </p:nvSpPr>
        <p:spPr>
          <a:xfrm>
            <a:off x="208283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BFEA20-9117-461B-8823-64867DD5DFF0}"/>
              </a:ext>
            </a:extLst>
          </p:cNvPr>
          <p:cNvSpPr/>
          <p:nvPr/>
        </p:nvSpPr>
        <p:spPr>
          <a:xfrm>
            <a:off x="231948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5FA5FE-66A7-4E77-9A1D-47652FDAD7A7}"/>
              </a:ext>
            </a:extLst>
          </p:cNvPr>
          <p:cNvSpPr/>
          <p:nvPr/>
        </p:nvSpPr>
        <p:spPr>
          <a:xfrm>
            <a:off x="255613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2F9DCF-D618-4762-9EDB-7F1EC09AC106}"/>
              </a:ext>
            </a:extLst>
          </p:cNvPr>
          <p:cNvSpPr/>
          <p:nvPr/>
        </p:nvSpPr>
        <p:spPr>
          <a:xfrm>
            <a:off x="281281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A0A665-6F59-4145-B975-D247149163CA}"/>
              </a:ext>
            </a:extLst>
          </p:cNvPr>
          <p:cNvSpPr/>
          <p:nvPr/>
        </p:nvSpPr>
        <p:spPr>
          <a:xfrm>
            <a:off x="304946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6C0FAD-27CA-4BE5-9619-D3D003F86814}"/>
              </a:ext>
            </a:extLst>
          </p:cNvPr>
          <p:cNvSpPr/>
          <p:nvPr/>
        </p:nvSpPr>
        <p:spPr>
          <a:xfrm>
            <a:off x="328610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797AD-8EF6-4272-A18A-48C30D3EDD43}"/>
              </a:ext>
            </a:extLst>
          </p:cNvPr>
          <p:cNvSpPr/>
          <p:nvPr/>
        </p:nvSpPr>
        <p:spPr>
          <a:xfrm>
            <a:off x="352275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6E3D0E-6A10-4A0F-A673-F99016BD6996}"/>
              </a:ext>
            </a:extLst>
          </p:cNvPr>
          <p:cNvSpPr/>
          <p:nvPr/>
        </p:nvSpPr>
        <p:spPr>
          <a:xfrm>
            <a:off x="375940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5F305F-DFA9-4FEF-B884-FDD3BA6D7AC1}"/>
              </a:ext>
            </a:extLst>
          </p:cNvPr>
          <p:cNvSpPr/>
          <p:nvPr/>
        </p:nvSpPr>
        <p:spPr>
          <a:xfrm>
            <a:off x="399605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D12A50-7D01-4EC8-8C3C-2464D2F78355}"/>
              </a:ext>
            </a:extLst>
          </p:cNvPr>
          <p:cNvSpPr/>
          <p:nvPr/>
        </p:nvSpPr>
        <p:spPr>
          <a:xfrm>
            <a:off x="423270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6A4AD9-1556-4FF8-AB00-29AF8F2FB86F}"/>
              </a:ext>
            </a:extLst>
          </p:cNvPr>
          <p:cNvSpPr/>
          <p:nvPr/>
        </p:nvSpPr>
        <p:spPr>
          <a:xfrm>
            <a:off x="446935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2C6FC-6A95-4DB6-A83C-7FC55A902AA4}"/>
              </a:ext>
            </a:extLst>
          </p:cNvPr>
          <p:cNvSpPr/>
          <p:nvPr/>
        </p:nvSpPr>
        <p:spPr>
          <a:xfrm>
            <a:off x="472603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07F9E-405C-4F20-BDE6-8925CFC36972}"/>
              </a:ext>
            </a:extLst>
          </p:cNvPr>
          <p:cNvSpPr/>
          <p:nvPr/>
        </p:nvSpPr>
        <p:spPr>
          <a:xfrm>
            <a:off x="496267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3E5A39-51F1-4831-865C-0EFE2A1EAF3F}"/>
              </a:ext>
            </a:extLst>
          </p:cNvPr>
          <p:cNvSpPr/>
          <p:nvPr/>
        </p:nvSpPr>
        <p:spPr>
          <a:xfrm>
            <a:off x="519932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465444-2EC6-4E0B-9874-0F35202B4DA2}"/>
              </a:ext>
            </a:extLst>
          </p:cNvPr>
          <p:cNvSpPr/>
          <p:nvPr/>
        </p:nvSpPr>
        <p:spPr>
          <a:xfrm>
            <a:off x="543597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1A8602-1474-4516-89B1-996C388801E7}"/>
              </a:ext>
            </a:extLst>
          </p:cNvPr>
          <p:cNvSpPr/>
          <p:nvPr/>
        </p:nvSpPr>
        <p:spPr>
          <a:xfrm>
            <a:off x="567262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C26646-4605-4BA9-8F4D-C946EE18857E}"/>
              </a:ext>
            </a:extLst>
          </p:cNvPr>
          <p:cNvSpPr/>
          <p:nvPr/>
        </p:nvSpPr>
        <p:spPr>
          <a:xfrm>
            <a:off x="590927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32EC94-C813-43A2-96C4-D72604435125}"/>
              </a:ext>
            </a:extLst>
          </p:cNvPr>
          <p:cNvSpPr/>
          <p:nvPr/>
        </p:nvSpPr>
        <p:spPr>
          <a:xfrm>
            <a:off x="614592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7A56A1-8806-4D56-9D99-62B88AB462B4}"/>
              </a:ext>
            </a:extLst>
          </p:cNvPr>
          <p:cNvSpPr/>
          <p:nvPr/>
        </p:nvSpPr>
        <p:spPr>
          <a:xfrm>
            <a:off x="638257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8D048C-9481-4BED-AEA3-C08AF1F9D7B9}"/>
              </a:ext>
            </a:extLst>
          </p:cNvPr>
          <p:cNvSpPr/>
          <p:nvPr/>
        </p:nvSpPr>
        <p:spPr>
          <a:xfrm>
            <a:off x="663924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CFE31F-A9CE-4943-9428-771DACF42740}"/>
              </a:ext>
            </a:extLst>
          </p:cNvPr>
          <p:cNvSpPr/>
          <p:nvPr/>
        </p:nvSpPr>
        <p:spPr>
          <a:xfrm>
            <a:off x="687589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80114B-2BC7-4F6E-9592-237FBE83EB0D}"/>
              </a:ext>
            </a:extLst>
          </p:cNvPr>
          <p:cNvSpPr/>
          <p:nvPr/>
        </p:nvSpPr>
        <p:spPr>
          <a:xfrm>
            <a:off x="711254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07E31D-0B41-4F95-9015-6C421A642A7C}"/>
              </a:ext>
            </a:extLst>
          </p:cNvPr>
          <p:cNvSpPr/>
          <p:nvPr/>
        </p:nvSpPr>
        <p:spPr>
          <a:xfrm>
            <a:off x="734919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D10B88-396E-4DAB-A537-DFFF326C6408}"/>
              </a:ext>
            </a:extLst>
          </p:cNvPr>
          <p:cNvSpPr/>
          <p:nvPr/>
        </p:nvSpPr>
        <p:spPr>
          <a:xfrm>
            <a:off x="758584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6EB69EB-702E-456B-82D1-F75A03BD3E31}"/>
              </a:ext>
            </a:extLst>
          </p:cNvPr>
          <p:cNvSpPr/>
          <p:nvPr/>
        </p:nvSpPr>
        <p:spPr>
          <a:xfrm>
            <a:off x="782249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8AF04E-4EE3-43C6-8870-EC9B9436DB9D}"/>
              </a:ext>
            </a:extLst>
          </p:cNvPr>
          <p:cNvSpPr/>
          <p:nvPr/>
        </p:nvSpPr>
        <p:spPr>
          <a:xfrm>
            <a:off x="805914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325322B-AFB7-444C-A358-C91395A6CFEE}"/>
              </a:ext>
            </a:extLst>
          </p:cNvPr>
          <p:cNvSpPr/>
          <p:nvPr/>
        </p:nvSpPr>
        <p:spPr>
          <a:xfrm>
            <a:off x="829579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42151A-E82F-40E8-AD0E-02FA99ED7986}"/>
              </a:ext>
            </a:extLst>
          </p:cNvPr>
          <p:cNvSpPr/>
          <p:nvPr/>
        </p:nvSpPr>
        <p:spPr>
          <a:xfrm>
            <a:off x="89959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6B5733-7075-479E-A8FC-0E5D817607D8}"/>
              </a:ext>
            </a:extLst>
          </p:cNvPr>
          <p:cNvSpPr/>
          <p:nvPr/>
        </p:nvSpPr>
        <p:spPr>
          <a:xfrm>
            <a:off x="113624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A6D1B62-8F12-4754-9827-DC612D8A4A7E}"/>
              </a:ext>
            </a:extLst>
          </p:cNvPr>
          <p:cNvSpPr/>
          <p:nvPr/>
        </p:nvSpPr>
        <p:spPr>
          <a:xfrm>
            <a:off x="137289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E6E58-EC5E-4FE7-A425-8143F0B1322D}"/>
              </a:ext>
            </a:extLst>
          </p:cNvPr>
          <p:cNvSpPr/>
          <p:nvPr/>
        </p:nvSpPr>
        <p:spPr>
          <a:xfrm>
            <a:off x="160953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83AC78-9229-436C-8D6D-6A47FE819E81}"/>
              </a:ext>
            </a:extLst>
          </p:cNvPr>
          <p:cNvSpPr/>
          <p:nvPr/>
        </p:nvSpPr>
        <p:spPr>
          <a:xfrm>
            <a:off x="184618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258A86-0279-4DE4-9C04-32461149714E}"/>
              </a:ext>
            </a:extLst>
          </p:cNvPr>
          <p:cNvSpPr/>
          <p:nvPr/>
        </p:nvSpPr>
        <p:spPr>
          <a:xfrm>
            <a:off x="208283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B0DEF5-25B6-44DA-A688-C449BD5934E9}"/>
              </a:ext>
            </a:extLst>
          </p:cNvPr>
          <p:cNvSpPr/>
          <p:nvPr/>
        </p:nvSpPr>
        <p:spPr>
          <a:xfrm>
            <a:off x="231948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8A936A9-6EA8-4FF5-B50D-7D51EA141C2D}"/>
              </a:ext>
            </a:extLst>
          </p:cNvPr>
          <p:cNvSpPr/>
          <p:nvPr/>
        </p:nvSpPr>
        <p:spPr>
          <a:xfrm>
            <a:off x="255613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6FA152C-B259-41C4-A3E5-C715910A5E16}"/>
              </a:ext>
            </a:extLst>
          </p:cNvPr>
          <p:cNvSpPr/>
          <p:nvPr/>
        </p:nvSpPr>
        <p:spPr>
          <a:xfrm>
            <a:off x="281281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91DF95-E693-4103-8A60-65EAE40C5DDD}"/>
              </a:ext>
            </a:extLst>
          </p:cNvPr>
          <p:cNvSpPr/>
          <p:nvPr/>
        </p:nvSpPr>
        <p:spPr>
          <a:xfrm>
            <a:off x="304946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AB5ABCC-B168-4B03-B195-A7893FA168B9}"/>
              </a:ext>
            </a:extLst>
          </p:cNvPr>
          <p:cNvSpPr/>
          <p:nvPr/>
        </p:nvSpPr>
        <p:spPr>
          <a:xfrm>
            <a:off x="328610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D347BD1-97FB-4350-A8E3-0CACF5D1715F}"/>
              </a:ext>
            </a:extLst>
          </p:cNvPr>
          <p:cNvSpPr/>
          <p:nvPr/>
        </p:nvSpPr>
        <p:spPr>
          <a:xfrm>
            <a:off x="352275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6D222-530A-4A58-B98B-32EA487D18F1}"/>
              </a:ext>
            </a:extLst>
          </p:cNvPr>
          <p:cNvSpPr/>
          <p:nvPr/>
        </p:nvSpPr>
        <p:spPr>
          <a:xfrm>
            <a:off x="375940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1E8F074-312B-440D-BBB2-43F8D1E3C1E0}"/>
              </a:ext>
            </a:extLst>
          </p:cNvPr>
          <p:cNvSpPr/>
          <p:nvPr/>
        </p:nvSpPr>
        <p:spPr>
          <a:xfrm>
            <a:off x="399605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553D98-36E1-43F9-B3CA-978C07126BAD}"/>
              </a:ext>
            </a:extLst>
          </p:cNvPr>
          <p:cNvSpPr/>
          <p:nvPr/>
        </p:nvSpPr>
        <p:spPr>
          <a:xfrm>
            <a:off x="423270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DF49E2-3646-4E2E-86EA-9389A6210978}"/>
              </a:ext>
            </a:extLst>
          </p:cNvPr>
          <p:cNvSpPr/>
          <p:nvPr/>
        </p:nvSpPr>
        <p:spPr>
          <a:xfrm>
            <a:off x="446935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65767B-1B24-4DC4-90B7-6D9803BF7D80}"/>
              </a:ext>
            </a:extLst>
          </p:cNvPr>
          <p:cNvSpPr/>
          <p:nvPr/>
        </p:nvSpPr>
        <p:spPr>
          <a:xfrm>
            <a:off x="472603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03E7338-A63B-41CD-8C38-8A64F09398C1}"/>
              </a:ext>
            </a:extLst>
          </p:cNvPr>
          <p:cNvSpPr/>
          <p:nvPr/>
        </p:nvSpPr>
        <p:spPr>
          <a:xfrm>
            <a:off x="496267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B7E8EB-FA0A-489B-A4D5-523B57B9F93F}"/>
              </a:ext>
            </a:extLst>
          </p:cNvPr>
          <p:cNvSpPr/>
          <p:nvPr/>
        </p:nvSpPr>
        <p:spPr>
          <a:xfrm>
            <a:off x="519932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BC3C30F-602B-44A5-A680-CEBE55E93429}"/>
              </a:ext>
            </a:extLst>
          </p:cNvPr>
          <p:cNvSpPr/>
          <p:nvPr/>
        </p:nvSpPr>
        <p:spPr>
          <a:xfrm>
            <a:off x="543597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E4F03A-7F70-4A23-B2AD-2DE6B73B12BA}"/>
              </a:ext>
            </a:extLst>
          </p:cNvPr>
          <p:cNvSpPr/>
          <p:nvPr/>
        </p:nvSpPr>
        <p:spPr>
          <a:xfrm>
            <a:off x="567262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38FA2F-F773-4575-967A-098650EB129B}"/>
              </a:ext>
            </a:extLst>
          </p:cNvPr>
          <p:cNvSpPr/>
          <p:nvPr/>
        </p:nvSpPr>
        <p:spPr>
          <a:xfrm>
            <a:off x="590927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A79DCC8-E0A4-4891-9D58-336A557F20D9}"/>
              </a:ext>
            </a:extLst>
          </p:cNvPr>
          <p:cNvSpPr/>
          <p:nvPr/>
        </p:nvSpPr>
        <p:spPr>
          <a:xfrm>
            <a:off x="614592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9D53B6-86A2-4F41-A2EA-3C65C0468B05}"/>
              </a:ext>
            </a:extLst>
          </p:cNvPr>
          <p:cNvSpPr/>
          <p:nvPr/>
        </p:nvSpPr>
        <p:spPr>
          <a:xfrm>
            <a:off x="638257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3505B-FA76-4CB7-9AE0-365F947CBBDC}"/>
              </a:ext>
            </a:extLst>
          </p:cNvPr>
          <p:cNvSpPr/>
          <p:nvPr/>
        </p:nvSpPr>
        <p:spPr>
          <a:xfrm>
            <a:off x="663924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D27032D-2018-4976-9345-355FF6A787CF}"/>
              </a:ext>
            </a:extLst>
          </p:cNvPr>
          <p:cNvSpPr/>
          <p:nvPr/>
        </p:nvSpPr>
        <p:spPr>
          <a:xfrm>
            <a:off x="687589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AC81B-C720-4A39-ADEF-19A5E7B210CE}"/>
              </a:ext>
            </a:extLst>
          </p:cNvPr>
          <p:cNvSpPr/>
          <p:nvPr/>
        </p:nvSpPr>
        <p:spPr>
          <a:xfrm>
            <a:off x="711254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846D13-5831-4E14-97F1-D4B945EA1839}"/>
              </a:ext>
            </a:extLst>
          </p:cNvPr>
          <p:cNvSpPr/>
          <p:nvPr/>
        </p:nvSpPr>
        <p:spPr>
          <a:xfrm>
            <a:off x="734919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F2C962B-FDC3-4845-8186-32ACC9CB1945}"/>
              </a:ext>
            </a:extLst>
          </p:cNvPr>
          <p:cNvSpPr/>
          <p:nvPr/>
        </p:nvSpPr>
        <p:spPr>
          <a:xfrm>
            <a:off x="7585844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8B08D37-FE82-4028-A947-EE03EAD15939}"/>
              </a:ext>
            </a:extLst>
          </p:cNvPr>
          <p:cNvSpPr/>
          <p:nvPr/>
        </p:nvSpPr>
        <p:spPr>
          <a:xfrm>
            <a:off x="7822493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8DE6A1-7455-472D-9F65-2008F3739CA7}"/>
              </a:ext>
            </a:extLst>
          </p:cNvPr>
          <p:cNvSpPr/>
          <p:nvPr/>
        </p:nvSpPr>
        <p:spPr>
          <a:xfrm>
            <a:off x="8059142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ADDE52-FCB4-41CE-846E-129A342C4C86}"/>
              </a:ext>
            </a:extLst>
          </p:cNvPr>
          <p:cNvSpPr/>
          <p:nvPr/>
        </p:nvSpPr>
        <p:spPr>
          <a:xfrm>
            <a:off x="8295791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DE181-957E-480E-91A6-89A6F4B89193}"/>
              </a:ext>
            </a:extLst>
          </p:cNvPr>
          <p:cNvSpPr/>
          <p:nvPr/>
        </p:nvSpPr>
        <p:spPr>
          <a:xfrm>
            <a:off x="899592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D94022-1378-4E87-BCDB-99B0EC704EE9}"/>
              </a:ext>
            </a:extLst>
          </p:cNvPr>
          <p:cNvSpPr/>
          <p:nvPr/>
        </p:nvSpPr>
        <p:spPr>
          <a:xfrm>
            <a:off x="113624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8855D4-1921-4D36-BEFC-F8CD346DC656}"/>
              </a:ext>
            </a:extLst>
          </p:cNvPr>
          <p:cNvSpPr/>
          <p:nvPr/>
        </p:nvSpPr>
        <p:spPr>
          <a:xfrm>
            <a:off x="137289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2FF2BD1-28F4-46AB-B6E8-E037AEE71946}"/>
              </a:ext>
            </a:extLst>
          </p:cNvPr>
          <p:cNvSpPr/>
          <p:nvPr/>
        </p:nvSpPr>
        <p:spPr>
          <a:xfrm>
            <a:off x="160953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F3D9B7-24A3-4136-BCE7-F9664B62E743}"/>
              </a:ext>
            </a:extLst>
          </p:cNvPr>
          <p:cNvSpPr/>
          <p:nvPr/>
        </p:nvSpPr>
        <p:spPr>
          <a:xfrm>
            <a:off x="184618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C3B324D-3998-43BC-8AD1-1F8A85B2DDD7}"/>
              </a:ext>
            </a:extLst>
          </p:cNvPr>
          <p:cNvSpPr/>
          <p:nvPr/>
        </p:nvSpPr>
        <p:spPr>
          <a:xfrm>
            <a:off x="208283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29D064-0251-4099-9B90-FBE06DB33799}"/>
              </a:ext>
            </a:extLst>
          </p:cNvPr>
          <p:cNvSpPr/>
          <p:nvPr/>
        </p:nvSpPr>
        <p:spPr>
          <a:xfrm>
            <a:off x="2319486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1949AB-717D-4889-88B7-75FD3562CF04}"/>
              </a:ext>
            </a:extLst>
          </p:cNvPr>
          <p:cNvSpPr/>
          <p:nvPr/>
        </p:nvSpPr>
        <p:spPr>
          <a:xfrm>
            <a:off x="255613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17B0D3-24FF-4188-8BB7-DC4F2F629034}"/>
              </a:ext>
            </a:extLst>
          </p:cNvPr>
          <p:cNvSpPr/>
          <p:nvPr/>
        </p:nvSpPr>
        <p:spPr>
          <a:xfrm>
            <a:off x="281281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AA7CB42-8EB4-4EEF-A0AA-E4D0E00F2200}"/>
              </a:ext>
            </a:extLst>
          </p:cNvPr>
          <p:cNvSpPr/>
          <p:nvPr/>
        </p:nvSpPr>
        <p:spPr>
          <a:xfrm>
            <a:off x="304946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75C53A-0577-43E8-B091-4001B5E3835E}"/>
              </a:ext>
            </a:extLst>
          </p:cNvPr>
          <p:cNvSpPr/>
          <p:nvPr/>
        </p:nvSpPr>
        <p:spPr>
          <a:xfrm>
            <a:off x="328610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815D388-14FC-4B21-8E8A-88922BC76C22}"/>
              </a:ext>
            </a:extLst>
          </p:cNvPr>
          <p:cNvSpPr/>
          <p:nvPr/>
        </p:nvSpPr>
        <p:spPr>
          <a:xfrm>
            <a:off x="352275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D4F58C-FABB-4B58-81B1-465B5A5CA294}"/>
              </a:ext>
            </a:extLst>
          </p:cNvPr>
          <p:cNvSpPr/>
          <p:nvPr/>
        </p:nvSpPr>
        <p:spPr>
          <a:xfrm>
            <a:off x="375940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E17452-9EBC-49B0-80FA-82DFCD95F817}"/>
              </a:ext>
            </a:extLst>
          </p:cNvPr>
          <p:cNvSpPr/>
          <p:nvPr/>
        </p:nvSpPr>
        <p:spPr>
          <a:xfrm>
            <a:off x="3996055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95C263B-9BF8-4965-82FC-56F9EAA4C664}"/>
              </a:ext>
            </a:extLst>
          </p:cNvPr>
          <p:cNvSpPr/>
          <p:nvPr/>
        </p:nvSpPr>
        <p:spPr>
          <a:xfrm>
            <a:off x="423270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14D448-974C-4CBF-ABFC-E4E146C8868E}"/>
              </a:ext>
            </a:extLst>
          </p:cNvPr>
          <p:cNvSpPr/>
          <p:nvPr/>
        </p:nvSpPr>
        <p:spPr>
          <a:xfrm>
            <a:off x="4469353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8FA137-4446-46A9-B687-1377FB5C4EE7}"/>
              </a:ext>
            </a:extLst>
          </p:cNvPr>
          <p:cNvSpPr/>
          <p:nvPr/>
        </p:nvSpPr>
        <p:spPr>
          <a:xfrm>
            <a:off x="472603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26B887C-F01A-4DDB-AC34-4445B5C19FDE}"/>
              </a:ext>
            </a:extLst>
          </p:cNvPr>
          <p:cNvSpPr/>
          <p:nvPr/>
        </p:nvSpPr>
        <p:spPr>
          <a:xfrm>
            <a:off x="496267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615713-6174-4E3F-B8D8-E34FA6416636}"/>
              </a:ext>
            </a:extLst>
          </p:cNvPr>
          <p:cNvSpPr/>
          <p:nvPr/>
        </p:nvSpPr>
        <p:spPr>
          <a:xfrm>
            <a:off x="519932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7C978A-1251-472E-B57A-BC83C4AA97B6}"/>
              </a:ext>
            </a:extLst>
          </p:cNvPr>
          <p:cNvSpPr/>
          <p:nvPr/>
        </p:nvSpPr>
        <p:spPr>
          <a:xfrm>
            <a:off x="543597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E09890-1B15-433E-80B9-A3FC2F49B7A1}"/>
              </a:ext>
            </a:extLst>
          </p:cNvPr>
          <p:cNvSpPr/>
          <p:nvPr/>
        </p:nvSpPr>
        <p:spPr>
          <a:xfrm>
            <a:off x="567262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609F7E2-8111-4181-94C1-4FEE173AE6C8}"/>
              </a:ext>
            </a:extLst>
          </p:cNvPr>
          <p:cNvSpPr/>
          <p:nvPr/>
        </p:nvSpPr>
        <p:spPr>
          <a:xfrm>
            <a:off x="590927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9F503DE-6618-4326-BB7A-DAB0C2461174}"/>
              </a:ext>
            </a:extLst>
          </p:cNvPr>
          <p:cNvSpPr/>
          <p:nvPr/>
        </p:nvSpPr>
        <p:spPr>
          <a:xfrm>
            <a:off x="614592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95F889A-D369-40F6-A337-272B5F69EDFD}"/>
              </a:ext>
            </a:extLst>
          </p:cNvPr>
          <p:cNvSpPr/>
          <p:nvPr/>
        </p:nvSpPr>
        <p:spPr>
          <a:xfrm>
            <a:off x="638257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A2AB942-BFA7-4127-8BB1-EE141A266920}"/>
              </a:ext>
            </a:extLst>
          </p:cNvPr>
          <p:cNvSpPr/>
          <p:nvPr/>
        </p:nvSpPr>
        <p:spPr>
          <a:xfrm>
            <a:off x="6639249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1AE2318-3F83-48DE-A0D1-CD0C3D43DCF5}"/>
              </a:ext>
            </a:extLst>
          </p:cNvPr>
          <p:cNvSpPr/>
          <p:nvPr/>
        </p:nvSpPr>
        <p:spPr>
          <a:xfrm>
            <a:off x="6875898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A4C956-F35E-4001-A87E-71D9DB5998CF}"/>
              </a:ext>
            </a:extLst>
          </p:cNvPr>
          <p:cNvSpPr/>
          <p:nvPr/>
        </p:nvSpPr>
        <p:spPr>
          <a:xfrm>
            <a:off x="7112546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321815-40E3-42EE-9F1C-B36A29E80E76}"/>
              </a:ext>
            </a:extLst>
          </p:cNvPr>
          <p:cNvSpPr/>
          <p:nvPr/>
        </p:nvSpPr>
        <p:spPr>
          <a:xfrm>
            <a:off x="734919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A45465-3874-4D40-89CA-5F8E32707A79}"/>
              </a:ext>
            </a:extLst>
          </p:cNvPr>
          <p:cNvSpPr/>
          <p:nvPr/>
        </p:nvSpPr>
        <p:spPr>
          <a:xfrm>
            <a:off x="758584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1AE8FF9-B9D4-40BB-B8B7-77D90736259A}"/>
              </a:ext>
            </a:extLst>
          </p:cNvPr>
          <p:cNvSpPr/>
          <p:nvPr/>
        </p:nvSpPr>
        <p:spPr>
          <a:xfrm>
            <a:off x="782249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C26D9D-EA60-4187-B5A4-C769B49765A9}"/>
              </a:ext>
            </a:extLst>
          </p:cNvPr>
          <p:cNvSpPr/>
          <p:nvPr/>
        </p:nvSpPr>
        <p:spPr>
          <a:xfrm>
            <a:off x="805914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03AEC65-1373-439C-807D-E929975DB9EA}"/>
              </a:ext>
            </a:extLst>
          </p:cNvPr>
          <p:cNvSpPr/>
          <p:nvPr/>
        </p:nvSpPr>
        <p:spPr>
          <a:xfrm>
            <a:off x="8295791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2AA3C-1EA5-4A37-A6D3-AA2C8ABFBD81}"/>
              </a:ext>
            </a:extLst>
          </p:cNvPr>
          <p:cNvSpPr txBox="1"/>
          <p:nvPr/>
        </p:nvSpPr>
        <p:spPr>
          <a:xfrm>
            <a:off x="2434651" y="4757082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long bitmap[5];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750A19-A696-48D8-A670-9063CF1FFDA0}"/>
              </a:ext>
            </a:extLst>
          </p:cNvPr>
          <p:cNvSpPr txBox="1"/>
          <p:nvPr/>
        </p:nvSpPr>
        <p:spPr>
          <a:xfrm>
            <a:off x="348727" y="172439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F6D7D39-14E3-4FBF-B225-081336015667}"/>
              </a:ext>
            </a:extLst>
          </p:cNvPr>
          <p:cNvSpPr txBox="1"/>
          <p:nvPr/>
        </p:nvSpPr>
        <p:spPr>
          <a:xfrm>
            <a:off x="339974" y="2304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A516452-FA1D-449E-97FE-758AF12196F9}"/>
              </a:ext>
            </a:extLst>
          </p:cNvPr>
          <p:cNvSpPr txBox="1"/>
          <p:nvPr/>
        </p:nvSpPr>
        <p:spPr>
          <a:xfrm>
            <a:off x="331221" y="28848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3C6724-AA4C-4834-8015-A4A9D1CB90C2}"/>
              </a:ext>
            </a:extLst>
          </p:cNvPr>
          <p:cNvSpPr txBox="1"/>
          <p:nvPr/>
        </p:nvSpPr>
        <p:spPr>
          <a:xfrm>
            <a:off x="322468" y="34651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16C41C-E6AB-4672-958E-AAB47C270A27}"/>
              </a:ext>
            </a:extLst>
          </p:cNvPr>
          <p:cNvSpPr txBox="1"/>
          <p:nvPr/>
        </p:nvSpPr>
        <p:spPr>
          <a:xfrm>
            <a:off x="313715" y="40453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7F8B9B-911D-4DDF-9E4A-E56C10A7C5DF}"/>
              </a:ext>
            </a:extLst>
          </p:cNvPr>
          <p:cNvSpPr txBox="1"/>
          <p:nvPr/>
        </p:nvSpPr>
        <p:spPr>
          <a:xfrm>
            <a:off x="291733" y="-27384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O(1) scheduler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RT Process     : 0 ~ 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 ~ 139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hamming weight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my_count(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count++;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13860" y="15968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398</Words>
  <Application>Microsoft Office PowerPoint</Application>
  <PresentationFormat>화면 슬라이드 쇼(4:3)</PresentationFormat>
  <Paragraphs>175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283</cp:revision>
  <dcterms:created xsi:type="dcterms:W3CDTF">2016-12-04T23:13:07Z</dcterms:created>
  <dcterms:modified xsi:type="dcterms:W3CDTF">2017-08-10T23:52:58Z</dcterms:modified>
</cp:coreProperties>
</file>