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20" d="100"/>
          <a:sy n="120" d="100"/>
        </p:scale>
        <p:origin x="1826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331640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372200" y="37170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804248" y="37170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125952" y="334072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763688" y="3878877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96194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39398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826037" y="389997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573671" y="36839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4005719" y="36839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437767" y="3899979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235038" y="3662853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667086" y="366285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3099134" y="3878877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6156176" y="280587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950488" y="24626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6240655" y="3369463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629871" y="306896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8061919" y="306896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687457" y="2621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7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4839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1033272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6073832" y="478145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6505880" y="4781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827584" y="44051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1465320" y="4943300"/>
            <a:ext cx="471350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466357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509562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5527669" y="4964402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07351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4139399" y="4964402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72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3300"/>
            <a:ext cx="474537" cy="211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A33269-60EA-4C4C-8B65-AE9BE99633A7}"/>
              </a:ext>
            </a:extLst>
          </p:cNvPr>
          <p:cNvSpPr/>
          <p:nvPr/>
        </p:nvSpPr>
        <p:spPr>
          <a:xfrm>
            <a:off x="5857808" y="387029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27943-A202-4C4B-9EA1-B4BE33B6D141}"/>
              </a:ext>
            </a:extLst>
          </p:cNvPr>
          <p:cNvSpPr txBox="1"/>
          <p:nvPr/>
        </p:nvSpPr>
        <p:spPr>
          <a:xfrm>
            <a:off x="5652120" y="35270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22C127B-9A3F-411F-AD39-30D3835B3798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 rot="16200000" flipH="1">
            <a:off x="5942287" y="4433886"/>
            <a:ext cx="479114" cy="216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49150-6652-4058-9864-B74273AF2925}"/>
              </a:ext>
            </a:extLst>
          </p:cNvPr>
          <p:cNvSpPr/>
          <p:nvPr/>
        </p:nvSpPr>
        <p:spPr>
          <a:xfrm>
            <a:off x="7331503" y="47971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00F8CB-AB4D-47E5-8066-63E81DBEA72C}"/>
              </a:ext>
            </a:extLst>
          </p:cNvPr>
          <p:cNvSpPr/>
          <p:nvPr/>
        </p:nvSpPr>
        <p:spPr>
          <a:xfrm>
            <a:off x="7763551" y="47971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A6BF-3F9D-4C14-B6E1-DFB7C15B93F1}"/>
              </a:ext>
            </a:extLst>
          </p:cNvPr>
          <p:cNvSpPr txBox="1"/>
          <p:nvPr/>
        </p:nvSpPr>
        <p:spPr>
          <a:xfrm>
            <a:off x="7389089" y="434940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A9D398D-83AC-4042-BF83-8B4FD65DC560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>
            <a:off x="6937928" y="4997479"/>
            <a:ext cx="393575" cy="1569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3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2242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노드를 맨앞에 넣을 때와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그렇지 않을때의 코드가 다르다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노드가 되게하자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3275303" y="474837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3719945" y="474837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800766" y="4945466"/>
            <a:ext cx="474537" cy="189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3347864" y="42930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8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tail={0,&amp;tail};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head={0,&amp;tail};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268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로 끝나는 것이 문제다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프로세스가 종료 될수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NULL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끝나지 말고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끝나게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907704" y="43111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4644008" y="471130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088650" y="471130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936670" y="472727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2368718" y="47294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 flipV="1">
            <a:off x="2800766" y="4895423"/>
            <a:ext cx="538957" cy="50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9800A0-C784-407C-A9DE-474FE36F9C49}"/>
              </a:ext>
            </a:extLst>
          </p:cNvPr>
          <p:cNvSpPr txBox="1"/>
          <p:nvPr/>
        </p:nvSpPr>
        <p:spPr>
          <a:xfrm>
            <a:off x="4716569" y="425602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6DA1922-35C5-4455-B3FF-F8C801AD82DE}"/>
              </a:ext>
            </a:extLst>
          </p:cNvPr>
          <p:cNvCxnSpPr>
            <a:cxnSpLocks/>
            <a:stCxn id="35" idx="3"/>
            <a:endCxn id="35" idx="2"/>
          </p:cNvCxnSpPr>
          <p:nvPr/>
        </p:nvCxnSpPr>
        <p:spPr>
          <a:xfrm flipH="1">
            <a:off x="5304674" y="4927331"/>
            <a:ext cx="216024" cy="216024"/>
          </a:xfrm>
          <a:prstGeom prst="curvedConnector4">
            <a:avLst>
              <a:gd name="adj1" fmla="val -105822"/>
              <a:gd name="adj2" fmla="val 2058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DBC2DB-A247-48EF-9896-613FA7276E52}"/>
              </a:ext>
            </a:extLst>
          </p:cNvPr>
          <p:cNvSpPr/>
          <p:nvPr/>
        </p:nvSpPr>
        <p:spPr>
          <a:xfrm>
            <a:off x="3339723" y="467939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BDCEA-EF6D-48C6-9075-780A9614489A}"/>
              </a:ext>
            </a:extLst>
          </p:cNvPr>
          <p:cNvSpPr/>
          <p:nvPr/>
        </p:nvSpPr>
        <p:spPr>
          <a:xfrm>
            <a:off x="3771771" y="468156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1EF2F806-ACC7-46EA-8839-6D46059C5E32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4203819" y="4897589"/>
            <a:ext cx="440189" cy="297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6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481490" y="-99392"/>
            <a:ext cx="61093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head={0,&amp;head};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head-&gt;next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insert_data( 1, &amp;head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724128" y="116632"/>
            <a:ext cx="4352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필요한가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tail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역할을 하면된다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373083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414691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414908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123728" y="3702953"/>
            <a:ext cx="517961" cy="6621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416128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416345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H="1" flipV="1">
            <a:off x="1259632" y="4362938"/>
            <a:ext cx="4032448" cy="16541"/>
          </a:xfrm>
          <a:prstGeom prst="curvedConnector5">
            <a:avLst>
              <a:gd name="adj1" fmla="val -5669"/>
              <a:gd name="adj2" fmla="val -5486506"/>
              <a:gd name="adj3" fmla="val 1056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2612723" y="307085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641689" y="348692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073737" y="348909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3505785" y="3705119"/>
            <a:ext cx="922199" cy="6721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0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6228184" y="44624"/>
            <a:ext cx="3813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역순 검색이 안된다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reverse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함수를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1230666" y="25643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1259632" y="29804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1691680" y="29825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19" idx="2"/>
          </p:cNvCxnSpPr>
          <p:nvPr/>
        </p:nvCxnSpPr>
        <p:spPr>
          <a:xfrm>
            <a:off x="2123728" y="3198601"/>
            <a:ext cx="5688632" cy="200086"/>
          </a:xfrm>
          <a:prstGeom prst="curvedConnector4">
            <a:avLst>
              <a:gd name="adj1" fmla="val 6482"/>
              <a:gd name="adj2" fmla="val 2142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4427984" y="29947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4860032" y="29969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6660232" y="2970971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7685153" y="25081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2843808" y="29969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3275856" y="299911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1907704" y="2982577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3491880" y="2999118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7596336" y="296663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8028384" y="296880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1230666" y="350100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6012160" y="296880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6444208" y="297097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5076056" y="2996952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1101194" y="21841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3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2554" y="4045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F70B2-7D3D-434F-947B-8EB94D258C6F}"/>
              </a:ext>
            </a:extLst>
          </p:cNvPr>
          <p:cNvSpPr/>
          <p:nvPr/>
        </p:nvSpPr>
        <p:spPr>
          <a:xfrm>
            <a:off x="251520" y="8206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E9514-ED3E-41A7-BC9B-DDF56458D62D}"/>
              </a:ext>
            </a:extLst>
          </p:cNvPr>
          <p:cNvSpPr/>
          <p:nvPr/>
        </p:nvSpPr>
        <p:spPr>
          <a:xfrm>
            <a:off x="683568" y="82283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20BFEBF-41DA-494A-B618-B1800494F84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115616" y="1038860"/>
            <a:ext cx="720080" cy="143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FF3DB-8578-48C7-B864-2E2D432913D7}"/>
              </a:ext>
            </a:extLst>
          </p:cNvPr>
          <p:cNvSpPr/>
          <p:nvPr/>
        </p:nvSpPr>
        <p:spPr>
          <a:xfrm>
            <a:off x="3419872" y="83504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27EC5-C9FC-432A-ACEE-6DEB04A9D85F}"/>
              </a:ext>
            </a:extLst>
          </p:cNvPr>
          <p:cNvSpPr/>
          <p:nvPr/>
        </p:nvSpPr>
        <p:spPr>
          <a:xfrm>
            <a:off x="3851920" y="83721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77BCF4E-1CEB-4EFC-952F-AA0C012AEEE2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 flipH="1" flipV="1">
            <a:off x="5652120" y="811230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BB3-8491-4FE5-A7CD-DBA462E8F3BB}"/>
              </a:ext>
            </a:extLst>
          </p:cNvPr>
          <p:cNvSpPr txBox="1"/>
          <p:nvPr/>
        </p:nvSpPr>
        <p:spPr>
          <a:xfrm>
            <a:off x="6703397" y="1166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4D012-C6B5-4E4E-852D-7175426FE243}"/>
              </a:ext>
            </a:extLst>
          </p:cNvPr>
          <p:cNvSpPr/>
          <p:nvPr/>
        </p:nvSpPr>
        <p:spPr>
          <a:xfrm>
            <a:off x="1835696" y="83721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D8BDFB-0BE9-4626-A44A-61906BA9D0DC}"/>
              </a:ext>
            </a:extLst>
          </p:cNvPr>
          <p:cNvSpPr/>
          <p:nvPr/>
        </p:nvSpPr>
        <p:spPr>
          <a:xfrm>
            <a:off x="2267744" y="83937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3C915B-0D56-4788-9758-4807CA957137}"/>
              </a:ext>
            </a:extLst>
          </p:cNvPr>
          <p:cNvCxnSpPr>
            <a:cxnSpLocks/>
            <a:stCxn id="34" idx="3"/>
            <a:endCxn id="32" idx="0"/>
          </p:cNvCxnSpPr>
          <p:nvPr/>
        </p:nvCxnSpPr>
        <p:spPr>
          <a:xfrm flipH="1" flipV="1">
            <a:off x="899592" y="822836"/>
            <a:ext cx="1800200" cy="232565"/>
          </a:xfrm>
          <a:prstGeom prst="curvedConnector4">
            <a:avLst>
              <a:gd name="adj1" fmla="val -12699"/>
              <a:gd name="adj2" fmla="val 1982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D335AE5-2D47-4221-A0E6-E37F5FF7F104}"/>
              </a:ext>
            </a:extLst>
          </p:cNvPr>
          <p:cNvCxnSpPr>
            <a:cxnSpLocks/>
            <a:stCxn id="21" idx="3"/>
            <a:endCxn id="34" idx="0"/>
          </p:cNvCxnSpPr>
          <p:nvPr/>
        </p:nvCxnSpPr>
        <p:spPr>
          <a:xfrm flipH="1" flipV="1">
            <a:off x="2483768" y="839377"/>
            <a:ext cx="1800200" cy="213858"/>
          </a:xfrm>
          <a:prstGeom prst="curvedConnector4">
            <a:avLst>
              <a:gd name="adj1" fmla="val -12699"/>
              <a:gd name="adj2" fmla="val 207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0EBB4-B2D2-4A45-ACDA-52A35B923C2A}"/>
              </a:ext>
            </a:extLst>
          </p:cNvPr>
          <p:cNvSpPr/>
          <p:nvPr/>
        </p:nvSpPr>
        <p:spPr>
          <a:xfrm>
            <a:off x="6588224" y="80689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5F87BE-7547-48CC-BEA6-6970DD5B1882}"/>
              </a:ext>
            </a:extLst>
          </p:cNvPr>
          <p:cNvSpPr/>
          <p:nvPr/>
        </p:nvSpPr>
        <p:spPr>
          <a:xfrm>
            <a:off x="7020272" y="80906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7765-6E5A-482A-B0D5-BD96CAC6EA63}"/>
              </a:ext>
            </a:extLst>
          </p:cNvPr>
          <p:cNvSpPr txBox="1"/>
          <p:nvPr/>
        </p:nvSpPr>
        <p:spPr>
          <a:xfrm>
            <a:off x="366693" y="12389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curr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304037-11ED-4DC1-92E1-9783E0022AD9}"/>
              </a:ext>
            </a:extLst>
          </p:cNvPr>
          <p:cNvSpPr/>
          <p:nvPr/>
        </p:nvSpPr>
        <p:spPr>
          <a:xfrm>
            <a:off x="5004048" y="80906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3AD47E-232F-4FC8-8525-08EBFEEC8117}"/>
              </a:ext>
            </a:extLst>
          </p:cNvPr>
          <p:cNvSpPr/>
          <p:nvPr/>
        </p:nvSpPr>
        <p:spPr>
          <a:xfrm>
            <a:off x="5436096" y="81123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45112D0-D81B-4E63-9F18-6C9C67E686D9}"/>
              </a:ext>
            </a:extLst>
          </p:cNvPr>
          <p:cNvCxnSpPr>
            <a:cxnSpLocks/>
            <a:stCxn id="27" idx="3"/>
            <a:endCxn id="21" idx="0"/>
          </p:cNvCxnSpPr>
          <p:nvPr/>
        </p:nvCxnSpPr>
        <p:spPr>
          <a:xfrm flipH="1" flipV="1">
            <a:off x="4067944" y="837211"/>
            <a:ext cx="1800200" cy="190043"/>
          </a:xfrm>
          <a:prstGeom prst="curvedConnector4">
            <a:avLst>
              <a:gd name="adj1" fmla="val -12699"/>
              <a:gd name="adj2" fmla="val 233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08A9BA-6B4A-4B9F-8209-6A8B7EA5BBF1}"/>
              </a:ext>
            </a:extLst>
          </p:cNvPr>
          <p:cNvSpPr txBox="1"/>
          <p:nvPr/>
        </p:nvSpPr>
        <p:spPr>
          <a:xfrm>
            <a:off x="222553" y="-1148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C1689-B288-4C3E-9D7B-A64A89A02F6B}"/>
              </a:ext>
            </a:extLst>
          </p:cNvPr>
          <p:cNvSpPr txBox="1"/>
          <p:nvPr/>
        </p:nvSpPr>
        <p:spPr>
          <a:xfrm>
            <a:off x="1691680" y="1772816"/>
            <a:ext cx="441659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reverse(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*curr = prev-&gt;next;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*next;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 curr != 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next = curr-&gt;next;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curr-&gt;next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prev = curr;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curr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curr-&gt;next = prev;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265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5796136" y="9056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3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6109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907704" y="40710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339752" y="407707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475656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508104" y="406797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940152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5076056" y="40710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635896" y="40710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4067944" y="407707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3203848" y="407403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1761315" y="3680969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773317" y="3859531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791058" y="400203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3311860" y="364130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575034" y="3786006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989341" y="407555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4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__insert_data( NODE *temp, NODE *prev, NODE *next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insert_front(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__insert_data( temp, head, head-&gt;next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691680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123728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259632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292080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724128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860032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419872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851920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987824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1545291" y="461707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557293" y="479563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575034" y="4938134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3095836" y="4577407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359010" y="472211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773317" y="5011659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09E7F-206F-4CFE-9BBB-D0745D88D7A5}"/>
              </a:ext>
            </a:extLst>
          </p:cNvPr>
          <p:cNvSpPr txBox="1"/>
          <p:nvPr/>
        </p:nvSpPr>
        <p:spPr>
          <a:xfrm>
            <a:off x="5042711" y="462600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1619672" y="55975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9D25A-A67E-4F8B-A99F-2D55AB2545FF}"/>
              </a:ext>
            </a:extLst>
          </p:cNvPr>
          <p:cNvSpPr txBox="1"/>
          <p:nvPr/>
        </p:nvSpPr>
        <p:spPr>
          <a:xfrm>
            <a:off x="5148064" y="5597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head-&gt;next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6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80842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__insert_data( NODE *temp, NODE *prev, NODE *next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prev-&gt;next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next-&gt;prev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insert_back( NODE *temp, NODE *head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__insert_data( temp, head-&gt;prev, head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691680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2123728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1259632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5292080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724128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860032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3419872" y="500710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851920" y="501317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987824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E1712-2D5E-40E0-98BF-CB55E9F6564E}"/>
              </a:ext>
            </a:extLst>
          </p:cNvPr>
          <p:cNvSpPr txBox="1"/>
          <p:nvPr/>
        </p:nvSpPr>
        <p:spPr>
          <a:xfrm>
            <a:off x="5076056" y="44929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2557293" y="4795635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4575034" y="4938134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A4D49E-E1A2-4548-A246-76224AC57543}"/>
              </a:ext>
            </a:extLst>
          </p:cNvPr>
          <p:cNvSpPr txBox="1"/>
          <p:nvPr/>
        </p:nvSpPr>
        <p:spPr>
          <a:xfrm>
            <a:off x="6918620" y="449291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4359010" y="4722110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773317" y="5011659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09E7F-206F-4CFE-9BBB-D0745D88D7A5}"/>
              </a:ext>
            </a:extLst>
          </p:cNvPr>
          <p:cNvSpPr txBox="1"/>
          <p:nvPr/>
        </p:nvSpPr>
        <p:spPr>
          <a:xfrm>
            <a:off x="1547664" y="453538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1619672" y="559756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9D25A-A67E-4F8B-A99F-2D55AB2545FF}"/>
              </a:ext>
            </a:extLst>
          </p:cNvPr>
          <p:cNvSpPr txBox="1"/>
          <p:nvPr/>
        </p:nvSpPr>
        <p:spPr>
          <a:xfrm>
            <a:off x="5148064" y="5597561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head-&gt;prev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13AC75-8887-4831-A41B-C122115F044E}"/>
              </a:ext>
            </a:extLst>
          </p:cNvPr>
          <p:cNvSpPr/>
          <p:nvPr/>
        </p:nvSpPr>
        <p:spPr>
          <a:xfrm>
            <a:off x="7116371" y="500407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1C5600-17A3-45ED-AD18-C6C97C0EA541}"/>
              </a:ext>
            </a:extLst>
          </p:cNvPr>
          <p:cNvSpPr/>
          <p:nvPr/>
        </p:nvSpPr>
        <p:spPr>
          <a:xfrm>
            <a:off x="7548419" y="501014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9D70A7-B0F3-4056-8E86-E363CC770E99}"/>
              </a:ext>
            </a:extLst>
          </p:cNvPr>
          <p:cNvSpPr/>
          <p:nvPr/>
        </p:nvSpPr>
        <p:spPr>
          <a:xfrm>
            <a:off x="6684323" y="500710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6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82200" y="-99392"/>
            <a:ext cx="114698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__list_add(struct list_head *_new,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      struct list_head *prev,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      struct list_head *next)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next-&gt;prev = _new;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_new-&gt;next = 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_new-&gt;prev = 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prev-&gt;next = _new;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list_add_tail(struct list_head *_new, struct list_head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__list_add(_new, head-&gt;prev, head);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list_add(struct list_head *new, struct list_head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__list_add(new, head, head-&gt;next);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8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115616" y="27089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1547664" y="27149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683568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47160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148064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283968" y="27089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2843808" y="27089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275856" y="27149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411760" y="271195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16200000" flipH="1">
            <a:off x="1981229" y="2497447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3998970" y="2639946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16200000" flipH="1">
            <a:off x="3782946" y="2423922"/>
            <a:ext cx="209956" cy="792088"/>
          </a:xfrm>
          <a:prstGeom prst="curvedConnector4">
            <a:avLst>
              <a:gd name="adj1" fmla="val -108880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197253" y="2713471"/>
            <a:ext cx="212990" cy="648072"/>
          </a:xfrm>
          <a:prstGeom prst="curvedConnector4">
            <a:avLst>
              <a:gd name="adj1" fmla="val -107329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950700" y="23231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6694105" y="90872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type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의존적이다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3A847-1508-4D05-B05E-6D27047FC01D}"/>
              </a:ext>
            </a:extLst>
          </p:cNvPr>
          <p:cNvSpPr/>
          <p:nvPr/>
        </p:nvSpPr>
        <p:spPr>
          <a:xfrm>
            <a:off x="2699792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AAC90-3C51-40BC-BF57-654E538F9E6C}"/>
              </a:ext>
            </a:extLst>
          </p:cNvPr>
          <p:cNvSpPr/>
          <p:nvPr/>
        </p:nvSpPr>
        <p:spPr>
          <a:xfrm>
            <a:off x="478802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B4EE8B2-67F8-4180-B6D9-65ED59B885F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2789802" y="3410998"/>
            <a:ext cx="864096" cy="3240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3A346EF-83CE-41B5-ABA8-06045678AD09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16200000" flipH="1">
            <a:off x="4768505" y="3301469"/>
            <a:ext cx="867130" cy="5400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0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void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*data;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11156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1547664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28358-F8F5-4EA6-9C23-13373DCB14E9}"/>
              </a:ext>
            </a:extLst>
          </p:cNvPr>
          <p:cNvSpPr/>
          <p:nvPr/>
        </p:nvSpPr>
        <p:spPr>
          <a:xfrm>
            <a:off x="683568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4D97C-498C-4C94-89D6-E257D7B9FA60}"/>
              </a:ext>
            </a:extLst>
          </p:cNvPr>
          <p:cNvSpPr/>
          <p:nvPr/>
        </p:nvSpPr>
        <p:spPr>
          <a:xfrm>
            <a:off x="4716016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E4AF-7200-428C-9B46-6F301190666D}"/>
              </a:ext>
            </a:extLst>
          </p:cNvPr>
          <p:cNvSpPr/>
          <p:nvPr/>
        </p:nvSpPr>
        <p:spPr>
          <a:xfrm>
            <a:off x="5148064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0F660-BBA3-4E2D-A71E-3ADACE5060C6}"/>
              </a:ext>
            </a:extLst>
          </p:cNvPr>
          <p:cNvSpPr/>
          <p:nvPr/>
        </p:nvSpPr>
        <p:spPr>
          <a:xfrm>
            <a:off x="4283968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67900-CE7B-4FAA-81D0-D63C949BD49D}"/>
              </a:ext>
            </a:extLst>
          </p:cNvPr>
          <p:cNvSpPr/>
          <p:nvPr/>
        </p:nvSpPr>
        <p:spPr>
          <a:xfrm>
            <a:off x="2843808" y="270588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A45A1-B0A6-4FBF-9A3D-D310D7234005}"/>
              </a:ext>
            </a:extLst>
          </p:cNvPr>
          <p:cNvSpPr/>
          <p:nvPr/>
        </p:nvSpPr>
        <p:spPr>
          <a:xfrm>
            <a:off x="3275856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3EF21-42A0-48CB-AA54-10FAE1BB8A84}"/>
              </a:ext>
            </a:extLst>
          </p:cNvPr>
          <p:cNvSpPr/>
          <p:nvPr/>
        </p:nvSpPr>
        <p:spPr>
          <a:xfrm>
            <a:off x="2411760" y="270588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99B85BC-FDF5-4F6B-BBB4-CD6546B98C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9712" y="2489863"/>
            <a:ext cx="216024" cy="648072"/>
          </a:xfrm>
          <a:prstGeom prst="curvedConnector4">
            <a:avLst>
              <a:gd name="adj1" fmla="val -105822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6D7F1D9-42C7-4626-9870-7E8F989F6714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 flipH="1">
            <a:off x="3995936" y="2633878"/>
            <a:ext cx="216024" cy="792088"/>
          </a:xfrm>
          <a:prstGeom prst="curvedConnector4">
            <a:avLst>
              <a:gd name="adj1" fmla="val -105822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629A0AC0-CCBA-44C1-B165-48A452F724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79912" y="2417855"/>
            <a:ext cx="216024" cy="792088"/>
          </a:xfrm>
          <a:prstGeom prst="curvedConnector4">
            <a:avLst>
              <a:gd name="adj1" fmla="val -105822"/>
              <a:gd name="adj2" fmla="val 636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C9E1BCC4-7F3B-432C-B059-96819D35DEB6}"/>
              </a:ext>
            </a:extLst>
          </p:cNvPr>
          <p:cNvCxnSpPr>
            <a:cxnSpLocks/>
            <a:stCxn id="14" idx="2"/>
            <a:endCxn id="7" idx="3"/>
          </p:cNvCxnSpPr>
          <p:nvPr/>
        </p:nvCxnSpPr>
        <p:spPr>
          <a:xfrm rot="5400000" flipH="1">
            <a:off x="2195736" y="2705886"/>
            <a:ext cx="216024" cy="648072"/>
          </a:xfrm>
          <a:prstGeom prst="curvedConnector4">
            <a:avLst>
              <a:gd name="adj1" fmla="val -105822"/>
              <a:gd name="adj2" fmla="val 66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40B876-D32D-462B-B71C-F72B15BA539B}"/>
              </a:ext>
            </a:extLst>
          </p:cNvPr>
          <p:cNvSpPr txBox="1"/>
          <p:nvPr/>
        </p:nvSpPr>
        <p:spPr>
          <a:xfrm>
            <a:off x="950700" y="23231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5292080" y="116632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loose coupling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동기화의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3A847-1508-4D05-B05E-6D27047FC01D}"/>
              </a:ext>
            </a:extLst>
          </p:cNvPr>
          <p:cNvSpPr/>
          <p:nvPr/>
        </p:nvSpPr>
        <p:spPr>
          <a:xfrm>
            <a:off x="262778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AAC90-3C51-40BC-BF57-654E538F9E6C}"/>
              </a:ext>
            </a:extLst>
          </p:cNvPr>
          <p:cNvSpPr/>
          <p:nvPr/>
        </p:nvSpPr>
        <p:spPr>
          <a:xfrm>
            <a:off x="4788024" y="4005064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B4EE8B2-67F8-4180-B6D9-65ED59B885F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rot="16200000" flipH="1">
            <a:off x="2752281" y="3445485"/>
            <a:ext cx="867130" cy="2520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73A346EF-83CE-41B5-ABA8-06045678AD09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16200000" flipH="1">
            <a:off x="4768505" y="3301469"/>
            <a:ext cx="867130" cy="5400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7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323528" y="116632"/>
            <a:ext cx="32880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struct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char name[20];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list;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SAWON;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4485-E692-4D3D-993B-E9499A07ADDE}"/>
              </a:ext>
            </a:extLst>
          </p:cNvPr>
          <p:cNvSpPr txBox="1"/>
          <p:nvPr/>
        </p:nvSpPr>
        <p:spPr>
          <a:xfrm>
            <a:off x="4644008" y="398440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loose coupling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동기화의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넣지말고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 넣어라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C1D7BA-7740-40AB-B70D-0BBF77E1D269}"/>
              </a:ext>
            </a:extLst>
          </p:cNvPr>
          <p:cNvSpPr/>
          <p:nvPr/>
        </p:nvSpPr>
        <p:spPr>
          <a:xfrm>
            <a:off x="1043608" y="4005064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5BFD16-C41B-4BFA-8206-DDB2ACD19425}"/>
              </a:ext>
            </a:extLst>
          </p:cNvPr>
          <p:cNvSpPr/>
          <p:nvPr/>
        </p:nvSpPr>
        <p:spPr>
          <a:xfrm>
            <a:off x="1043608" y="4365104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8D11EF-D2A6-49BA-B95C-42C20B7531A9}"/>
              </a:ext>
            </a:extLst>
          </p:cNvPr>
          <p:cNvSpPr/>
          <p:nvPr/>
        </p:nvSpPr>
        <p:spPr>
          <a:xfrm>
            <a:off x="1043608" y="4725144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8C149-88E7-468A-9324-277197CE1AC2}"/>
              </a:ext>
            </a:extLst>
          </p:cNvPr>
          <p:cNvSpPr txBox="1"/>
          <p:nvPr/>
        </p:nvSpPr>
        <p:spPr>
          <a:xfrm>
            <a:off x="236761" y="39728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E69287-8AAA-4379-B325-139C12B738D5}"/>
              </a:ext>
            </a:extLst>
          </p:cNvPr>
          <p:cNvSpPr txBox="1"/>
          <p:nvPr/>
        </p:nvSpPr>
        <p:spPr>
          <a:xfrm>
            <a:off x="-468560" y="432780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list.next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448B2B-6CB1-4C64-8CF1-CEFF0D89F752}"/>
              </a:ext>
            </a:extLst>
          </p:cNvPr>
          <p:cNvSpPr txBox="1"/>
          <p:nvPr/>
        </p:nvSpPr>
        <p:spPr>
          <a:xfrm>
            <a:off x="-468560" y="46913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list.prev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FFE26A-6DD2-46AE-A359-6DC992E1BF74}"/>
              </a:ext>
            </a:extLst>
          </p:cNvPr>
          <p:cNvSpPr/>
          <p:nvPr/>
        </p:nvSpPr>
        <p:spPr>
          <a:xfrm>
            <a:off x="3491880" y="4028753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D90E41-4CA0-4698-8ABA-CB0641C64377}"/>
              </a:ext>
            </a:extLst>
          </p:cNvPr>
          <p:cNvSpPr/>
          <p:nvPr/>
        </p:nvSpPr>
        <p:spPr>
          <a:xfrm>
            <a:off x="3491880" y="4388793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D63F95-4328-47EC-ACB2-6E85007EB85B}"/>
              </a:ext>
            </a:extLst>
          </p:cNvPr>
          <p:cNvSpPr/>
          <p:nvPr/>
        </p:nvSpPr>
        <p:spPr>
          <a:xfrm>
            <a:off x="3491880" y="4748833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011A445-2331-4055-A9E4-DEB0B1CED2D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411760" y="4388794"/>
            <a:ext cx="1080120" cy="156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74859AD-B554-4771-BBC7-BE1100A66E2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2411760" y="4372914"/>
            <a:ext cx="1080120" cy="555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C1D0355-F0D9-4FED-83EC-2B5C6DF3B6B5}"/>
              </a:ext>
            </a:extLst>
          </p:cNvPr>
          <p:cNvCxnSpPr>
            <a:cxnSpLocks/>
          </p:cNvCxnSpPr>
          <p:nvPr/>
        </p:nvCxnSpPr>
        <p:spPr>
          <a:xfrm flipH="1">
            <a:off x="4860032" y="4394941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2C3BC7-B021-4610-A1B7-04FD1EEEFC19}"/>
              </a:ext>
            </a:extLst>
          </p:cNvPr>
          <p:cNvCxnSpPr>
            <a:cxnSpLocks/>
          </p:cNvCxnSpPr>
          <p:nvPr/>
        </p:nvCxnSpPr>
        <p:spPr>
          <a:xfrm flipH="1">
            <a:off x="4860032" y="4028753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E92BF8-CD9F-4904-A041-E6DB1DF8FD8A}"/>
              </a:ext>
            </a:extLst>
          </p:cNvPr>
          <p:cNvCxnSpPr/>
          <p:nvPr/>
        </p:nvCxnSpPr>
        <p:spPr>
          <a:xfrm flipV="1">
            <a:off x="5220072" y="4044634"/>
            <a:ext cx="0" cy="35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D0D4C5-CAA9-43BF-A137-F5F6F4419C46}"/>
              </a:ext>
            </a:extLst>
          </p:cNvPr>
          <p:cNvSpPr txBox="1"/>
          <p:nvPr/>
        </p:nvSpPr>
        <p:spPr>
          <a:xfrm>
            <a:off x="5227504" y="398868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57FDFF-DD4D-4202-B30F-479DBC95452A}"/>
              </a:ext>
            </a:extLst>
          </p:cNvPr>
          <p:cNvSpPr txBox="1"/>
          <p:nvPr/>
        </p:nvSpPr>
        <p:spPr>
          <a:xfrm>
            <a:off x="5933162" y="41850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F6E40D-E1EC-452D-9670-E84A855A1724}"/>
              </a:ext>
            </a:extLst>
          </p:cNvPr>
          <p:cNvSpPr txBox="1"/>
          <p:nvPr/>
        </p:nvSpPr>
        <p:spPr>
          <a:xfrm>
            <a:off x="5968785" y="382869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8E441-4DED-4E93-9194-F09AA45F1B6E}"/>
              </a:ext>
            </a:extLst>
          </p:cNvPr>
          <p:cNvSpPr txBox="1"/>
          <p:nvPr/>
        </p:nvSpPr>
        <p:spPr>
          <a:xfrm>
            <a:off x="976179" y="5301208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 = (SAWON*)((char*)temp - 20);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AA911-C9A7-4E89-B64E-15056E2DA74C}"/>
              </a:ext>
            </a:extLst>
          </p:cNvPr>
          <p:cNvSpPr txBox="1"/>
          <p:nvPr/>
        </p:nvSpPr>
        <p:spPr>
          <a:xfrm>
            <a:off x="6800529" y="37886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DA1F03-8626-4A4A-AB97-FADF32A7C0B2}"/>
              </a:ext>
            </a:extLst>
          </p:cNvPr>
          <p:cNvSpPr txBox="1"/>
          <p:nvPr/>
        </p:nvSpPr>
        <p:spPr>
          <a:xfrm>
            <a:off x="6800529" y="420285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9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FFE26A-6DD2-46AE-A359-6DC992E1BF74}"/>
              </a:ext>
            </a:extLst>
          </p:cNvPr>
          <p:cNvSpPr/>
          <p:nvPr/>
        </p:nvSpPr>
        <p:spPr>
          <a:xfrm>
            <a:off x="246263" y="260648"/>
            <a:ext cx="1368152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D90E41-4CA0-4698-8ABA-CB0641C64377}"/>
              </a:ext>
            </a:extLst>
          </p:cNvPr>
          <p:cNvSpPr/>
          <p:nvPr/>
        </p:nvSpPr>
        <p:spPr>
          <a:xfrm>
            <a:off x="246263" y="620688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D63F95-4328-47EC-ACB2-6E85007EB85B}"/>
              </a:ext>
            </a:extLst>
          </p:cNvPr>
          <p:cNvSpPr/>
          <p:nvPr/>
        </p:nvSpPr>
        <p:spPr>
          <a:xfrm>
            <a:off x="246263" y="980728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C1D0355-F0D9-4FED-83EC-2B5C6DF3B6B5}"/>
              </a:ext>
            </a:extLst>
          </p:cNvPr>
          <p:cNvCxnSpPr>
            <a:cxnSpLocks/>
          </p:cNvCxnSpPr>
          <p:nvPr/>
        </p:nvCxnSpPr>
        <p:spPr>
          <a:xfrm flipH="1">
            <a:off x="1614415" y="62683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2C3BC7-B021-4610-A1B7-04FD1EEEFC19}"/>
              </a:ext>
            </a:extLst>
          </p:cNvPr>
          <p:cNvCxnSpPr>
            <a:cxnSpLocks/>
          </p:cNvCxnSpPr>
          <p:nvPr/>
        </p:nvCxnSpPr>
        <p:spPr>
          <a:xfrm flipH="1">
            <a:off x="1614415" y="260648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E92BF8-CD9F-4904-A041-E6DB1DF8FD8A}"/>
              </a:ext>
            </a:extLst>
          </p:cNvPr>
          <p:cNvCxnSpPr/>
          <p:nvPr/>
        </p:nvCxnSpPr>
        <p:spPr>
          <a:xfrm flipV="1">
            <a:off x="1974455" y="276529"/>
            <a:ext cx="0" cy="35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D0D4C5-CAA9-43BF-A137-F5F6F4419C46}"/>
              </a:ext>
            </a:extLst>
          </p:cNvPr>
          <p:cNvSpPr txBox="1"/>
          <p:nvPr/>
        </p:nvSpPr>
        <p:spPr>
          <a:xfrm>
            <a:off x="2102307" y="2284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57FDFF-DD4D-4202-B30F-479DBC95452A}"/>
              </a:ext>
            </a:extLst>
          </p:cNvPr>
          <p:cNvSpPr txBox="1"/>
          <p:nvPr/>
        </p:nvSpPr>
        <p:spPr>
          <a:xfrm>
            <a:off x="2687545" y="41697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F6E40D-E1EC-452D-9670-E84A855A1724}"/>
              </a:ext>
            </a:extLst>
          </p:cNvPr>
          <p:cNvSpPr txBox="1"/>
          <p:nvPr/>
        </p:nvSpPr>
        <p:spPr>
          <a:xfrm>
            <a:off x="2723168" y="605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8E441-4DED-4E93-9194-F09AA45F1B6E}"/>
              </a:ext>
            </a:extLst>
          </p:cNvPr>
          <p:cNvSpPr txBox="1"/>
          <p:nvPr/>
        </p:nvSpPr>
        <p:spPr>
          <a:xfrm>
            <a:off x="179512" y="3140968"/>
            <a:ext cx="9212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 = (SAWON*)((char*)temp - (unsigned long)&amp;((SAWON*)0)-&gt;list1 );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AA911-C9A7-4E89-B64E-15056E2DA74C}"/>
              </a:ext>
            </a:extLst>
          </p:cNvPr>
          <p:cNvSpPr txBox="1"/>
          <p:nvPr/>
        </p:nvSpPr>
        <p:spPr>
          <a:xfrm>
            <a:off x="3554912" y="2052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DA1F03-8626-4A4A-AB97-FADF32A7C0B2}"/>
              </a:ext>
            </a:extLst>
          </p:cNvPr>
          <p:cNvSpPr txBox="1"/>
          <p:nvPr/>
        </p:nvSpPr>
        <p:spPr>
          <a:xfrm>
            <a:off x="3554912" y="111452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D793B-FAA8-46EE-AEA1-B323A88D2A5F}"/>
              </a:ext>
            </a:extLst>
          </p:cNvPr>
          <p:cNvSpPr txBox="1"/>
          <p:nvPr/>
        </p:nvSpPr>
        <p:spPr>
          <a:xfrm>
            <a:off x="4644008" y="398440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하나의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에만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포함 가능하다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구조체 멤버의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offset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이용하자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EDB34-E043-4E43-8660-AFCBC999187A}"/>
              </a:ext>
            </a:extLst>
          </p:cNvPr>
          <p:cNvSpPr txBox="1"/>
          <p:nvPr/>
        </p:nvSpPr>
        <p:spPr>
          <a:xfrm>
            <a:off x="1630572" y="76063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42AF87-FE00-498B-81AB-3AC20A0DDA6B}"/>
              </a:ext>
            </a:extLst>
          </p:cNvPr>
          <p:cNvSpPr/>
          <p:nvPr/>
        </p:nvSpPr>
        <p:spPr>
          <a:xfrm>
            <a:off x="246263" y="1340767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31E321-382A-4FF6-A8B9-619FE7F09C0F}"/>
              </a:ext>
            </a:extLst>
          </p:cNvPr>
          <p:cNvSpPr/>
          <p:nvPr/>
        </p:nvSpPr>
        <p:spPr>
          <a:xfrm>
            <a:off x="246263" y="1700807"/>
            <a:ext cx="1368152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F7D32-4A53-48F7-AF70-DC50D1F824E4}"/>
              </a:ext>
            </a:extLst>
          </p:cNvPr>
          <p:cNvSpPr txBox="1"/>
          <p:nvPr/>
        </p:nvSpPr>
        <p:spPr>
          <a:xfrm>
            <a:off x="1614415" y="151463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list2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DF6875D-9378-4488-B839-460ED53C7C46}"/>
              </a:ext>
            </a:extLst>
          </p:cNvPr>
          <p:cNvCxnSpPr>
            <a:cxnSpLocks/>
          </p:cNvCxnSpPr>
          <p:nvPr/>
        </p:nvCxnSpPr>
        <p:spPr>
          <a:xfrm flipH="1">
            <a:off x="1627654" y="1341501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B09E31-4A73-4F91-AF83-146BAC914A31}"/>
              </a:ext>
            </a:extLst>
          </p:cNvPr>
          <p:cNvSpPr txBox="1"/>
          <p:nvPr/>
        </p:nvSpPr>
        <p:spPr>
          <a:xfrm>
            <a:off x="1885074" y="100800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298294-E5A3-4EBC-B331-CBA246DCA503}"/>
              </a:ext>
            </a:extLst>
          </p:cNvPr>
          <p:cNvCxnSpPr>
            <a:cxnSpLocks/>
          </p:cNvCxnSpPr>
          <p:nvPr/>
        </p:nvCxnSpPr>
        <p:spPr>
          <a:xfrm flipV="1">
            <a:off x="1835696" y="276529"/>
            <a:ext cx="0" cy="1078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808203-08BE-4B0A-A964-97075E5CCD45}"/>
              </a:ext>
            </a:extLst>
          </p:cNvPr>
          <p:cNvSpPr txBox="1"/>
          <p:nvPr/>
        </p:nvSpPr>
        <p:spPr>
          <a:xfrm>
            <a:off x="3548216" y="411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AB9C4-DB6B-4268-8B51-CEB5C5AB1D76}"/>
              </a:ext>
            </a:extLst>
          </p:cNvPr>
          <p:cNvSpPr txBox="1"/>
          <p:nvPr/>
        </p:nvSpPr>
        <p:spPr>
          <a:xfrm>
            <a:off x="179512" y="332656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offsetof(TYPE, MEMBER) ((size_t) &amp;((TYPE *)0)-&gt;MEMBER)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container_of(ptr, type, member) ({			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const typeof( ((type *)0)-&gt;member ) *__mptr = (ptr);	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(type *)( (char *)__mptr - offsetof(type,member) );})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list_entry(ptr, type, member) 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container_of(ptr, type, member)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0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AB9C4-DB6B-4268-8B51-CEB5C5AB1D76}"/>
              </a:ext>
            </a:extLst>
          </p:cNvPr>
          <p:cNvSpPr txBox="1"/>
          <p:nvPr/>
        </p:nvSpPr>
        <p:spPr>
          <a:xfrm>
            <a:off x="107504" y="44624"/>
            <a:ext cx="4416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task_struct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state;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pid;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tasks;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children;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sibling;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757E1-6512-4164-946C-89250218970D}"/>
              </a:ext>
            </a:extLst>
          </p:cNvPr>
          <p:cNvSpPr txBox="1"/>
          <p:nvPr/>
        </p:nvSpPr>
        <p:spPr>
          <a:xfrm>
            <a:off x="4644008" y="116632"/>
            <a:ext cx="52886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inode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ino;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uid, gid;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i_wb_list;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i_lru;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list_head i_sb_list;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5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2984770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2984770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2984770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AC5B58-BD75-45B9-B78E-E18D82DD08F9}"/>
              </a:ext>
            </a:extLst>
          </p:cNvPr>
          <p:cNvCxnSpPr>
            <a:stCxn id="6" idx="3"/>
          </p:cNvCxnSpPr>
          <p:nvPr/>
        </p:nvCxnSpPr>
        <p:spPr>
          <a:xfrm>
            <a:off x="1979712" y="1412776"/>
            <a:ext cx="1005058" cy="17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F5054D-5685-4789-B47F-BE799ECA3BA9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979712" y="1196752"/>
            <a:ext cx="1005058" cy="92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4A79DB-B907-4C6C-B923-001F58B6AC22}"/>
              </a:ext>
            </a:extLst>
          </p:cNvPr>
          <p:cNvSpPr/>
          <p:nvPr/>
        </p:nvSpPr>
        <p:spPr>
          <a:xfrm>
            <a:off x="4427984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ABBBC4-1029-430F-A789-C0253E083743}"/>
              </a:ext>
            </a:extLst>
          </p:cNvPr>
          <p:cNvSpPr/>
          <p:nvPr/>
        </p:nvSpPr>
        <p:spPr>
          <a:xfrm>
            <a:off x="4427984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A67E15-FC68-463D-BB30-E260577E17D5}"/>
              </a:ext>
            </a:extLst>
          </p:cNvPr>
          <p:cNvSpPr/>
          <p:nvPr/>
        </p:nvSpPr>
        <p:spPr>
          <a:xfrm>
            <a:off x="4427984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81EFA24-46B7-4239-A492-01371558133D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851920" y="1628800"/>
            <a:ext cx="648072" cy="13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146D76-7688-474A-89D4-0965985DF0AA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3887924" y="1586316"/>
            <a:ext cx="540060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3009390" y="2492896"/>
            <a:ext cx="576311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hlist_head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hlist_node *first;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hlist_node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hlist_node *next, **pprev;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int sid;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struct hlist_node hash;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SAWON;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7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2984770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2984770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2984770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2771800" y="2666436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hlist_head heads[8] = {0,};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hlist_add_head(struct hlist_node *n, struct hlist_head *h)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hlist_node *first = h-&gt;first;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n-&gt;next = 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(first)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first-&gt;pprev = &amp;n-&gt;next;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h-&gt;first = 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n-&gt;pprev = &amp;h-&gt;first;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432484-CDBC-433A-B583-08C0F8DD20BC}"/>
              </a:ext>
            </a:extLst>
          </p:cNvPr>
          <p:cNvSpPr txBox="1"/>
          <p:nvPr/>
        </p:nvSpPr>
        <p:spPr>
          <a:xfrm>
            <a:off x="3851920" y="138000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9DE1F-F29F-4CA3-BC34-91C255AF2727}"/>
              </a:ext>
            </a:extLst>
          </p:cNvPr>
          <p:cNvSpPr txBox="1"/>
          <p:nvPr/>
        </p:nvSpPr>
        <p:spPr>
          <a:xfrm>
            <a:off x="2057187" y="8261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EDBCF-553A-4424-BDA9-7F5513E87C48}"/>
              </a:ext>
            </a:extLst>
          </p:cNvPr>
          <p:cNvSpPr txBox="1"/>
          <p:nvPr/>
        </p:nvSpPr>
        <p:spPr>
          <a:xfrm>
            <a:off x="2737490" y="66075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first=0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4E99C6-555B-4C9D-ABCC-FA78F1B6C921}"/>
              </a:ext>
            </a:extLst>
          </p:cNvPr>
          <p:cNvCxnSpPr>
            <a:stCxn id="6" idx="3"/>
          </p:cNvCxnSpPr>
          <p:nvPr/>
        </p:nvCxnSpPr>
        <p:spPr>
          <a:xfrm>
            <a:off x="1979712" y="1412776"/>
            <a:ext cx="1005058" cy="167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979973-132C-471A-A2D6-CED74475F63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979712" y="1221243"/>
            <a:ext cx="1005058" cy="905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5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4932040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87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4716016" y="54868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02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5395344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5395344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5395344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2339752" y="3429000"/>
            <a:ext cx="81628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hlist_head heads[8] = {0,};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hlist_add_head(struct hlist_node *n, struct hlist_head *h)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struct hlist_node *first = h-&gt;first;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n-&gt;next = first;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(first)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first-&gt;pprev = &amp;n-&gt;next;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h-&gt;first = n;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n-&gt;pprev = &amp;h-&gt;first;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9DE1F-F29F-4CA3-BC34-91C255AF2727}"/>
              </a:ext>
            </a:extLst>
          </p:cNvPr>
          <p:cNvSpPr txBox="1"/>
          <p:nvPr/>
        </p:nvSpPr>
        <p:spPr>
          <a:xfrm>
            <a:off x="2057187" y="8261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EDBCF-553A-4424-BDA9-7F5513E87C48}"/>
              </a:ext>
            </a:extLst>
          </p:cNvPr>
          <p:cNvSpPr txBox="1"/>
          <p:nvPr/>
        </p:nvSpPr>
        <p:spPr>
          <a:xfrm>
            <a:off x="6265402" y="13645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first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4E99C6-555B-4C9D-ABCC-FA78F1B6C921}"/>
              </a:ext>
            </a:extLst>
          </p:cNvPr>
          <p:cNvCxnSpPr>
            <a:cxnSpLocks/>
          </p:cNvCxnSpPr>
          <p:nvPr/>
        </p:nvCxnSpPr>
        <p:spPr>
          <a:xfrm>
            <a:off x="1985536" y="1409536"/>
            <a:ext cx="1218312" cy="87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979973-132C-471A-A2D6-CED74475F633}"/>
              </a:ext>
            </a:extLst>
          </p:cNvPr>
          <p:cNvCxnSpPr>
            <a:cxnSpLocks/>
            <a:stCxn id="27" idx="1"/>
            <a:endCxn id="38" idx="1"/>
          </p:cNvCxnSpPr>
          <p:nvPr/>
        </p:nvCxnSpPr>
        <p:spPr>
          <a:xfrm flipH="1">
            <a:off x="4070998" y="2126376"/>
            <a:ext cx="1324346" cy="145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910509-E70A-432B-8CDD-5F58CBAD6FC9}"/>
              </a:ext>
            </a:extLst>
          </p:cNvPr>
          <p:cNvSpPr/>
          <p:nvPr/>
        </p:nvSpPr>
        <p:spPr>
          <a:xfrm>
            <a:off x="3203848" y="1918184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9BE84-3AD4-47FC-B148-5EBEB31C347C}"/>
              </a:ext>
            </a:extLst>
          </p:cNvPr>
          <p:cNvSpPr/>
          <p:nvPr/>
        </p:nvSpPr>
        <p:spPr>
          <a:xfrm>
            <a:off x="3203848" y="227822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A6B8EE-33E1-4CAD-897F-E2B84282ADE5}"/>
              </a:ext>
            </a:extLst>
          </p:cNvPr>
          <p:cNvSpPr/>
          <p:nvPr/>
        </p:nvSpPr>
        <p:spPr>
          <a:xfrm>
            <a:off x="3203848" y="263826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9FCB1-228F-48D8-B328-FBD8D5F8509C}"/>
              </a:ext>
            </a:extLst>
          </p:cNvPr>
          <p:cNvSpPr txBox="1"/>
          <p:nvPr/>
        </p:nvSpPr>
        <p:spPr>
          <a:xfrm>
            <a:off x="4070998" y="2071915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5025C87-C5A2-4E5E-BE15-7A18FEE909EB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070998" y="1585793"/>
            <a:ext cx="1365098" cy="872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FA1C099-65B7-4EA2-AB37-212C4756E7E2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979712" y="1188977"/>
            <a:ext cx="1224136" cy="1629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488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A2C8D-0E41-4E52-B89E-7407C47671AF}"/>
              </a:ext>
            </a:extLst>
          </p:cNvPr>
          <p:cNvSpPr txBox="1"/>
          <p:nvPr/>
        </p:nvSpPr>
        <p:spPr>
          <a:xfrm>
            <a:off x="827584" y="26064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O(N/M)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F5DBE-1DC3-491B-B814-178222C06E5C}"/>
              </a:ext>
            </a:extLst>
          </p:cNvPr>
          <p:cNvSpPr/>
          <p:nvPr/>
        </p:nvSpPr>
        <p:spPr>
          <a:xfrm>
            <a:off x="827584" y="119675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B2684-75F5-4375-A8BB-DD9A6439B739}"/>
              </a:ext>
            </a:extLst>
          </p:cNvPr>
          <p:cNvSpPr/>
          <p:nvPr/>
        </p:nvSpPr>
        <p:spPr>
          <a:xfrm>
            <a:off x="1403648" y="119675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733E32-73C7-4DAC-805D-BABD03E2F82D}"/>
              </a:ext>
            </a:extLst>
          </p:cNvPr>
          <p:cNvSpPr/>
          <p:nvPr/>
        </p:nvSpPr>
        <p:spPr>
          <a:xfrm>
            <a:off x="827584" y="162880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029C72-6830-4D83-BD85-14A7EFA9CDDA}"/>
              </a:ext>
            </a:extLst>
          </p:cNvPr>
          <p:cNvSpPr/>
          <p:nvPr/>
        </p:nvSpPr>
        <p:spPr>
          <a:xfrm>
            <a:off x="1403648" y="162880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71E45-115E-474E-B980-793781511EB4}"/>
              </a:ext>
            </a:extLst>
          </p:cNvPr>
          <p:cNvSpPr/>
          <p:nvPr/>
        </p:nvSpPr>
        <p:spPr>
          <a:xfrm>
            <a:off x="827584" y="206084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7EC71-1816-468B-8CD0-8437201AE55C}"/>
              </a:ext>
            </a:extLst>
          </p:cNvPr>
          <p:cNvSpPr/>
          <p:nvPr/>
        </p:nvSpPr>
        <p:spPr>
          <a:xfrm>
            <a:off x="1403648" y="206084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C61811-8689-45ED-B320-D3F4EA254CDD}"/>
              </a:ext>
            </a:extLst>
          </p:cNvPr>
          <p:cNvSpPr/>
          <p:nvPr/>
        </p:nvSpPr>
        <p:spPr>
          <a:xfrm>
            <a:off x="827584" y="2492896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3B9E1D-0646-4A5B-8FE7-2C6F37EB71A3}"/>
              </a:ext>
            </a:extLst>
          </p:cNvPr>
          <p:cNvSpPr/>
          <p:nvPr/>
        </p:nvSpPr>
        <p:spPr>
          <a:xfrm>
            <a:off x="1403648" y="2492896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7B3F-998A-45F1-A5A0-B28041144D5D}"/>
              </a:ext>
            </a:extLst>
          </p:cNvPr>
          <p:cNvSpPr/>
          <p:nvPr/>
        </p:nvSpPr>
        <p:spPr>
          <a:xfrm>
            <a:off x="827584" y="2924944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7A8BCD-77A7-45F3-A844-020A315EB1CC}"/>
              </a:ext>
            </a:extLst>
          </p:cNvPr>
          <p:cNvSpPr/>
          <p:nvPr/>
        </p:nvSpPr>
        <p:spPr>
          <a:xfrm>
            <a:off x="1403648" y="2924944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4F1A1F-52D8-4E87-B507-F87C819B6BC2}"/>
              </a:ext>
            </a:extLst>
          </p:cNvPr>
          <p:cNvSpPr/>
          <p:nvPr/>
        </p:nvSpPr>
        <p:spPr>
          <a:xfrm>
            <a:off x="827584" y="3356992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95921E-D651-422E-B873-6E800229F6BC}"/>
              </a:ext>
            </a:extLst>
          </p:cNvPr>
          <p:cNvSpPr/>
          <p:nvPr/>
        </p:nvSpPr>
        <p:spPr>
          <a:xfrm>
            <a:off x="1403648" y="3356992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A26A8D-F9DC-49E2-9189-279A20CC0B47}"/>
              </a:ext>
            </a:extLst>
          </p:cNvPr>
          <p:cNvSpPr/>
          <p:nvPr/>
        </p:nvSpPr>
        <p:spPr>
          <a:xfrm>
            <a:off x="827584" y="3789040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E3ECD-6B9E-421C-A8AF-95AECAD384AC}"/>
              </a:ext>
            </a:extLst>
          </p:cNvPr>
          <p:cNvSpPr/>
          <p:nvPr/>
        </p:nvSpPr>
        <p:spPr>
          <a:xfrm>
            <a:off x="1403648" y="3789040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019A5C-4775-4519-BEB0-E0A34BC8079B}"/>
              </a:ext>
            </a:extLst>
          </p:cNvPr>
          <p:cNvSpPr/>
          <p:nvPr/>
        </p:nvSpPr>
        <p:spPr>
          <a:xfrm>
            <a:off x="827584" y="4221088"/>
            <a:ext cx="576064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D53C96-49F8-4933-A3BF-722B6A1BC1E1}"/>
              </a:ext>
            </a:extLst>
          </p:cNvPr>
          <p:cNvSpPr/>
          <p:nvPr/>
        </p:nvSpPr>
        <p:spPr>
          <a:xfrm>
            <a:off x="1403648" y="4221088"/>
            <a:ext cx="576064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A20DD-9ADB-4A95-8806-F9767A067182}"/>
              </a:ext>
            </a:extLst>
          </p:cNvPr>
          <p:cNvSpPr/>
          <p:nvPr/>
        </p:nvSpPr>
        <p:spPr>
          <a:xfrm>
            <a:off x="5395344" y="1226276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FF3057-6D0C-4503-8CED-D70FA16D47C7}"/>
              </a:ext>
            </a:extLst>
          </p:cNvPr>
          <p:cNvSpPr/>
          <p:nvPr/>
        </p:nvSpPr>
        <p:spPr>
          <a:xfrm>
            <a:off x="5395344" y="158631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C54E-3FE9-4939-BC80-2CB9482A5711}"/>
              </a:ext>
            </a:extLst>
          </p:cNvPr>
          <p:cNvSpPr/>
          <p:nvPr/>
        </p:nvSpPr>
        <p:spPr>
          <a:xfrm>
            <a:off x="5395344" y="1946356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BBB76-4273-4984-9DE2-1DC2319A48F2}"/>
              </a:ext>
            </a:extLst>
          </p:cNvPr>
          <p:cNvSpPr txBox="1"/>
          <p:nvPr/>
        </p:nvSpPr>
        <p:spPr>
          <a:xfrm>
            <a:off x="4716016" y="2606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1000%8 =&gt; 0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CE008-404D-4569-A313-F8AC08C74151}"/>
              </a:ext>
            </a:extLst>
          </p:cNvPr>
          <p:cNvSpPr txBox="1"/>
          <p:nvPr/>
        </p:nvSpPr>
        <p:spPr>
          <a:xfrm>
            <a:off x="2339752" y="3429000"/>
            <a:ext cx="60468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>
                <a:latin typeface="Consolas" pitchFamily="49" charset="0"/>
                <a:cs typeface="Consolas" pitchFamily="49" charset="0"/>
              </a:rPr>
              <a:t>#define GOLDEN_RATIO_PRIME_32 0x9e370001UL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u32 hash_32(u32 val, unsigned int bits)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u32 hash = val * GOLDEN_RATIO_PRIME_32;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//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26A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06D803E8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hash &gt;&gt; (32 - bits);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9DE1F-F29F-4CA3-BC34-91C255AF2727}"/>
              </a:ext>
            </a:extLst>
          </p:cNvPr>
          <p:cNvSpPr txBox="1"/>
          <p:nvPr/>
        </p:nvSpPr>
        <p:spPr>
          <a:xfrm>
            <a:off x="2057187" y="82616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EDBCF-553A-4424-BDA9-7F5513E87C48}"/>
              </a:ext>
            </a:extLst>
          </p:cNvPr>
          <p:cNvSpPr txBox="1"/>
          <p:nvPr/>
        </p:nvSpPr>
        <p:spPr>
          <a:xfrm>
            <a:off x="6265402" y="13645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first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4E99C6-555B-4C9D-ABCC-FA78F1B6C921}"/>
              </a:ext>
            </a:extLst>
          </p:cNvPr>
          <p:cNvCxnSpPr>
            <a:cxnSpLocks/>
          </p:cNvCxnSpPr>
          <p:nvPr/>
        </p:nvCxnSpPr>
        <p:spPr>
          <a:xfrm>
            <a:off x="1985536" y="1409536"/>
            <a:ext cx="1218312" cy="87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979973-132C-471A-A2D6-CED74475F633}"/>
              </a:ext>
            </a:extLst>
          </p:cNvPr>
          <p:cNvCxnSpPr>
            <a:cxnSpLocks/>
            <a:stCxn id="27" idx="1"/>
            <a:endCxn id="38" idx="1"/>
          </p:cNvCxnSpPr>
          <p:nvPr/>
        </p:nvCxnSpPr>
        <p:spPr>
          <a:xfrm flipH="1">
            <a:off x="4070998" y="2126376"/>
            <a:ext cx="1324346" cy="145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910509-E70A-432B-8CDD-5F58CBAD6FC9}"/>
              </a:ext>
            </a:extLst>
          </p:cNvPr>
          <p:cNvSpPr/>
          <p:nvPr/>
        </p:nvSpPr>
        <p:spPr>
          <a:xfrm>
            <a:off x="3203848" y="1918184"/>
            <a:ext cx="867150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9BE84-3AD4-47FC-B148-5EBEB31C347C}"/>
              </a:ext>
            </a:extLst>
          </p:cNvPr>
          <p:cNvSpPr/>
          <p:nvPr/>
        </p:nvSpPr>
        <p:spPr>
          <a:xfrm>
            <a:off x="3203848" y="227822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A6B8EE-33E1-4CAD-897F-E2B84282ADE5}"/>
              </a:ext>
            </a:extLst>
          </p:cNvPr>
          <p:cNvSpPr/>
          <p:nvPr/>
        </p:nvSpPr>
        <p:spPr>
          <a:xfrm>
            <a:off x="3203848" y="2638264"/>
            <a:ext cx="86715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9FCB1-228F-48D8-B328-FBD8D5F8509C}"/>
              </a:ext>
            </a:extLst>
          </p:cNvPr>
          <p:cNvSpPr txBox="1"/>
          <p:nvPr/>
        </p:nvSpPr>
        <p:spPr>
          <a:xfrm>
            <a:off x="4070998" y="2071915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5025C87-C5A2-4E5E-BE15-7A18FEE909EB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070998" y="1585793"/>
            <a:ext cx="1365098" cy="872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FA1C099-65B7-4EA2-AB37-212C4756E7E2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979712" y="1188977"/>
            <a:ext cx="1224136" cy="1629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53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323528" y="548680"/>
            <a:ext cx="41088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정의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모든 노드가 연결된어야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하나의 노드에서 다른 노드로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가는 경로가 하나만 존재 해야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2744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8768" y="1277496"/>
            <a:ext cx="560720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71520" y="1991036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D4549E-C10F-4B8D-B3D1-0E6505372330}"/>
              </a:ext>
            </a:extLst>
          </p:cNvPr>
          <p:cNvSpPr txBox="1"/>
          <p:nvPr/>
        </p:nvSpPr>
        <p:spPr>
          <a:xfrm>
            <a:off x="522007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D06BE2-4848-453A-AFEA-F72D463EBCFA}"/>
              </a:ext>
            </a:extLst>
          </p:cNvPr>
          <p:cNvSpPr txBox="1"/>
          <p:nvPr/>
        </p:nvSpPr>
        <p:spPr>
          <a:xfrm>
            <a:off x="6010307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8341B-1E2F-4EE4-AC2D-15FAF3CD060F}"/>
              </a:ext>
            </a:extLst>
          </p:cNvPr>
          <p:cNvSpPr txBox="1"/>
          <p:nvPr/>
        </p:nvSpPr>
        <p:spPr>
          <a:xfrm>
            <a:off x="680054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179819-99F0-48F8-BCD5-3695A571C00E}"/>
              </a:ext>
            </a:extLst>
          </p:cNvPr>
          <p:cNvSpPr txBox="1"/>
          <p:nvPr/>
        </p:nvSpPr>
        <p:spPr>
          <a:xfrm>
            <a:off x="7573808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42CE8C-EDFD-4A00-A6FA-2B1CB805316C}"/>
              </a:ext>
            </a:extLst>
          </p:cNvPr>
          <p:cNvSpPr txBox="1"/>
          <p:nvPr/>
        </p:nvSpPr>
        <p:spPr>
          <a:xfrm>
            <a:off x="4432345" y="34862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degree :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88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323528" y="548680"/>
            <a:ext cx="35702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_node *left;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_node *right;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*root;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2744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8768" y="1277496"/>
            <a:ext cx="560720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71520" y="1991036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D4549E-C10F-4B8D-B3D1-0E6505372330}"/>
              </a:ext>
            </a:extLst>
          </p:cNvPr>
          <p:cNvSpPr txBox="1"/>
          <p:nvPr/>
        </p:nvSpPr>
        <p:spPr>
          <a:xfrm>
            <a:off x="522007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D06BE2-4848-453A-AFEA-F72D463EBCFA}"/>
              </a:ext>
            </a:extLst>
          </p:cNvPr>
          <p:cNvSpPr txBox="1"/>
          <p:nvPr/>
        </p:nvSpPr>
        <p:spPr>
          <a:xfrm>
            <a:off x="6010307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8341B-1E2F-4EE4-AC2D-15FAF3CD060F}"/>
              </a:ext>
            </a:extLst>
          </p:cNvPr>
          <p:cNvSpPr txBox="1"/>
          <p:nvPr/>
        </p:nvSpPr>
        <p:spPr>
          <a:xfrm>
            <a:off x="6800542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179819-99F0-48F8-BCD5-3695A571C00E}"/>
              </a:ext>
            </a:extLst>
          </p:cNvPr>
          <p:cNvSpPr txBox="1"/>
          <p:nvPr/>
        </p:nvSpPr>
        <p:spPr>
          <a:xfrm>
            <a:off x="7573808" y="28127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leaf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42CE8C-EDFD-4A00-A6FA-2B1CB805316C}"/>
              </a:ext>
            </a:extLst>
          </p:cNvPr>
          <p:cNvSpPr txBox="1"/>
          <p:nvPr/>
        </p:nvSpPr>
        <p:spPr>
          <a:xfrm>
            <a:off x="4432345" y="34862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degree : 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4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323528" y="548680"/>
            <a:ext cx="4980851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enum {LEFT, RIGHT} FLAG;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, NODE *s, FLAG flag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root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root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FLAG == LEFT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s-&gt;left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s-&gt;right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8762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0922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23431E-06C9-4685-8FFE-CBC1D0E245A9}"/>
              </a:ext>
            </a:extLst>
          </p:cNvPr>
          <p:cNvSpPr/>
          <p:nvPr/>
        </p:nvSpPr>
        <p:spPr>
          <a:xfrm>
            <a:off x="6804248" y="1732746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CD8920-D3A6-475F-AECA-503E6B96B5F1}"/>
              </a:ext>
            </a:extLst>
          </p:cNvPr>
          <p:cNvSpPr/>
          <p:nvPr/>
        </p:nvSpPr>
        <p:spPr>
          <a:xfrm>
            <a:off x="7164288" y="1732746"/>
            <a:ext cx="360040" cy="31997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B95B6-1C79-401D-A558-AB11688A8B34}"/>
              </a:ext>
            </a:extLst>
          </p:cNvPr>
          <p:cNvSpPr/>
          <p:nvPr/>
        </p:nvSpPr>
        <p:spPr>
          <a:xfrm>
            <a:off x="7524328" y="1732746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84750094-208C-4245-834B-71D387B43A1C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rot="16200000" flipH="1">
            <a:off x="7020272" y="140871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0030A-A3A0-4662-A4FF-89A2B638409E}"/>
              </a:ext>
            </a:extLst>
          </p:cNvPr>
          <p:cNvSpPr/>
          <p:nvPr/>
        </p:nvSpPr>
        <p:spPr>
          <a:xfrm>
            <a:off x="6083483" y="2628780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D986C3-40FA-47DE-8FCF-42B6B17EED3E}"/>
              </a:ext>
            </a:extLst>
          </p:cNvPr>
          <p:cNvSpPr/>
          <p:nvPr/>
        </p:nvSpPr>
        <p:spPr>
          <a:xfrm>
            <a:off x="6443523" y="2628780"/>
            <a:ext cx="360040" cy="31997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A52F61-BABC-4B7D-9AF7-DBA576964ED1}"/>
              </a:ext>
            </a:extLst>
          </p:cNvPr>
          <p:cNvSpPr/>
          <p:nvPr/>
        </p:nvSpPr>
        <p:spPr>
          <a:xfrm>
            <a:off x="6803563" y="2628780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C35033E-ACB5-4DE2-8E9C-E9E405EFAB6D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rot="5400000">
            <a:off x="6515874" y="2160386"/>
            <a:ext cx="576064" cy="36072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 order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 - left - right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2744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8768" y="1277496"/>
            <a:ext cx="560720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71520" y="1991036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F2FEB7-707B-4D2C-8A54-7295E84A157F}"/>
              </a:ext>
            </a:extLst>
          </p:cNvPr>
          <p:cNvSpPr/>
          <p:nvPr/>
        </p:nvSpPr>
        <p:spPr>
          <a:xfrm>
            <a:off x="5292080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85631B-132A-45F3-9038-86614EF239B0}"/>
              </a:ext>
            </a:extLst>
          </p:cNvPr>
          <p:cNvSpPr/>
          <p:nvPr/>
        </p:nvSpPr>
        <p:spPr>
          <a:xfrm>
            <a:off x="5799929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2DAE11-9F8D-4D68-BA72-424B19B72B46}"/>
              </a:ext>
            </a:extLst>
          </p:cNvPr>
          <p:cNvSpPr/>
          <p:nvPr/>
        </p:nvSpPr>
        <p:spPr>
          <a:xfrm>
            <a:off x="6307778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FFD10B-8052-423A-BCA3-D9E001A94963}"/>
              </a:ext>
            </a:extLst>
          </p:cNvPr>
          <p:cNvSpPr/>
          <p:nvPr/>
        </p:nvSpPr>
        <p:spPr>
          <a:xfrm>
            <a:off x="6815627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E74969-89B3-45AC-8480-931562B1A0DB}"/>
              </a:ext>
            </a:extLst>
          </p:cNvPr>
          <p:cNvSpPr/>
          <p:nvPr/>
        </p:nvSpPr>
        <p:spPr>
          <a:xfrm>
            <a:off x="73234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721F4D-2D4D-44C8-864B-F1B4E762A426}"/>
              </a:ext>
            </a:extLst>
          </p:cNvPr>
          <p:cNvSpPr/>
          <p:nvPr/>
        </p:nvSpPr>
        <p:spPr>
          <a:xfrm>
            <a:off x="7831325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BAB0FB-66EA-4E9C-B3A0-BFAD29C4870D}"/>
              </a:ext>
            </a:extLst>
          </p:cNvPr>
          <p:cNvSpPr/>
          <p:nvPr/>
        </p:nvSpPr>
        <p:spPr>
          <a:xfrm>
            <a:off x="83391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236507" y="2449565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pre_order(NODE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pre_order(temp-&gt;left);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pre_order(temp-&gt;right);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4DAA0F-25BD-46C2-8AAD-B2C4A7E2141D}"/>
              </a:ext>
            </a:extLst>
          </p:cNvPr>
          <p:cNvCxnSpPr>
            <a:cxnSpLocks/>
          </p:cNvCxnSpPr>
          <p:nvPr/>
        </p:nvCxnSpPr>
        <p:spPr>
          <a:xfrm>
            <a:off x="6211747" y="112474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7FA7AD0-2E91-4762-910A-3FD2B19F135A}"/>
              </a:ext>
            </a:extLst>
          </p:cNvPr>
          <p:cNvCxnSpPr/>
          <p:nvPr/>
        </p:nvCxnSpPr>
        <p:spPr>
          <a:xfrm>
            <a:off x="5511897" y="18448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4490307-3A5B-4062-9E94-0484C079F207}"/>
              </a:ext>
            </a:extLst>
          </p:cNvPr>
          <p:cNvCxnSpPr/>
          <p:nvPr/>
        </p:nvCxnSpPr>
        <p:spPr>
          <a:xfrm>
            <a:off x="6943206" y="18448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5EA3F9-3D07-486A-92E9-9F578F163FBF}"/>
              </a:ext>
            </a:extLst>
          </p:cNvPr>
          <p:cNvCxnSpPr/>
          <p:nvPr/>
        </p:nvCxnSpPr>
        <p:spPr>
          <a:xfrm>
            <a:off x="6715803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B8314B6-96A9-4156-9664-FC97325BB5F8}"/>
              </a:ext>
            </a:extLst>
          </p:cNvPr>
          <p:cNvCxnSpPr/>
          <p:nvPr/>
        </p:nvCxnSpPr>
        <p:spPr>
          <a:xfrm>
            <a:off x="7435883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68D3AEF-0E77-4C06-AD78-8DEB0C75CA01}"/>
              </a:ext>
            </a:extLst>
          </p:cNvPr>
          <p:cNvCxnSpPr/>
          <p:nvPr/>
        </p:nvCxnSpPr>
        <p:spPr>
          <a:xfrm>
            <a:off x="6019746" y="2615075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80C962-10A0-4EDC-B259-DDADBB714413}"/>
              </a:ext>
            </a:extLst>
          </p:cNvPr>
          <p:cNvCxnSpPr/>
          <p:nvPr/>
        </p:nvCxnSpPr>
        <p:spPr>
          <a:xfrm>
            <a:off x="5220072" y="2651480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46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 order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left - root - right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799929" y="162226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5953" y="1277496"/>
            <a:ext cx="563535" cy="3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1036"/>
            <a:ext cx="211081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68705" y="1991036"/>
            <a:ext cx="224394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F2FEB7-707B-4D2C-8A54-7295E84A157F}"/>
              </a:ext>
            </a:extLst>
          </p:cNvPr>
          <p:cNvSpPr/>
          <p:nvPr/>
        </p:nvSpPr>
        <p:spPr>
          <a:xfrm>
            <a:off x="5292080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85631B-132A-45F3-9038-86614EF239B0}"/>
              </a:ext>
            </a:extLst>
          </p:cNvPr>
          <p:cNvSpPr/>
          <p:nvPr/>
        </p:nvSpPr>
        <p:spPr>
          <a:xfrm>
            <a:off x="5799929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2DAE11-9F8D-4D68-BA72-424B19B72B46}"/>
              </a:ext>
            </a:extLst>
          </p:cNvPr>
          <p:cNvSpPr/>
          <p:nvPr/>
        </p:nvSpPr>
        <p:spPr>
          <a:xfrm>
            <a:off x="6307778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FFD10B-8052-423A-BCA3-D9E001A94963}"/>
              </a:ext>
            </a:extLst>
          </p:cNvPr>
          <p:cNvSpPr/>
          <p:nvPr/>
        </p:nvSpPr>
        <p:spPr>
          <a:xfrm>
            <a:off x="6815627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E74969-89B3-45AC-8480-931562B1A0DB}"/>
              </a:ext>
            </a:extLst>
          </p:cNvPr>
          <p:cNvSpPr/>
          <p:nvPr/>
        </p:nvSpPr>
        <p:spPr>
          <a:xfrm>
            <a:off x="73234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721F4D-2D4D-44C8-864B-F1B4E762A426}"/>
              </a:ext>
            </a:extLst>
          </p:cNvPr>
          <p:cNvSpPr/>
          <p:nvPr/>
        </p:nvSpPr>
        <p:spPr>
          <a:xfrm>
            <a:off x="7831325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BAB0FB-66EA-4E9C-B3A0-BFAD29C4870D}"/>
              </a:ext>
            </a:extLst>
          </p:cNvPr>
          <p:cNvSpPr/>
          <p:nvPr/>
        </p:nvSpPr>
        <p:spPr>
          <a:xfrm>
            <a:off x="83391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236507" y="2449565"/>
            <a:ext cx="44165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in_order(NODE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in_order(temp-&gt;left);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in_order(temp-&gt;right);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B30FA76-1ED7-4870-B0C5-67FE3EF06EB6}"/>
              </a:ext>
            </a:extLst>
          </p:cNvPr>
          <p:cNvCxnSpPr>
            <a:cxnSpLocks/>
          </p:cNvCxnSpPr>
          <p:nvPr/>
        </p:nvCxnSpPr>
        <p:spPr>
          <a:xfrm rot="16200000">
            <a:off x="6595810" y="14127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E066CA6-9094-43E4-9AB6-7FD11220C67E}"/>
              </a:ext>
            </a:extLst>
          </p:cNvPr>
          <p:cNvCxnSpPr>
            <a:cxnSpLocks/>
          </p:cNvCxnSpPr>
          <p:nvPr/>
        </p:nvCxnSpPr>
        <p:spPr>
          <a:xfrm rot="16200000">
            <a:off x="5816366" y="2118288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4F449-43A2-400F-B89A-2E06969A37C9}"/>
              </a:ext>
            </a:extLst>
          </p:cNvPr>
          <p:cNvCxnSpPr>
            <a:cxnSpLocks/>
          </p:cNvCxnSpPr>
          <p:nvPr/>
        </p:nvCxnSpPr>
        <p:spPr>
          <a:xfrm rot="16200000">
            <a:off x="7308304" y="214159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BA525AA-3767-4F62-8B59-D12AA56A98F4}"/>
              </a:ext>
            </a:extLst>
          </p:cNvPr>
          <p:cNvCxnSpPr>
            <a:cxnSpLocks/>
          </p:cNvCxnSpPr>
          <p:nvPr/>
        </p:nvCxnSpPr>
        <p:spPr>
          <a:xfrm rot="16200000">
            <a:off x="7020272" y="29103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179FD65-7B28-4006-BF61-C130B0A12DE0}"/>
              </a:ext>
            </a:extLst>
          </p:cNvPr>
          <p:cNvCxnSpPr>
            <a:cxnSpLocks/>
          </p:cNvCxnSpPr>
          <p:nvPr/>
        </p:nvCxnSpPr>
        <p:spPr>
          <a:xfrm rot="16200000">
            <a:off x="7740352" y="29103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5279A70-8B86-4421-8268-26D565146AD1}"/>
              </a:ext>
            </a:extLst>
          </p:cNvPr>
          <p:cNvCxnSpPr>
            <a:cxnSpLocks/>
          </p:cNvCxnSpPr>
          <p:nvPr/>
        </p:nvCxnSpPr>
        <p:spPr>
          <a:xfrm rot="16200000">
            <a:off x="6324215" y="2888539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1FFCA5A-0FD4-40E4-860B-ED16B3E8AB17}"/>
              </a:ext>
            </a:extLst>
          </p:cNvPr>
          <p:cNvCxnSpPr>
            <a:cxnSpLocks/>
          </p:cNvCxnSpPr>
          <p:nvPr/>
        </p:nvCxnSpPr>
        <p:spPr>
          <a:xfrm rot="16200000">
            <a:off x="5524541" y="292494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46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post order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left - right - root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799929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5953" y="1277496"/>
            <a:ext cx="563535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7576"/>
            <a:ext cx="211081" cy="439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68705" y="1997576"/>
            <a:ext cx="224394" cy="416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F2FEB7-707B-4D2C-8A54-7295E84A157F}"/>
              </a:ext>
            </a:extLst>
          </p:cNvPr>
          <p:cNvSpPr/>
          <p:nvPr/>
        </p:nvSpPr>
        <p:spPr>
          <a:xfrm>
            <a:off x="5292080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85631B-132A-45F3-9038-86614EF239B0}"/>
              </a:ext>
            </a:extLst>
          </p:cNvPr>
          <p:cNvSpPr/>
          <p:nvPr/>
        </p:nvSpPr>
        <p:spPr>
          <a:xfrm>
            <a:off x="5799929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2DAE11-9F8D-4D68-BA72-424B19B72B46}"/>
              </a:ext>
            </a:extLst>
          </p:cNvPr>
          <p:cNvSpPr/>
          <p:nvPr/>
        </p:nvSpPr>
        <p:spPr>
          <a:xfrm>
            <a:off x="6307778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AFFD10B-8052-423A-BCA3-D9E001A94963}"/>
              </a:ext>
            </a:extLst>
          </p:cNvPr>
          <p:cNvSpPr/>
          <p:nvPr/>
        </p:nvSpPr>
        <p:spPr>
          <a:xfrm>
            <a:off x="6815627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E74969-89B3-45AC-8480-931562B1A0DB}"/>
              </a:ext>
            </a:extLst>
          </p:cNvPr>
          <p:cNvSpPr/>
          <p:nvPr/>
        </p:nvSpPr>
        <p:spPr>
          <a:xfrm>
            <a:off x="73234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721F4D-2D4D-44C8-864B-F1B4E762A426}"/>
              </a:ext>
            </a:extLst>
          </p:cNvPr>
          <p:cNvSpPr/>
          <p:nvPr/>
        </p:nvSpPr>
        <p:spPr>
          <a:xfrm>
            <a:off x="7831325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BAB0FB-66EA-4E9C-B3A0-BFAD29C4870D}"/>
              </a:ext>
            </a:extLst>
          </p:cNvPr>
          <p:cNvSpPr/>
          <p:nvPr/>
        </p:nvSpPr>
        <p:spPr>
          <a:xfrm>
            <a:off x="8339176" y="3284984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236507" y="2449565"/>
            <a:ext cx="44165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post_order(NODE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post_order(temp-&gt;left);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post_order(temp-&gt;right);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07EDD-8F5F-4FFA-B78C-F414DBD663CF}"/>
              </a:ext>
            </a:extLst>
          </p:cNvPr>
          <p:cNvCxnSpPr>
            <a:cxnSpLocks/>
          </p:cNvCxnSpPr>
          <p:nvPr/>
        </p:nvCxnSpPr>
        <p:spPr>
          <a:xfrm>
            <a:off x="6883401" y="112474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2BE4C2A-F39E-4443-A860-DF8950A860A0}"/>
              </a:ext>
            </a:extLst>
          </p:cNvPr>
          <p:cNvCxnSpPr/>
          <p:nvPr/>
        </p:nvCxnSpPr>
        <p:spPr>
          <a:xfrm>
            <a:off x="6144777" y="18448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8DF327-8ED2-4B18-856E-656BEC8E384A}"/>
              </a:ext>
            </a:extLst>
          </p:cNvPr>
          <p:cNvCxnSpPr/>
          <p:nvPr/>
        </p:nvCxnSpPr>
        <p:spPr>
          <a:xfrm>
            <a:off x="7596336" y="1841798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8CD80A-28E6-4915-94C8-50D37AE11118}"/>
              </a:ext>
            </a:extLst>
          </p:cNvPr>
          <p:cNvCxnSpPr/>
          <p:nvPr/>
        </p:nvCxnSpPr>
        <p:spPr>
          <a:xfrm>
            <a:off x="7219859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9041E8-E014-418C-9B66-3DE96EE84838}"/>
              </a:ext>
            </a:extLst>
          </p:cNvPr>
          <p:cNvCxnSpPr/>
          <p:nvPr/>
        </p:nvCxnSpPr>
        <p:spPr>
          <a:xfrm>
            <a:off x="7939939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ABBC77-99A1-463A-9081-4808FF7E8A3C}"/>
              </a:ext>
            </a:extLst>
          </p:cNvPr>
          <p:cNvCxnSpPr/>
          <p:nvPr/>
        </p:nvCxnSpPr>
        <p:spPr>
          <a:xfrm>
            <a:off x="6523802" y="2615075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A95B416-FF06-4014-9452-4947B614E024}"/>
              </a:ext>
            </a:extLst>
          </p:cNvPr>
          <p:cNvCxnSpPr/>
          <p:nvPr/>
        </p:nvCxnSpPr>
        <p:spPr>
          <a:xfrm>
            <a:off x="5736156" y="2636912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3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539552" y="188640"/>
            <a:ext cx="2864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 Order Traverse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display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right - root - 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741256-6301-4392-B5B5-82A907973E80}"/>
              </a:ext>
            </a:extLst>
          </p:cNvPr>
          <p:cNvSpPr/>
          <p:nvPr/>
        </p:nvSpPr>
        <p:spPr>
          <a:xfrm>
            <a:off x="6516216" y="90872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E3706A-4314-4028-84D8-074B46E75697}"/>
              </a:ext>
            </a:extLst>
          </p:cNvPr>
          <p:cNvSpPr/>
          <p:nvPr/>
        </p:nvSpPr>
        <p:spPr>
          <a:xfrm>
            <a:off x="5800504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CA4E33-DE20-4480-8EA2-1E795F974BE9}"/>
              </a:ext>
            </a:extLst>
          </p:cNvPr>
          <p:cNvSpPr/>
          <p:nvPr/>
        </p:nvSpPr>
        <p:spPr>
          <a:xfrm>
            <a:off x="7236296" y="162880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73F363-1348-487C-B5EA-5CAA0D78A7EC}"/>
              </a:ext>
            </a:extLst>
          </p:cNvPr>
          <p:cNvSpPr/>
          <p:nvPr/>
        </p:nvSpPr>
        <p:spPr>
          <a:xfrm>
            <a:off x="5436096" y="2437440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4B3C83-AE11-45A0-A9D8-D7A99299C0B8}"/>
              </a:ext>
            </a:extLst>
          </p:cNvPr>
          <p:cNvSpPr/>
          <p:nvPr/>
        </p:nvSpPr>
        <p:spPr>
          <a:xfrm>
            <a:off x="6177075" y="241434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A1A1D8-CA77-4DE7-9BD1-252BDE22B97A}"/>
              </a:ext>
            </a:extLst>
          </p:cNvPr>
          <p:cNvSpPr/>
          <p:nvPr/>
        </p:nvSpPr>
        <p:spPr>
          <a:xfrm>
            <a:off x="6883401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11CA6B-C38B-47C4-BF85-35C1F04C9D07}"/>
              </a:ext>
            </a:extLst>
          </p:cNvPr>
          <p:cNvSpPr/>
          <p:nvPr/>
        </p:nvSpPr>
        <p:spPr>
          <a:xfrm>
            <a:off x="7596336" y="242088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747E0-96E9-48D9-81B0-8D0C5527C0B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016528" y="1277496"/>
            <a:ext cx="562960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18F7EF-1457-4A7B-B195-1A09E67E39D0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6884992" y="1277496"/>
            <a:ext cx="567328" cy="35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C0E8D0-9048-4A3B-8070-670470E6069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652120" y="1997576"/>
            <a:ext cx="211656" cy="439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5EF8F6-CC00-4CFE-BB58-113A268C4EE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6169280" y="1997576"/>
            <a:ext cx="223819" cy="416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D5C1E-8522-4E5A-B4E2-312D3413834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099425" y="1997576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283C4E-C668-49DC-BDAC-3C564184425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605072" y="1997576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372200" y="47667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63028-C1EE-44F3-AD9A-9733F3BF4FA2}"/>
              </a:ext>
            </a:extLst>
          </p:cNvPr>
          <p:cNvSpPr txBox="1"/>
          <p:nvPr/>
        </p:nvSpPr>
        <p:spPr>
          <a:xfrm>
            <a:off x="152629" y="1628800"/>
            <a:ext cx="441659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display(NODE *temp)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static int indent=-1;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++indent;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display(temp-&gt;right);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for(i=0; i&lt;indent;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printf("%4c", ' ');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printf("%d\n", temp-&gt;data);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display(temp-&gt;left);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--indent;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1AF88F-FBBC-48E5-A03E-0CDD6AE19A3C}"/>
              </a:ext>
            </a:extLst>
          </p:cNvPr>
          <p:cNvCxnSpPr/>
          <p:nvPr/>
        </p:nvCxnSpPr>
        <p:spPr>
          <a:xfrm>
            <a:off x="5184921" y="404664"/>
            <a:ext cx="72008" cy="27363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20567C-4258-4992-A5E2-F6451AF4A086}"/>
              </a:ext>
            </a:extLst>
          </p:cNvPr>
          <p:cNvSpPr txBox="1"/>
          <p:nvPr/>
        </p:nvSpPr>
        <p:spPr>
          <a:xfrm>
            <a:off x="5617992" y="3068960"/>
            <a:ext cx="22284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7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3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6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5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2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		4</a:t>
            </a:r>
          </a:p>
        </p:txBody>
      </p:sp>
    </p:spTree>
    <p:extLst>
      <p:ext uri="{BB962C8B-B14F-4D97-AF65-F5344CB8AC3E}">
        <p14:creationId xmlns:p14="http://schemas.microsoft.com/office/powerpoint/2010/main" val="2469562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63D58-77B6-423B-BAEB-E56F02666FC6}"/>
              </a:ext>
            </a:extLst>
          </p:cNvPr>
          <p:cNvSpPr/>
          <p:nvPr/>
        </p:nvSpPr>
        <p:spPr>
          <a:xfrm>
            <a:off x="2627784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35864D-5DA1-4C09-A73D-4E87A9AF7ABD}"/>
              </a:ext>
            </a:extLst>
          </p:cNvPr>
          <p:cNvSpPr/>
          <p:nvPr/>
        </p:nvSpPr>
        <p:spPr>
          <a:xfrm>
            <a:off x="3203848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A8E41-7A81-49B0-9EEC-C2B3068AF09F}"/>
              </a:ext>
            </a:extLst>
          </p:cNvPr>
          <p:cNvSpPr/>
          <p:nvPr/>
        </p:nvSpPr>
        <p:spPr>
          <a:xfrm>
            <a:off x="3779912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00C1DE-23F2-4009-91FC-CA6F904C5D0A}"/>
              </a:ext>
            </a:extLst>
          </p:cNvPr>
          <p:cNvSpPr/>
          <p:nvPr/>
        </p:nvSpPr>
        <p:spPr>
          <a:xfrm>
            <a:off x="4355976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57101-FAF2-49C2-B2C0-94245CE16C02}"/>
              </a:ext>
            </a:extLst>
          </p:cNvPr>
          <p:cNvSpPr/>
          <p:nvPr/>
        </p:nvSpPr>
        <p:spPr>
          <a:xfrm>
            <a:off x="4932040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776D77-4A83-4BC8-B6BE-1408E41F264A}"/>
              </a:ext>
            </a:extLst>
          </p:cNvPr>
          <p:cNvSpPr/>
          <p:nvPr/>
        </p:nvSpPr>
        <p:spPr>
          <a:xfrm>
            <a:off x="5508104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4FA353-B72D-40A8-9276-DC53955227E7}"/>
              </a:ext>
            </a:extLst>
          </p:cNvPr>
          <p:cNvSpPr/>
          <p:nvPr/>
        </p:nvSpPr>
        <p:spPr>
          <a:xfrm>
            <a:off x="6084168" y="764704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59786F-EFE3-4861-8044-43B0A2B867CA}"/>
              </a:ext>
            </a:extLst>
          </p:cNvPr>
          <p:cNvSpPr/>
          <p:nvPr/>
        </p:nvSpPr>
        <p:spPr>
          <a:xfrm>
            <a:off x="2627784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982368-ECC6-443C-84F5-4E00213E36DD}"/>
              </a:ext>
            </a:extLst>
          </p:cNvPr>
          <p:cNvSpPr/>
          <p:nvPr/>
        </p:nvSpPr>
        <p:spPr>
          <a:xfrm>
            <a:off x="3203848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E49A15-BB66-4C56-9EBA-C64E25C21052}"/>
              </a:ext>
            </a:extLst>
          </p:cNvPr>
          <p:cNvSpPr/>
          <p:nvPr/>
        </p:nvSpPr>
        <p:spPr>
          <a:xfrm>
            <a:off x="3779912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C78C6F-2110-4724-8CDD-93AB47A74938}"/>
              </a:ext>
            </a:extLst>
          </p:cNvPr>
          <p:cNvSpPr/>
          <p:nvPr/>
        </p:nvSpPr>
        <p:spPr>
          <a:xfrm>
            <a:off x="4355976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1F13B2-3AD4-4EBC-AF28-9E7DEFE5FDE9}"/>
              </a:ext>
            </a:extLst>
          </p:cNvPr>
          <p:cNvSpPr/>
          <p:nvPr/>
        </p:nvSpPr>
        <p:spPr>
          <a:xfrm>
            <a:off x="4932040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D2211E-D3CD-4D3E-B341-F2CEC9A65B6B}"/>
              </a:ext>
            </a:extLst>
          </p:cNvPr>
          <p:cNvSpPr/>
          <p:nvPr/>
        </p:nvSpPr>
        <p:spPr>
          <a:xfrm>
            <a:off x="5508104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6EB4E7-3711-4648-8402-B467B7CE0BAA}"/>
              </a:ext>
            </a:extLst>
          </p:cNvPr>
          <p:cNvSpPr/>
          <p:nvPr/>
        </p:nvSpPr>
        <p:spPr>
          <a:xfrm>
            <a:off x="6084168" y="1268760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0E1B7A-7E58-4F67-BDA6-A5A0FBEAC6F2}"/>
              </a:ext>
            </a:extLst>
          </p:cNvPr>
          <p:cNvSpPr/>
          <p:nvPr/>
        </p:nvSpPr>
        <p:spPr>
          <a:xfrm>
            <a:off x="2627784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BE7A65-1ACD-48C0-A632-5ACEFE7AEC72}"/>
              </a:ext>
            </a:extLst>
          </p:cNvPr>
          <p:cNvSpPr/>
          <p:nvPr/>
        </p:nvSpPr>
        <p:spPr>
          <a:xfrm>
            <a:off x="3203848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ABE43C-F8BB-4029-9EE7-3D02273BE3D1}"/>
              </a:ext>
            </a:extLst>
          </p:cNvPr>
          <p:cNvSpPr/>
          <p:nvPr/>
        </p:nvSpPr>
        <p:spPr>
          <a:xfrm>
            <a:off x="3779912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B78EF7-811E-4A3F-9400-9374B1921852}"/>
              </a:ext>
            </a:extLst>
          </p:cNvPr>
          <p:cNvSpPr/>
          <p:nvPr/>
        </p:nvSpPr>
        <p:spPr>
          <a:xfrm>
            <a:off x="4355976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F0BA96-9905-4BBF-BD08-F4BF5F903167}"/>
              </a:ext>
            </a:extLst>
          </p:cNvPr>
          <p:cNvSpPr/>
          <p:nvPr/>
        </p:nvSpPr>
        <p:spPr>
          <a:xfrm>
            <a:off x="4932040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1C392A-56D7-4067-BD33-39B2A8D41F77}"/>
              </a:ext>
            </a:extLst>
          </p:cNvPr>
          <p:cNvSpPr/>
          <p:nvPr/>
        </p:nvSpPr>
        <p:spPr>
          <a:xfrm>
            <a:off x="5508104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3961D6-F1B7-41E9-8546-7605B73E2361}"/>
              </a:ext>
            </a:extLst>
          </p:cNvPr>
          <p:cNvSpPr/>
          <p:nvPr/>
        </p:nvSpPr>
        <p:spPr>
          <a:xfrm>
            <a:off x="6084168" y="1772816"/>
            <a:ext cx="57606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9AEE674-AD56-4C89-A4B2-D59E2E46D16B}"/>
              </a:ext>
            </a:extLst>
          </p:cNvPr>
          <p:cNvCxnSpPr/>
          <p:nvPr/>
        </p:nvCxnSpPr>
        <p:spPr>
          <a:xfrm>
            <a:off x="2051720" y="142553"/>
            <a:ext cx="0" cy="24482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3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929816" y="132396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7236296" y="134076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7668344" y="134076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724128" y="980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1864" y="1539986"/>
            <a:ext cx="874432" cy="1680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27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3261D49-4021-46A6-90C0-4EE4D80F0FA7}"/>
              </a:ext>
            </a:extLst>
          </p:cNvPr>
          <p:cNvSpPr/>
          <p:nvPr/>
        </p:nvSpPr>
        <p:spPr>
          <a:xfrm>
            <a:off x="5436096" y="244679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425E25-FB93-487E-9153-511FB143DDBD}"/>
              </a:ext>
            </a:extLst>
          </p:cNvPr>
          <p:cNvSpPr/>
          <p:nvPr/>
        </p:nvSpPr>
        <p:spPr>
          <a:xfrm>
            <a:off x="4716016" y="98072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A1D6D8E-026F-4F7F-A4B8-E6369687DF65}"/>
              </a:ext>
            </a:extLst>
          </p:cNvPr>
          <p:cNvSpPr/>
          <p:nvPr/>
        </p:nvSpPr>
        <p:spPr>
          <a:xfrm>
            <a:off x="6149568" y="98726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2DC770-FC49-4053-8C9A-24C6A2ECE8AB}"/>
              </a:ext>
            </a:extLst>
          </p:cNvPr>
          <p:cNvSpPr/>
          <p:nvPr/>
        </p:nvSpPr>
        <p:spPr>
          <a:xfrm>
            <a:off x="4349368" y="179590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45D315-52AF-4AE3-92B8-6B94F1BE5B93}"/>
              </a:ext>
            </a:extLst>
          </p:cNvPr>
          <p:cNvSpPr/>
          <p:nvPr/>
        </p:nvSpPr>
        <p:spPr>
          <a:xfrm>
            <a:off x="5090347" y="1772816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6F9437-7A48-484B-8173-57263E2EEFD3}"/>
              </a:ext>
            </a:extLst>
          </p:cNvPr>
          <p:cNvSpPr/>
          <p:nvPr/>
        </p:nvSpPr>
        <p:spPr>
          <a:xfrm>
            <a:off x="5796673" y="1779356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6AA0ED-ECBA-4481-B854-230BD20BA895}"/>
              </a:ext>
            </a:extLst>
          </p:cNvPr>
          <p:cNvSpPr/>
          <p:nvPr/>
        </p:nvSpPr>
        <p:spPr>
          <a:xfrm>
            <a:off x="6509608" y="1779356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7580EB-943C-432B-A36A-5D6E12F0628A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4932040" y="613455"/>
            <a:ext cx="567328" cy="3672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14F70C-F002-4D17-982A-38BB78D606BF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5804872" y="613455"/>
            <a:ext cx="560720" cy="373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1CB007-B2BD-4A46-92CF-36F7D1D91913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4565392" y="1349504"/>
            <a:ext cx="213896" cy="446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D08D1D-8DF9-4240-93A9-F24685041AE5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5084792" y="1349504"/>
            <a:ext cx="221579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9D45F0-9055-4755-AD6A-AB497B39E722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012697" y="1356044"/>
            <a:ext cx="200143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FBEC56-4541-485D-B9B3-C29789DA92B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518344" y="1356044"/>
            <a:ext cx="207288" cy="423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EEC89B1-30C8-440E-B247-20DA3182F0F8}"/>
              </a:ext>
            </a:extLst>
          </p:cNvPr>
          <p:cNvSpPr/>
          <p:nvPr/>
        </p:nvSpPr>
        <p:spPr>
          <a:xfrm>
            <a:off x="7031136" y="1700808"/>
            <a:ext cx="432048" cy="432048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9FED3-2FC6-498C-AB2D-83EF8EA76080}"/>
              </a:ext>
            </a:extLst>
          </p:cNvPr>
          <p:cNvSpPr txBox="1"/>
          <p:nvPr/>
        </p:nvSpPr>
        <p:spPr>
          <a:xfrm>
            <a:off x="755576" y="26064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 =&gt; 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2302F8-05B8-4C35-98CF-50EBEDF3FCD4}"/>
              </a:ext>
            </a:extLst>
          </p:cNvPr>
          <p:cNvCxnSpPr/>
          <p:nvPr/>
        </p:nvCxnSpPr>
        <p:spPr>
          <a:xfrm>
            <a:off x="4139952" y="70115"/>
            <a:ext cx="0" cy="2376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9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286275" y="260648"/>
            <a:ext cx="4980851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 = root, *prev;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root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root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prev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if( p-&gt;data &gt;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p-&gt;left 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 if( p-&gt;data &lt;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p-&gt;right;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prev-&gt;data &gt;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prev-&gt;left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prev-&gt;right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8762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0922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84750094-208C-4245-834B-71D387B43A1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020272" y="140871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6FE716-6D35-41FB-AA8B-901ECB35196E}"/>
              </a:ext>
            </a:extLst>
          </p:cNvPr>
          <p:cNvSpPr/>
          <p:nvPr/>
        </p:nvSpPr>
        <p:spPr>
          <a:xfrm>
            <a:off x="7020272" y="1700808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95AD8D-D5AA-4804-8162-8088D34D7C34}"/>
              </a:ext>
            </a:extLst>
          </p:cNvPr>
          <p:cNvSpPr/>
          <p:nvPr/>
        </p:nvSpPr>
        <p:spPr>
          <a:xfrm>
            <a:off x="7020272" y="1988840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C80742-07BB-4C72-8123-B98368840107}"/>
              </a:ext>
            </a:extLst>
          </p:cNvPr>
          <p:cNvSpPr/>
          <p:nvPr/>
        </p:nvSpPr>
        <p:spPr>
          <a:xfrm>
            <a:off x="7020272" y="2276872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CF82D-3E24-494E-A3F1-5E6D542785D5}"/>
              </a:ext>
            </a:extLst>
          </p:cNvPr>
          <p:cNvSpPr/>
          <p:nvPr/>
        </p:nvSpPr>
        <p:spPr>
          <a:xfrm>
            <a:off x="5796136" y="2852936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6E4D4-9E5E-4CD7-B068-22BED7B699C2}"/>
              </a:ext>
            </a:extLst>
          </p:cNvPr>
          <p:cNvSpPr/>
          <p:nvPr/>
        </p:nvSpPr>
        <p:spPr>
          <a:xfrm>
            <a:off x="5796136" y="3140968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84454-BFCA-4140-8A74-B70F734D321E}"/>
              </a:ext>
            </a:extLst>
          </p:cNvPr>
          <p:cNvSpPr/>
          <p:nvPr/>
        </p:nvSpPr>
        <p:spPr>
          <a:xfrm>
            <a:off x="5796136" y="3429000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D54E6-4559-4D3C-AE3C-1758CFD2179C}"/>
              </a:ext>
            </a:extLst>
          </p:cNvPr>
          <p:cNvSpPr txBox="1"/>
          <p:nvPr/>
        </p:nvSpPr>
        <p:spPr>
          <a:xfrm>
            <a:off x="5718043" y="15567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394B20-20C4-417F-9206-2CC4C265C28C}"/>
              </a:ext>
            </a:extLst>
          </p:cNvPr>
          <p:cNvSpPr/>
          <p:nvPr/>
        </p:nvSpPr>
        <p:spPr>
          <a:xfrm>
            <a:off x="5934067" y="195690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F9215EE2-3895-425A-AA31-972019EE72AE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5862059" y="252890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62EB48-348A-444B-8AA9-D45A7EDBD9E6}"/>
              </a:ext>
            </a:extLst>
          </p:cNvPr>
          <p:cNvSpPr txBox="1"/>
          <p:nvPr/>
        </p:nvSpPr>
        <p:spPr>
          <a:xfrm>
            <a:off x="77064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1EC79-8B53-406F-B131-8BF29500606B}"/>
              </a:ext>
            </a:extLst>
          </p:cNvPr>
          <p:cNvSpPr/>
          <p:nvPr/>
        </p:nvSpPr>
        <p:spPr>
          <a:xfrm>
            <a:off x="79224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BCA96-CD9C-4138-B241-FAF489E657B9}"/>
              </a:ext>
            </a:extLst>
          </p:cNvPr>
          <p:cNvSpPr txBox="1"/>
          <p:nvPr/>
        </p:nvSpPr>
        <p:spPr>
          <a:xfrm>
            <a:off x="8388424" y="43660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8F2AB5-33E8-4B9A-B440-B75AF3CAB739}"/>
              </a:ext>
            </a:extLst>
          </p:cNvPr>
          <p:cNvSpPr/>
          <p:nvPr/>
        </p:nvSpPr>
        <p:spPr>
          <a:xfrm>
            <a:off x="8604448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6B8A0A19-DE97-497A-8C95-72EABE95D393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rot="5400000">
            <a:off x="7505347" y="1103655"/>
            <a:ext cx="544126" cy="65018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96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216964" y="-1655991"/>
            <a:ext cx="4980851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*p = root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*prev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if( root == 0 )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root = temp;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prev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if( p-&gt;data &gt;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p-&gt;left 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 if( p-&gt;data &lt;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p-&gt;right;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if( prev-&gt;data &gt; data )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prev-&gt;left = temp;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prev-&gt;right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68762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0922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84750094-208C-4245-834B-71D387B43A1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020272" y="140871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6FE716-6D35-41FB-AA8B-901ECB35196E}"/>
              </a:ext>
            </a:extLst>
          </p:cNvPr>
          <p:cNvSpPr/>
          <p:nvPr/>
        </p:nvSpPr>
        <p:spPr>
          <a:xfrm>
            <a:off x="7020272" y="1700808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95AD8D-D5AA-4804-8162-8088D34D7C34}"/>
              </a:ext>
            </a:extLst>
          </p:cNvPr>
          <p:cNvSpPr/>
          <p:nvPr/>
        </p:nvSpPr>
        <p:spPr>
          <a:xfrm>
            <a:off x="7020272" y="1988840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C80742-07BB-4C72-8123-B98368840107}"/>
              </a:ext>
            </a:extLst>
          </p:cNvPr>
          <p:cNvSpPr/>
          <p:nvPr/>
        </p:nvSpPr>
        <p:spPr>
          <a:xfrm>
            <a:off x="7020272" y="2276872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CF82D-3E24-494E-A3F1-5E6D542785D5}"/>
              </a:ext>
            </a:extLst>
          </p:cNvPr>
          <p:cNvSpPr/>
          <p:nvPr/>
        </p:nvSpPr>
        <p:spPr>
          <a:xfrm>
            <a:off x="5796136" y="2852936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6E4D4-9E5E-4CD7-B068-22BED7B699C2}"/>
              </a:ext>
            </a:extLst>
          </p:cNvPr>
          <p:cNvSpPr/>
          <p:nvPr/>
        </p:nvSpPr>
        <p:spPr>
          <a:xfrm>
            <a:off x="5796136" y="3140968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84454-BFCA-4140-8A74-B70F734D321E}"/>
              </a:ext>
            </a:extLst>
          </p:cNvPr>
          <p:cNvSpPr/>
          <p:nvPr/>
        </p:nvSpPr>
        <p:spPr>
          <a:xfrm>
            <a:off x="5796136" y="3429000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D54E6-4559-4D3C-AE3C-1758CFD2179C}"/>
              </a:ext>
            </a:extLst>
          </p:cNvPr>
          <p:cNvSpPr txBox="1"/>
          <p:nvPr/>
        </p:nvSpPr>
        <p:spPr>
          <a:xfrm>
            <a:off x="5718043" y="15567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394B20-20C4-417F-9206-2CC4C265C28C}"/>
              </a:ext>
            </a:extLst>
          </p:cNvPr>
          <p:cNvSpPr/>
          <p:nvPr/>
        </p:nvSpPr>
        <p:spPr>
          <a:xfrm>
            <a:off x="5934067" y="195690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F9215EE2-3895-425A-AA31-972019EE72AE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5862059" y="2528900"/>
            <a:ext cx="576064" cy="7200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62EB48-348A-444B-8AA9-D45A7EDBD9E6}"/>
              </a:ext>
            </a:extLst>
          </p:cNvPr>
          <p:cNvSpPr txBox="1"/>
          <p:nvPr/>
        </p:nvSpPr>
        <p:spPr>
          <a:xfrm>
            <a:off x="770645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prev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1EC79-8B53-406F-B131-8BF29500606B}"/>
              </a:ext>
            </a:extLst>
          </p:cNvPr>
          <p:cNvSpPr/>
          <p:nvPr/>
        </p:nvSpPr>
        <p:spPr>
          <a:xfrm>
            <a:off x="792248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BCA96-CD9C-4138-B241-FAF489E657B9}"/>
              </a:ext>
            </a:extLst>
          </p:cNvPr>
          <p:cNvSpPr txBox="1"/>
          <p:nvPr/>
        </p:nvSpPr>
        <p:spPr>
          <a:xfrm>
            <a:off x="8388424" y="43660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8F2AB5-33E8-4B9A-B440-B75AF3CAB739}"/>
              </a:ext>
            </a:extLst>
          </p:cNvPr>
          <p:cNvSpPr/>
          <p:nvPr/>
        </p:nvSpPr>
        <p:spPr>
          <a:xfrm>
            <a:off x="8604448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6B8A0A19-DE97-497A-8C95-72EABE95D393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rot="5400000">
            <a:off x="7505347" y="1103655"/>
            <a:ext cx="544126" cy="65018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230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268387" y="116632"/>
            <a:ext cx="512191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**p = &amp;root;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data;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while(*p)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if( (*p)-&gt;data &gt;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&amp;(*p)-&gt;left 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 if( (*p)-&gt;data &lt;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p = &amp;(*p)-&gt;right;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*p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03373-34E4-4F76-9192-97D141016989}"/>
              </a:ext>
            </a:extLst>
          </p:cNvPr>
          <p:cNvSpPr txBox="1"/>
          <p:nvPr/>
        </p:nvSpPr>
        <p:spPr>
          <a:xfrm>
            <a:off x="7236296" y="4366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F93335-8E94-4267-A2C0-177D4753473A}"/>
              </a:ext>
            </a:extLst>
          </p:cNvPr>
          <p:cNvSpPr/>
          <p:nvPr/>
        </p:nvSpPr>
        <p:spPr>
          <a:xfrm>
            <a:off x="7452320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6FE716-6D35-41FB-AA8B-901ECB35196E}"/>
              </a:ext>
            </a:extLst>
          </p:cNvPr>
          <p:cNvSpPr/>
          <p:nvPr/>
        </p:nvSpPr>
        <p:spPr>
          <a:xfrm>
            <a:off x="7092280" y="1556792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95AD8D-D5AA-4804-8162-8088D34D7C34}"/>
              </a:ext>
            </a:extLst>
          </p:cNvPr>
          <p:cNvSpPr/>
          <p:nvPr/>
        </p:nvSpPr>
        <p:spPr>
          <a:xfrm>
            <a:off x="7092280" y="1844824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C80742-07BB-4C72-8123-B98368840107}"/>
              </a:ext>
            </a:extLst>
          </p:cNvPr>
          <p:cNvSpPr/>
          <p:nvPr/>
        </p:nvSpPr>
        <p:spPr>
          <a:xfrm>
            <a:off x="7092280" y="2132856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CF82D-3E24-494E-A3F1-5E6D542785D5}"/>
              </a:ext>
            </a:extLst>
          </p:cNvPr>
          <p:cNvSpPr/>
          <p:nvPr/>
        </p:nvSpPr>
        <p:spPr>
          <a:xfrm>
            <a:off x="5965393" y="2721223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A6E4D4-9E5E-4CD7-B068-22BED7B699C2}"/>
              </a:ext>
            </a:extLst>
          </p:cNvPr>
          <p:cNvSpPr/>
          <p:nvPr/>
        </p:nvSpPr>
        <p:spPr>
          <a:xfrm>
            <a:off x="5965393" y="3009255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384454-BFCA-4140-8A74-B70F734D321E}"/>
              </a:ext>
            </a:extLst>
          </p:cNvPr>
          <p:cNvSpPr/>
          <p:nvPr/>
        </p:nvSpPr>
        <p:spPr>
          <a:xfrm>
            <a:off x="5965393" y="3297287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D54E6-4559-4D3C-AE3C-1758CFD2179C}"/>
              </a:ext>
            </a:extLst>
          </p:cNvPr>
          <p:cNvSpPr txBox="1"/>
          <p:nvPr/>
        </p:nvSpPr>
        <p:spPr>
          <a:xfrm>
            <a:off x="5482920" y="120290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394B20-20C4-417F-9206-2CC4C265C28C}"/>
              </a:ext>
            </a:extLst>
          </p:cNvPr>
          <p:cNvSpPr/>
          <p:nvPr/>
        </p:nvSpPr>
        <p:spPr>
          <a:xfrm>
            <a:off x="5698944" y="1603014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F9215EE2-3895-425A-AA31-972019EE72AE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rot="16200000" flipH="1">
            <a:off x="5739083" y="2062864"/>
            <a:ext cx="798239" cy="5184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DBCA96-CD9C-4138-B241-FAF489E657B9}"/>
              </a:ext>
            </a:extLst>
          </p:cNvPr>
          <p:cNvSpPr txBox="1"/>
          <p:nvPr/>
        </p:nvSpPr>
        <p:spPr>
          <a:xfrm>
            <a:off x="8748464" y="43660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8F2AB5-33E8-4B9A-B440-B75AF3CAB739}"/>
              </a:ext>
            </a:extLst>
          </p:cNvPr>
          <p:cNvSpPr/>
          <p:nvPr/>
        </p:nvSpPr>
        <p:spPr>
          <a:xfrm>
            <a:off x="8748464" y="836712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7232AB6-EDA7-4103-A658-0E35955AC57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7884368" y="996696"/>
            <a:ext cx="864096" cy="84812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AEC219D-4AE9-4282-99DD-A483AA236A3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7378279" y="1302731"/>
            <a:ext cx="400110" cy="1080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BC1A8EA6-6E9B-4A1D-B028-DB65539C40C2}"/>
              </a:ext>
            </a:extLst>
          </p:cNvPr>
          <p:cNvCxnSpPr>
            <a:cxnSpLocks/>
            <a:stCxn id="15" idx="1"/>
            <a:endCxn id="17" idx="0"/>
          </p:cNvCxnSpPr>
          <p:nvPr/>
        </p:nvCxnSpPr>
        <p:spPr>
          <a:xfrm rot="10800000" flipV="1">
            <a:off x="6397442" y="1988839"/>
            <a:ext cx="694839" cy="73238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12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C0212DA-BFB2-4664-90C9-826A5439960C}"/>
              </a:ext>
            </a:extLst>
          </p:cNvPr>
          <p:cNvSpPr txBox="1"/>
          <p:nvPr/>
        </p:nvSpPr>
        <p:spPr>
          <a:xfrm>
            <a:off x="251520" y="-819472"/>
            <a:ext cx="1034129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struct page * __rb_insert_page_cache(struct inode * inode,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   unsigned long offset,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   struct rb_node * node)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** p = &amp;inode-&gt;i_rb_page_cache.rb_node;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 parent = NULL;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page * page;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while (*p)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parent = *p;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page = rb_entry(parent, struct page, rb_page_cache);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 (offset &lt; page-&gt;offset)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 = &amp;(*p)-&gt;rb_left;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else if (offset &gt; page-&gt;offset)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 = &amp;(*p)-&gt;rb_right;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return page;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rb_link_node(node, parent, p); // *p =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NULL;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43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5CC3E-A576-4BB3-ACBE-4D8DB3D81017}"/>
              </a:ext>
            </a:extLst>
          </p:cNvPr>
          <p:cNvSpPr txBox="1"/>
          <p:nvPr/>
        </p:nvSpPr>
        <p:spPr>
          <a:xfrm>
            <a:off x="-19670" y="130831"/>
            <a:ext cx="41344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6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77D0B-4EF9-42CC-97F1-C8E32F2ABF5A}"/>
              </a:ext>
            </a:extLst>
          </p:cNvPr>
          <p:cNvSpPr txBox="1"/>
          <p:nvPr/>
        </p:nvSpPr>
        <p:spPr>
          <a:xfrm>
            <a:off x="395536" y="2708920"/>
            <a:ext cx="58272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__fill( NODE *temp, int *a, int *n)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temp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return;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__fill( temp-&gt;left, a, n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a[(*n)++] = temp-&gt;data;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__fill( temp-&gt;right, a, n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C5ED5-44B2-485A-9853-FA047CAA14B8}"/>
              </a:ext>
            </a:extLst>
          </p:cNvPr>
          <p:cNvCxnSpPr/>
          <p:nvPr/>
        </p:nvCxnSpPr>
        <p:spPr>
          <a:xfrm>
            <a:off x="323528" y="116632"/>
            <a:ext cx="0" cy="2376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B2B67D-64B8-4E06-A29A-B3D9961A06C7}"/>
              </a:ext>
            </a:extLst>
          </p:cNvPr>
          <p:cNvSpPr/>
          <p:nvPr/>
        </p:nvSpPr>
        <p:spPr>
          <a:xfrm>
            <a:off x="4355976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72F787-A36A-49DF-856C-A4784AA386CA}"/>
              </a:ext>
            </a:extLst>
          </p:cNvPr>
          <p:cNvSpPr/>
          <p:nvPr/>
        </p:nvSpPr>
        <p:spPr>
          <a:xfrm>
            <a:off x="4788024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C96F37-EFAF-42CD-9F40-1005E9712323}"/>
              </a:ext>
            </a:extLst>
          </p:cNvPr>
          <p:cNvSpPr/>
          <p:nvPr/>
        </p:nvSpPr>
        <p:spPr>
          <a:xfrm>
            <a:off x="5220072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120250-2906-440E-AFB7-B3BE2C0C103B}"/>
              </a:ext>
            </a:extLst>
          </p:cNvPr>
          <p:cNvSpPr/>
          <p:nvPr/>
        </p:nvSpPr>
        <p:spPr>
          <a:xfrm>
            <a:off x="5652120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D2F62B-A71A-46AF-822F-5EEB6EADA1E6}"/>
              </a:ext>
            </a:extLst>
          </p:cNvPr>
          <p:cNvSpPr/>
          <p:nvPr/>
        </p:nvSpPr>
        <p:spPr>
          <a:xfrm>
            <a:off x="6084168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B0DC9A-9CA2-4251-BC86-B3AA4467D0F8}"/>
              </a:ext>
            </a:extLst>
          </p:cNvPr>
          <p:cNvSpPr/>
          <p:nvPr/>
        </p:nvSpPr>
        <p:spPr>
          <a:xfrm>
            <a:off x="6516216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274368-B6E1-4A33-AC8C-795009019856}"/>
              </a:ext>
            </a:extLst>
          </p:cNvPr>
          <p:cNvSpPr/>
          <p:nvPr/>
        </p:nvSpPr>
        <p:spPr>
          <a:xfrm>
            <a:off x="6948264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0C941B-CACA-422E-8601-B5F727EA578F}"/>
              </a:ext>
            </a:extLst>
          </p:cNvPr>
          <p:cNvSpPr/>
          <p:nvPr/>
        </p:nvSpPr>
        <p:spPr>
          <a:xfrm>
            <a:off x="4355976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A133B5-81D1-4BA2-AC95-D8FA9E93C464}"/>
              </a:ext>
            </a:extLst>
          </p:cNvPr>
          <p:cNvSpPr/>
          <p:nvPr/>
        </p:nvSpPr>
        <p:spPr>
          <a:xfrm>
            <a:off x="4788024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6062-87EF-4796-97EC-E8471F51E82E}"/>
              </a:ext>
            </a:extLst>
          </p:cNvPr>
          <p:cNvSpPr/>
          <p:nvPr/>
        </p:nvSpPr>
        <p:spPr>
          <a:xfrm>
            <a:off x="5220072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481E74-D49A-41A8-AF60-0CE0C39BA999}"/>
              </a:ext>
            </a:extLst>
          </p:cNvPr>
          <p:cNvSpPr/>
          <p:nvPr/>
        </p:nvSpPr>
        <p:spPr>
          <a:xfrm>
            <a:off x="5652120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F846B-7718-4BEB-9C6A-405B72C7D873}"/>
              </a:ext>
            </a:extLst>
          </p:cNvPr>
          <p:cNvSpPr/>
          <p:nvPr/>
        </p:nvSpPr>
        <p:spPr>
          <a:xfrm>
            <a:off x="6084168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568304-84DA-4F5A-9A2C-B6BC0ACE9854}"/>
              </a:ext>
            </a:extLst>
          </p:cNvPr>
          <p:cNvSpPr/>
          <p:nvPr/>
        </p:nvSpPr>
        <p:spPr>
          <a:xfrm>
            <a:off x="6516216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93B49-2CD0-4E3D-A145-86018B300BB8}"/>
              </a:ext>
            </a:extLst>
          </p:cNvPr>
          <p:cNvSpPr/>
          <p:nvPr/>
        </p:nvSpPr>
        <p:spPr>
          <a:xfrm>
            <a:off x="6948264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BA458-76D7-4229-8B24-DCD92142A7FC}"/>
              </a:ext>
            </a:extLst>
          </p:cNvPr>
          <p:cNvSpPr txBox="1"/>
          <p:nvPr/>
        </p:nvSpPr>
        <p:spPr>
          <a:xfrm>
            <a:off x="4005089" y="7647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75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5CC3E-A576-4BB3-ACBE-4D8DB3D81017}"/>
              </a:ext>
            </a:extLst>
          </p:cNvPr>
          <p:cNvSpPr txBox="1"/>
          <p:nvPr/>
        </p:nvSpPr>
        <p:spPr>
          <a:xfrm>
            <a:off x="-154533" y="20489"/>
            <a:ext cx="41344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6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77D0B-4EF9-42CC-97F1-C8E32F2ABF5A}"/>
              </a:ext>
            </a:extLst>
          </p:cNvPr>
          <p:cNvSpPr txBox="1"/>
          <p:nvPr/>
        </p:nvSpPr>
        <p:spPr>
          <a:xfrm>
            <a:off x="4457993" y="1640125"/>
            <a:ext cx="59683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NODE* __bal(int *a, int *n)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mid = n/2;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if( n&lt;1 )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temp=malloc(sizeof(NODE));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temp-&gt;data = a[mid];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temp-&gt;left = __bal(a,mid);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temp-&gt;right = __bal(a+mid+1,n-mid-1);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C5ED5-44B2-485A-9853-FA047CAA14B8}"/>
              </a:ext>
            </a:extLst>
          </p:cNvPr>
          <p:cNvCxnSpPr/>
          <p:nvPr/>
        </p:nvCxnSpPr>
        <p:spPr>
          <a:xfrm>
            <a:off x="323528" y="116632"/>
            <a:ext cx="0" cy="2376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B2B67D-64B8-4E06-A29A-B3D9961A06C7}"/>
              </a:ext>
            </a:extLst>
          </p:cNvPr>
          <p:cNvSpPr/>
          <p:nvPr/>
        </p:nvSpPr>
        <p:spPr>
          <a:xfrm>
            <a:off x="4355976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72F787-A36A-49DF-856C-A4784AA386CA}"/>
              </a:ext>
            </a:extLst>
          </p:cNvPr>
          <p:cNvSpPr/>
          <p:nvPr/>
        </p:nvSpPr>
        <p:spPr>
          <a:xfrm>
            <a:off x="4788024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C96F37-EFAF-42CD-9F40-1005E9712323}"/>
              </a:ext>
            </a:extLst>
          </p:cNvPr>
          <p:cNvSpPr/>
          <p:nvPr/>
        </p:nvSpPr>
        <p:spPr>
          <a:xfrm>
            <a:off x="5220072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120250-2906-440E-AFB7-B3BE2C0C103B}"/>
              </a:ext>
            </a:extLst>
          </p:cNvPr>
          <p:cNvSpPr/>
          <p:nvPr/>
        </p:nvSpPr>
        <p:spPr>
          <a:xfrm>
            <a:off x="5652120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D2F62B-A71A-46AF-822F-5EEB6EADA1E6}"/>
              </a:ext>
            </a:extLst>
          </p:cNvPr>
          <p:cNvSpPr/>
          <p:nvPr/>
        </p:nvSpPr>
        <p:spPr>
          <a:xfrm>
            <a:off x="6084168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B0DC9A-9CA2-4251-BC86-B3AA4467D0F8}"/>
              </a:ext>
            </a:extLst>
          </p:cNvPr>
          <p:cNvSpPr/>
          <p:nvPr/>
        </p:nvSpPr>
        <p:spPr>
          <a:xfrm>
            <a:off x="6516216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274368-B6E1-4A33-AC8C-795009019856}"/>
              </a:ext>
            </a:extLst>
          </p:cNvPr>
          <p:cNvSpPr/>
          <p:nvPr/>
        </p:nvSpPr>
        <p:spPr>
          <a:xfrm>
            <a:off x="6948264" y="332656"/>
            <a:ext cx="432048" cy="432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0C941B-CACA-422E-8601-B5F727EA578F}"/>
              </a:ext>
            </a:extLst>
          </p:cNvPr>
          <p:cNvSpPr/>
          <p:nvPr/>
        </p:nvSpPr>
        <p:spPr>
          <a:xfrm>
            <a:off x="4355976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A133B5-81D1-4BA2-AC95-D8FA9E93C464}"/>
              </a:ext>
            </a:extLst>
          </p:cNvPr>
          <p:cNvSpPr/>
          <p:nvPr/>
        </p:nvSpPr>
        <p:spPr>
          <a:xfrm>
            <a:off x="4788024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6062-87EF-4796-97EC-E8471F51E82E}"/>
              </a:ext>
            </a:extLst>
          </p:cNvPr>
          <p:cNvSpPr/>
          <p:nvPr/>
        </p:nvSpPr>
        <p:spPr>
          <a:xfrm>
            <a:off x="5220072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481E74-D49A-41A8-AF60-0CE0C39BA999}"/>
              </a:ext>
            </a:extLst>
          </p:cNvPr>
          <p:cNvSpPr/>
          <p:nvPr/>
        </p:nvSpPr>
        <p:spPr>
          <a:xfrm>
            <a:off x="5652120" y="76470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F846B-7718-4BEB-9C6A-405B72C7D873}"/>
              </a:ext>
            </a:extLst>
          </p:cNvPr>
          <p:cNvSpPr/>
          <p:nvPr/>
        </p:nvSpPr>
        <p:spPr>
          <a:xfrm>
            <a:off x="6084168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568304-84DA-4F5A-9A2C-B6BC0ACE9854}"/>
              </a:ext>
            </a:extLst>
          </p:cNvPr>
          <p:cNvSpPr/>
          <p:nvPr/>
        </p:nvSpPr>
        <p:spPr>
          <a:xfrm>
            <a:off x="6516216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93B49-2CD0-4E3D-A145-86018B300BB8}"/>
              </a:ext>
            </a:extLst>
          </p:cNvPr>
          <p:cNvSpPr/>
          <p:nvPr/>
        </p:nvSpPr>
        <p:spPr>
          <a:xfrm>
            <a:off x="6948264" y="76470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BA458-76D7-4229-8B24-DCD92142A7FC}"/>
              </a:ext>
            </a:extLst>
          </p:cNvPr>
          <p:cNvSpPr txBox="1"/>
          <p:nvPr/>
        </p:nvSpPr>
        <p:spPr>
          <a:xfrm>
            <a:off x="4005089" y="7647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FA5E6B-40DA-4352-8B1E-DDDEC54EB7B2}"/>
              </a:ext>
            </a:extLst>
          </p:cNvPr>
          <p:cNvSpPr/>
          <p:nvPr/>
        </p:nvSpPr>
        <p:spPr>
          <a:xfrm>
            <a:off x="1403648" y="3429000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26DB71-7ACC-4521-BF9A-0257F977F316}"/>
              </a:ext>
            </a:extLst>
          </p:cNvPr>
          <p:cNvSpPr/>
          <p:nvPr/>
        </p:nvSpPr>
        <p:spPr>
          <a:xfrm>
            <a:off x="1403648" y="3717032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CD26D1-4B4C-4BD0-B4CC-28BB90396134}"/>
              </a:ext>
            </a:extLst>
          </p:cNvPr>
          <p:cNvSpPr/>
          <p:nvPr/>
        </p:nvSpPr>
        <p:spPr>
          <a:xfrm>
            <a:off x="1403648" y="4005064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18FEEE-8D15-4EFD-8CB7-A06D4A181A06}"/>
              </a:ext>
            </a:extLst>
          </p:cNvPr>
          <p:cNvSpPr txBox="1"/>
          <p:nvPr/>
        </p:nvSpPr>
        <p:spPr>
          <a:xfrm>
            <a:off x="993183" y="227072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279FFA-C532-438F-97A3-4C19C7881B88}"/>
              </a:ext>
            </a:extLst>
          </p:cNvPr>
          <p:cNvSpPr/>
          <p:nvPr/>
        </p:nvSpPr>
        <p:spPr>
          <a:xfrm>
            <a:off x="1209207" y="2670831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00D262FB-2006-4406-AD75-CE772B013A94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1393362" y="2986665"/>
            <a:ext cx="438199" cy="4464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118295-44BD-4894-B582-E8A533617C8C}"/>
              </a:ext>
            </a:extLst>
          </p:cNvPr>
          <p:cNvSpPr/>
          <p:nvPr/>
        </p:nvSpPr>
        <p:spPr>
          <a:xfrm>
            <a:off x="229889" y="4365104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B146C1-88C0-43A0-9138-F4803ED421C2}"/>
              </a:ext>
            </a:extLst>
          </p:cNvPr>
          <p:cNvSpPr/>
          <p:nvPr/>
        </p:nvSpPr>
        <p:spPr>
          <a:xfrm>
            <a:off x="229889" y="4653136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38EAFC-060A-4275-A247-9D87CAEBE5E6}"/>
              </a:ext>
            </a:extLst>
          </p:cNvPr>
          <p:cNvSpPr/>
          <p:nvPr/>
        </p:nvSpPr>
        <p:spPr>
          <a:xfrm>
            <a:off x="229889" y="4941168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72BF30-7788-44C7-A625-2C3301FB616B}"/>
              </a:ext>
            </a:extLst>
          </p:cNvPr>
          <p:cNvSpPr txBox="1"/>
          <p:nvPr/>
        </p:nvSpPr>
        <p:spPr>
          <a:xfrm>
            <a:off x="-180576" y="320682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4C1083-C323-45B0-8E43-CBE6F53A0FBC}"/>
              </a:ext>
            </a:extLst>
          </p:cNvPr>
          <p:cNvSpPr/>
          <p:nvPr/>
        </p:nvSpPr>
        <p:spPr>
          <a:xfrm>
            <a:off x="35448" y="3606935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5DAB60DB-E207-4DF4-B8EA-F6291E86EF94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 rot="16200000" flipH="1">
            <a:off x="219603" y="3922769"/>
            <a:ext cx="438199" cy="4464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CF06543-0EBD-4063-9BFF-C1D19CAF6182}"/>
              </a:ext>
            </a:extLst>
          </p:cNvPr>
          <p:cNvCxnSpPr>
            <a:cxnSpLocks/>
            <a:stCxn id="24" idx="1"/>
            <a:endCxn id="31" idx="3"/>
          </p:cNvCxnSpPr>
          <p:nvPr/>
        </p:nvCxnSpPr>
        <p:spPr>
          <a:xfrm rot="10800000" flipV="1">
            <a:off x="1093986" y="3861048"/>
            <a:ext cx="309663" cy="93610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43E50C-E0FF-4198-A90B-8C044333AA2A}"/>
              </a:ext>
            </a:extLst>
          </p:cNvPr>
          <p:cNvSpPr/>
          <p:nvPr/>
        </p:nvSpPr>
        <p:spPr>
          <a:xfrm>
            <a:off x="3090990" y="4437112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A5F540-DF53-4D99-94D1-46E9001D3150}"/>
              </a:ext>
            </a:extLst>
          </p:cNvPr>
          <p:cNvSpPr/>
          <p:nvPr/>
        </p:nvSpPr>
        <p:spPr>
          <a:xfrm>
            <a:off x="3090990" y="4725144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F6C77F-3AE2-4FB3-A3DC-6038ABE27159}"/>
              </a:ext>
            </a:extLst>
          </p:cNvPr>
          <p:cNvSpPr/>
          <p:nvPr/>
        </p:nvSpPr>
        <p:spPr>
          <a:xfrm>
            <a:off x="3090990" y="5013176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B534BD-B259-4DA8-BEDE-3498F294474C}"/>
              </a:ext>
            </a:extLst>
          </p:cNvPr>
          <p:cNvSpPr txBox="1"/>
          <p:nvPr/>
        </p:nvSpPr>
        <p:spPr>
          <a:xfrm>
            <a:off x="2680525" y="327883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39BC17-5D85-40FC-A164-A83D58CBA19C}"/>
              </a:ext>
            </a:extLst>
          </p:cNvPr>
          <p:cNvSpPr/>
          <p:nvPr/>
        </p:nvSpPr>
        <p:spPr>
          <a:xfrm>
            <a:off x="2896549" y="3678943"/>
            <a:ext cx="360040" cy="3199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AC4E5FFD-9974-4D46-A2F0-1D7704E2429D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rot="16200000" flipH="1">
            <a:off x="3080704" y="3994777"/>
            <a:ext cx="438199" cy="4464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37A7E29D-4019-41F8-A066-70E7F15A5E3F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>
            <a:off x="2267744" y="4149080"/>
            <a:ext cx="823246" cy="72008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B458F4-BB7A-4793-9352-D40EF5E73886}"/>
              </a:ext>
            </a:extLst>
          </p:cNvPr>
          <p:cNvSpPr/>
          <p:nvPr/>
        </p:nvSpPr>
        <p:spPr>
          <a:xfrm>
            <a:off x="-828648" y="5254327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4B4981-3BC1-4F1A-A8FE-E713CB1C0873}"/>
              </a:ext>
            </a:extLst>
          </p:cNvPr>
          <p:cNvSpPr/>
          <p:nvPr/>
        </p:nvSpPr>
        <p:spPr>
          <a:xfrm>
            <a:off x="-828648" y="5542359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839D5A-DC03-4825-9B92-4504B81353CB}"/>
              </a:ext>
            </a:extLst>
          </p:cNvPr>
          <p:cNvSpPr/>
          <p:nvPr/>
        </p:nvSpPr>
        <p:spPr>
          <a:xfrm>
            <a:off x="-828648" y="5830391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4DA943-912F-4AF0-AF7D-09259725B92A}"/>
              </a:ext>
            </a:extLst>
          </p:cNvPr>
          <p:cNvSpPr/>
          <p:nvPr/>
        </p:nvSpPr>
        <p:spPr>
          <a:xfrm>
            <a:off x="1317161" y="5275907"/>
            <a:ext cx="864096" cy="28803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DB4B03-D9D8-4C77-B099-2DD52DBA8000}"/>
              </a:ext>
            </a:extLst>
          </p:cNvPr>
          <p:cNvSpPr/>
          <p:nvPr/>
        </p:nvSpPr>
        <p:spPr>
          <a:xfrm>
            <a:off x="1317161" y="5563939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C32E91-272A-4BC1-BF68-9766991B88EC}"/>
              </a:ext>
            </a:extLst>
          </p:cNvPr>
          <p:cNvSpPr/>
          <p:nvPr/>
        </p:nvSpPr>
        <p:spPr>
          <a:xfrm>
            <a:off x="1317161" y="5851971"/>
            <a:ext cx="864096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559EE29F-A453-4495-B01C-BCEF31F6A19D}"/>
              </a:ext>
            </a:extLst>
          </p:cNvPr>
          <p:cNvCxnSpPr>
            <a:cxnSpLocks/>
            <a:stCxn id="31" idx="1"/>
            <a:endCxn id="47" idx="0"/>
          </p:cNvCxnSpPr>
          <p:nvPr/>
        </p:nvCxnSpPr>
        <p:spPr>
          <a:xfrm rot="10800000" flipV="1">
            <a:off x="-396599" y="4797151"/>
            <a:ext cx="626489" cy="45717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E02DF3C6-73A3-4B76-8D44-764ACD7A6E61}"/>
              </a:ext>
            </a:extLst>
          </p:cNvPr>
          <p:cNvCxnSpPr>
            <a:cxnSpLocks/>
            <a:stCxn id="32" idx="3"/>
            <a:endCxn id="50" idx="0"/>
          </p:cNvCxnSpPr>
          <p:nvPr/>
        </p:nvCxnSpPr>
        <p:spPr>
          <a:xfrm>
            <a:off x="1093985" y="5085184"/>
            <a:ext cx="655224" cy="19072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64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D3539D-57C0-49CC-BE41-B21CC8A4552A}"/>
              </a:ext>
            </a:extLst>
          </p:cNvPr>
          <p:cNvSpPr txBox="1"/>
          <p:nvPr/>
        </p:nvSpPr>
        <p:spPr>
          <a:xfrm>
            <a:off x="899592" y="404664"/>
            <a:ext cx="21595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AVL tree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2-3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2-3-4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 tree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B+ Tree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B* Tree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Red Black 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A7936-CAD5-40B2-83D6-C1E197620325}"/>
              </a:ext>
            </a:extLst>
          </p:cNvPr>
          <p:cNvSpPr txBox="1"/>
          <p:nvPr/>
        </p:nvSpPr>
        <p:spPr>
          <a:xfrm>
            <a:off x="3779912" y="40466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위키피디아</a:t>
            </a:r>
          </a:p>
        </p:txBody>
      </p:sp>
    </p:spTree>
    <p:extLst>
      <p:ext uri="{BB962C8B-B14F-4D97-AF65-F5344CB8AC3E}">
        <p14:creationId xmlns:p14="http://schemas.microsoft.com/office/powerpoint/2010/main" val="3479789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DBA86F3-7722-4077-A485-6810C1EA5382}"/>
              </a:ext>
            </a:extLst>
          </p:cNvPr>
          <p:cNvSpPr/>
          <p:nvPr/>
        </p:nvSpPr>
        <p:spPr>
          <a:xfrm>
            <a:off x="467544" y="26064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6E875-26F6-487D-B883-E4C64B7E060B}"/>
              </a:ext>
            </a:extLst>
          </p:cNvPr>
          <p:cNvSpPr txBox="1"/>
          <p:nvPr/>
        </p:nvSpPr>
        <p:spPr>
          <a:xfrm>
            <a:off x="3923928" y="26064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 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삽입 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새로운 노드는 빨강이다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47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DBA86F3-7722-4077-A485-6810C1EA5382}"/>
              </a:ext>
            </a:extLst>
          </p:cNvPr>
          <p:cNvSpPr/>
          <p:nvPr/>
        </p:nvSpPr>
        <p:spPr>
          <a:xfrm>
            <a:off x="467544" y="26064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6E875-26F6-487D-B883-E4C64B7E060B}"/>
              </a:ext>
            </a:extLst>
          </p:cNvPr>
          <p:cNvSpPr txBox="1"/>
          <p:nvPr/>
        </p:nvSpPr>
        <p:spPr>
          <a:xfrm>
            <a:off x="3923928" y="260648"/>
            <a:ext cx="444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 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삽입 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노드는 언제나 검정이다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새로운 노드는 빨강이다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7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insert_data( 2 );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652120" y="249289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8100392" y="250970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8532440" y="250970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446432" y="21496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084168" y="2692649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6690133" y="247662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7122181" y="247662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7554229" y="269264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56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DBA86F3-7722-4077-A485-6810C1EA5382}"/>
              </a:ext>
            </a:extLst>
          </p:cNvPr>
          <p:cNvSpPr/>
          <p:nvPr/>
        </p:nvSpPr>
        <p:spPr>
          <a:xfrm>
            <a:off x="467544" y="26064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6E875-26F6-487D-B883-E4C64B7E060B}"/>
              </a:ext>
            </a:extLst>
          </p:cNvPr>
          <p:cNvSpPr txBox="1"/>
          <p:nvPr/>
        </p:nvSpPr>
        <p:spPr>
          <a:xfrm>
            <a:off x="3923928" y="260648"/>
            <a:ext cx="444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 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삽입 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노드는 언제나 검정이다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새로운 노드는 빨강이다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DA3B99-704D-46A3-9A0D-DDED2C82B74F}"/>
              </a:ext>
            </a:extLst>
          </p:cNvPr>
          <p:cNvSpPr/>
          <p:nvPr/>
        </p:nvSpPr>
        <p:spPr>
          <a:xfrm>
            <a:off x="1115616" y="83671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B5F690-63D2-4339-BC4E-409735A7F343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836320" y="629424"/>
            <a:ext cx="495320" cy="207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31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DBA86F3-7722-4077-A485-6810C1EA5382}"/>
              </a:ext>
            </a:extLst>
          </p:cNvPr>
          <p:cNvSpPr/>
          <p:nvPr/>
        </p:nvSpPr>
        <p:spPr>
          <a:xfrm>
            <a:off x="467544" y="26064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6E875-26F6-487D-B883-E4C64B7E060B}"/>
              </a:ext>
            </a:extLst>
          </p:cNvPr>
          <p:cNvSpPr txBox="1"/>
          <p:nvPr/>
        </p:nvSpPr>
        <p:spPr>
          <a:xfrm>
            <a:off x="3923928" y="260648"/>
            <a:ext cx="444224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 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삽입 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노드는 언제나 검정이다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새로운 노드는 빨강이다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부모가 빨강이면 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parent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gparent =&gt; RED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rotate_left(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DA3B99-704D-46A3-9A0D-DDED2C82B74F}"/>
              </a:ext>
            </a:extLst>
          </p:cNvPr>
          <p:cNvSpPr/>
          <p:nvPr/>
        </p:nvSpPr>
        <p:spPr>
          <a:xfrm>
            <a:off x="1115616" y="83671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B5F690-63D2-4339-BC4E-409735A7F343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836320" y="629424"/>
            <a:ext cx="495320" cy="207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B39AFD0A-CA8B-407E-95D4-346C21125E62}"/>
              </a:ext>
            </a:extLst>
          </p:cNvPr>
          <p:cNvSpPr/>
          <p:nvPr/>
        </p:nvSpPr>
        <p:spPr>
          <a:xfrm>
            <a:off x="1763688" y="141277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BCA040-E1BB-4774-A5B7-085AF6E528CC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1484392" y="1205488"/>
            <a:ext cx="495320" cy="207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437B1E24-A348-44A9-9506-801A1DF1B75B}"/>
              </a:ext>
            </a:extLst>
          </p:cNvPr>
          <p:cNvSpPr/>
          <p:nvPr/>
        </p:nvSpPr>
        <p:spPr>
          <a:xfrm>
            <a:off x="530816" y="1980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3C42362-1E5F-45AD-8A6C-27585EE201B3}"/>
              </a:ext>
            </a:extLst>
          </p:cNvPr>
          <p:cNvSpPr/>
          <p:nvPr/>
        </p:nvSpPr>
        <p:spPr>
          <a:xfrm>
            <a:off x="1178888" y="255616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A3962D4-19C0-47AF-8B42-F3C3F1CBA99B}"/>
              </a:ext>
            </a:extLst>
          </p:cNvPr>
          <p:cNvCxnSpPr>
            <a:stCxn id="13" idx="5"/>
            <a:endCxn id="14" idx="0"/>
          </p:cNvCxnSpPr>
          <p:nvPr/>
        </p:nvCxnSpPr>
        <p:spPr>
          <a:xfrm>
            <a:off x="899592" y="2348880"/>
            <a:ext cx="495320" cy="207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77E33B-A6D9-4BA1-A1AA-95CBBB19061C}"/>
              </a:ext>
            </a:extLst>
          </p:cNvPr>
          <p:cNvSpPr/>
          <p:nvPr/>
        </p:nvSpPr>
        <p:spPr>
          <a:xfrm>
            <a:off x="1826960" y="313223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6CDF2A-FF15-402C-9875-8CF381BD6242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1547664" y="2924944"/>
            <a:ext cx="495320" cy="207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983AE5-9D42-4CB4-9FDA-4FD06575FB04}"/>
              </a:ext>
            </a:extLst>
          </p:cNvPr>
          <p:cNvSpPr txBox="1"/>
          <p:nvPr/>
        </p:nvSpPr>
        <p:spPr>
          <a:xfrm>
            <a:off x="2051720" y="27809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3AFA9-B62E-4EC8-B407-5E84CB9C1F78}"/>
              </a:ext>
            </a:extLst>
          </p:cNvPr>
          <p:cNvSpPr txBox="1"/>
          <p:nvPr/>
        </p:nvSpPr>
        <p:spPr>
          <a:xfrm>
            <a:off x="1420862" y="218046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C2EB5-532F-461F-B232-392E18979EFD}"/>
              </a:ext>
            </a:extLst>
          </p:cNvPr>
          <p:cNvSpPr txBox="1"/>
          <p:nvPr/>
        </p:nvSpPr>
        <p:spPr>
          <a:xfrm>
            <a:off x="276055" y="158246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E80235-E152-409E-95B9-B56E086AEEFF}"/>
              </a:ext>
            </a:extLst>
          </p:cNvPr>
          <p:cNvSpPr/>
          <p:nvPr/>
        </p:nvSpPr>
        <p:spPr>
          <a:xfrm>
            <a:off x="569930" y="5113695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525C8C-BCD9-4EA8-A338-490943E49AC6}"/>
              </a:ext>
            </a:extLst>
          </p:cNvPr>
          <p:cNvSpPr/>
          <p:nvPr/>
        </p:nvSpPr>
        <p:spPr>
          <a:xfrm>
            <a:off x="1162055" y="451168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1C41F8-192D-4F45-8CAF-E2735A64C8B7}"/>
              </a:ext>
            </a:extLst>
          </p:cNvPr>
          <p:cNvCxnSpPr>
            <a:cxnSpLocks/>
            <a:stCxn id="21" idx="0"/>
            <a:endCxn id="22" idx="3"/>
          </p:cNvCxnSpPr>
          <p:nvPr/>
        </p:nvCxnSpPr>
        <p:spPr>
          <a:xfrm flipV="1">
            <a:off x="785954" y="4880461"/>
            <a:ext cx="439373" cy="23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316A7A7-A18F-4404-8071-88F4216E3795}"/>
              </a:ext>
            </a:extLst>
          </p:cNvPr>
          <p:cNvSpPr/>
          <p:nvPr/>
        </p:nvSpPr>
        <p:spPr>
          <a:xfrm>
            <a:off x="1916440" y="509802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719806B-EB3F-4B3E-BD0E-70915C8C3863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1530831" y="4880461"/>
            <a:ext cx="601633" cy="217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3C55D4-E627-48C8-8E48-B106C731AA57}"/>
              </a:ext>
            </a:extLst>
          </p:cNvPr>
          <p:cNvSpPr txBox="1"/>
          <p:nvPr/>
        </p:nvSpPr>
        <p:spPr>
          <a:xfrm>
            <a:off x="2141200" y="4746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B968D1-5D5D-471B-9744-F56E358B44BB}"/>
              </a:ext>
            </a:extLst>
          </p:cNvPr>
          <p:cNvSpPr txBox="1"/>
          <p:nvPr/>
        </p:nvSpPr>
        <p:spPr>
          <a:xfrm>
            <a:off x="1510342" y="414625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A655DB-A7A7-4568-929D-D59343EE9D0D}"/>
              </a:ext>
            </a:extLst>
          </p:cNvPr>
          <p:cNvSpPr txBox="1"/>
          <p:nvPr/>
        </p:nvSpPr>
        <p:spPr>
          <a:xfrm>
            <a:off x="-602186" y="476962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955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16E875-26F6-487D-B883-E4C64B7E060B}"/>
              </a:ext>
            </a:extLst>
          </p:cNvPr>
          <p:cNvSpPr txBox="1"/>
          <p:nvPr/>
        </p:nvSpPr>
        <p:spPr>
          <a:xfrm>
            <a:off x="4427984" y="188640"/>
            <a:ext cx="444224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 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삽입 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노드는 언제나 검정이다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새로운 노드는 빨강이다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부모가 빨강이면 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parent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gparent =&gt; RED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rotate_left(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rotate_right(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E80235-E152-409E-95B9-B56E086AEEFF}"/>
              </a:ext>
            </a:extLst>
          </p:cNvPr>
          <p:cNvSpPr/>
          <p:nvPr/>
        </p:nvSpPr>
        <p:spPr>
          <a:xfrm>
            <a:off x="415524" y="94005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525C8C-BCD9-4EA8-A338-490943E49AC6}"/>
              </a:ext>
            </a:extLst>
          </p:cNvPr>
          <p:cNvSpPr/>
          <p:nvPr/>
        </p:nvSpPr>
        <p:spPr>
          <a:xfrm>
            <a:off x="1007649" y="33804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1C41F8-192D-4F45-8CAF-E2735A64C8B7}"/>
              </a:ext>
            </a:extLst>
          </p:cNvPr>
          <p:cNvCxnSpPr>
            <a:cxnSpLocks/>
            <a:stCxn id="21" idx="0"/>
            <a:endCxn id="22" idx="3"/>
          </p:cNvCxnSpPr>
          <p:nvPr/>
        </p:nvCxnSpPr>
        <p:spPr>
          <a:xfrm flipV="1">
            <a:off x="631548" y="706820"/>
            <a:ext cx="439373" cy="23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316A7A7-A18F-4404-8071-88F4216E3795}"/>
              </a:ext>
            </a:extLst>
          </p:cNvPr>
          <p:cNvSpPr/>
          <p:nvPr/>
        </p:nvSpPr>
        <p:spPr>
          <a:xfrm>
            <a:off x="1762034" y="92438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719806B-EB3F-4B3E-BD0E-70915C8C3863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1376425" y="706820"/>
            <a:ext cx="601633" cy="217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9D75DBB-C779-4B49-9F94-F387231D8860}"/>
              </a:ext>
            </a:extLst>
          </p:cNvPr>
          <p:cNvSpPr/>
          <p:nvPr/>
        </p:nvSpPr>
        <p:spPr>
          <a:xfrm>
            <a:off x="2394066" y="155679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CD167C4-4E46-4383-9715-F255890B759B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2130810" y="1293163"/>
            <a:ext cx="479280" cy="263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0E53528-07EB-4A5E-8AC2-0F50BF0E6AEE}"/>
              </a:ext>
            </a:extLst>
          </p:cNvPr>
          <p:cNvSpPr/>
          <p:nvPr/>
        </p:nvSpPr>
        <p:spPr>
          <a:xfrm>
            <a:off x="568276" y="374297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BC5546F-0F8D-4C0F-A57D-625F4A3AA9C8}"/>
              </a:ext>
            </a:extLst>
          </p:cNvPr>
          <p:cNvSpPr/>
          <p:nvPr/>
        </p:nvSpPr>
        <p:spPr>
          <a:xfrm>
            <a:off x="1160401" y="314096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828AA30-C81C-48E7-8146-B3D8C2892216}"/>
              </a:ext>
            </a:extLst>
          </p:cNvPr>
          <p:cNvCxnSpPr>
            <a:cxnSpLocks/>
            <a:stCxn id="31" idx="0"/>
            <a:endCxn id="32" idx="3"/>
          </p:cNvCxnSpPr>
          <p:nvPr/>
        </p:nvCxnSpPr>
        <p:spPr>
          <a:xfrm flipV="1">
            <a:off x="784300" y="3509744"/>
            <a:ext cx="439373" cy="23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5F4B8AF7-135B-4E78-A047-192B727DB9C1}"/>
              </a:ext>
            </a:extLst>
          </p:cNvPr>
          <p:cNvSpPr/>
          <p:nvPr/>
        </p:nvSpPr>
        <p:spPr>
          <a:xfrm>
            <a:off x="1898968" y="250228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5F2295F-AE06-4EC0-8C6F-3C20BD05E463}"/>
              </a:ext>
            </a:extLst>
          </p:cNvPr>
          <p:cNvCxnSpPr>
            <a:cxnSpLocks/>
            <a:stCxn id="32" idx="0"/>
            <a:endCxn id="34" idx="3"/>
          </p:cNvCxnSpPr>
          <p:nvPr/>
        </p:nvCxnSpPr>
        <p:spPr>
          <a:xfrm flipV="1">
            <a:off x="1376425" y="2871063"/>
            <a:ext cx="585815" cy="269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5AEBA03-0DA6-41A8-A8E5-B74E3196E52B}"/>
              </a:ext>
            </a:extLst>
          </p:cNvPr>
          <p:cNvSpPr/>
          <p:nvPr/>
        </p:nvSpPr>
        <p:spPr>
          <a:xfrm>
            <a:off x="2531000" y="313469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A396679-3940-4054-9EFC-D526ABC2576A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2267744" y="2871063"/>
            <a:ext cx="479280" cy="263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E9AE86D0-63C2-4F26-B6E9-DF2FE7F5D9CF}"/>
              </a:ext>
            </a:extLst>
          </p:cNvPr>
          <p:cNvSpPr/>
          <p:nvPr/>
        </p:nvSpPr>
        <p:spPr>
          <a:xfrm>
            <a:off x="709962" y="501045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D8DF06F-C1B2-4339-8FA6-AD5E6F8DE195}"/>
              </a:ext>
            </a:extLst>
          </p:cNvPr>
          <p:cNvSpPr/>
          <p:nvPr/>
        </p:nvSpPr>
        <p:spPr>
          <a:xfrm>
            <a:off x="1302087" y="440844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F172A-AAE6-4006-BEA5-539E51EBEB5C}"/>
              </a:ext>
            </a:extLst>
          </p:cNvPr>
          <p:cNvCxnSpPr>
            <a:cxnSpLocks/>
            <a:stCxn id="39" idx="0"/>
            <a:endCxn id="40" idx="3"/>
          </p:cNvCxnSpPr>
          <p:nvPr/>
        </p:nvCxnSpPr>
        <p:spPr>
          <a:xfrm flipV="1">
            <a:off x="925986" y="4777218"/>
            <a:ext cx="439373" cy="23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8AD84B4-3622-48B6-A089-B54E414E438F}"/>
              </a:ext>
            </a:extLst>
          </p:cNvPr>
          <p:cNvSpPr/>
          <p:nvPr/>
        </p:nvSpPr>
        <p:spPr>
          <a:xfrm>
            <a:off x="2162224" y="498249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FBBDA77-D597-403F-9E5C-0F267F9E5443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1670863" y="4777218"/>
            <a:ext cx="707385" cy="205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8E13D1A0-9E4B-415C-83EF-A1290F7DF6E9}"/>
              </a:ext>
            </a:extLst>
          </p:cNvPr>
          <p:cNvSpPr/>
          <p:nvPr/>
        </p:nvSpPr>
        <p:spPr>
          <a:xfrm>
            <a:off x="2794256" y="561490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D024AB8-212E-4D73-88F0-FEFD935505CB}"/>
              </a:ext>
            </a:extLst>
          </p:cNvPr>
          <p:cNvCxnSpPr>
            <a:cxnSpLocks/>
            <a:stCxn id="42" idx="5"/>
            <a:endCxn id="44" idx="0"/>
          </p:cNvCxnSpPr>
          <p:nvPr/>
        </p:nvCxnSpPr>
        <p:spPr>
          <a:xfrm>
            <a:off x="2531000" y="5351273"/>
            <a:ext cx="479280" cy="263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35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16E875-26F6-487D-B883-E4C64B7E060B}"/>
              </a:ext>
            </a:extLst>
          </p:cNvPr>
          <p:cNvSpPr txBox="1"/>
          <p:nvPr/>
        </p:nvSpPr>
        <p:spPr>
          <a:xfrm>
            <a:off x="4427984" y="188640"/>
            <a:ext cx="4621778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 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삽입 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노드는 언제나 검정이다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새로운 노드는 빨강이다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부모도 빨강이고 삼촌도 빨강이면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parent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uncle 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gparent =&gt; 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부모가 빨강이면 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parent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gparent =&gt; RED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rotate_left(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rotate_right(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E80235-E152-409E-95B9-B56E086AEEFF}"/>
              </a:ext>
            </a:extLst>
          </p:cNvPr>
          <p:cNvSpPr/>
          <p:nvPr/>
        </p:nvSpPr>
        <p:spPr>
          <a:xfrm>
            <a:off x="415524" y="94005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525C8C-BCD9-4EA8-A338-490943E49AC6}"/>
              </a:ext>
            </a:extLst>
          </p:cNvPr>
          <p:cNvSpPr/>
          <p:nvPr/>
        </p:nvSpPr>
        <p:spPr>
          <a:xfrm>
            <a:off x="1007649" y="33804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1C41F8-192D-4F45-8CAF-E2735A64C8B7}"/>
              </a:ext>
            </a:extLst>
          </p:cNvPr>
          <p:cNvCxnSpPr>
            <a:cxnSpLocks/>
            <a:stCxn id="21" idx="0"/>
            <a:endCxn id="22" idx="3"/>
          </p:cNvCxnSpPr>
          <p:nvPr/>
        </p:nvCxnSpPr>
        <p:spPr>
          <a:xfrm flipV="1">
            <a:off x="631548" y="706820"/>
            <a:ext cx="439373" cy="23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316A7A7-A18F-4404-8071-88F4216E3795}"/>
              </a:ext>
            </a:extLst>
          </p:cNvPr>
          <p:cNvSpPr/>
          <p:nvPr/>
        </p:nvSpPr>
        <p:spPr>
          <a:xfrm>
            <a:off x="1762034" y="92438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719806B-EB3F-4B3E-BD0E-70915C8C3863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1376425" y="706820"/>
            <a:ext cx="601633" cy="217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9D75DBB-C779-4B49-9F94-F387231D8860}"/>
              </a:ext>
            </a:extLst>
          </p:cNvPr>
          <p:cNvSpPr/>
          <p:nvPr/>
        </p:nvSpPr>
        <p:spPr>
          <a:xfrm>
            <a:off x="2394066" y="155679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CD167C4-4E46-4383-9715-F255890B759B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2130810" y="1293163"/>
            <a:ext cx="479280" cy="263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909D355-2AA4-4025-A3EC-E956B7F85976}"/>
              </a:ext>
            </a:extLst>
          </p:cNvPr>
          <p:cNvSpPr/>
          <p:nvPr/>
        </p:nvSpPr>
        <p:spPr>
          <a:xfrm>
            <a:off x="358816" y="321990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170173-8553-4D01-BDC7-3CB2BF9A0457}"/>
              </a:ext>
            </a:extLst>
          </p:cNvPr>
          <p:cNvSpPr/>
          <p:nvPr/>
        </p:nvSpPr>
        <p:spPr>
          <a:xfrm>
            <a:off x="950941" y="261789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E612EA6-9062-4101-8A7D-13D752EEC58C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flipV="1">
            <a:off x="574840" y="2986673"/>
            <a:ext cx="439373" cy="23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1B9FA515-DB97-4BE8-B28E-FD33CA3D8EB1}"/>
              </a:ext>
            </a:extLst>
          </p:cNvPr>
          <p:cNvSpPr/>
          <p:nvPr/>
        </p:nvSpPr>
        <p:spPr>
          <a:xfrm>
            <a:off x="1705326" y="320424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140D31F-B52D-48D4-8DBE-6AA3149C0DE1}"/>
              </a:ext>
            </a:extLst>
          </p:cNvPr>
          <p:cNvCxnSpPr>
            <a:cxnSpLocks/>
            <a:stCxn id="27" idx="5"/>
            <a:endCxn id="38" idx="0"/>
          </p:cNvCxnSpPr>
          <p:nvPr/>
        </p:nvCxnSpPr>
        <p:spPr>
          <a:xfrm>
            <a:off x="1319717" y="2986673"/>
            <a:ext cx="601633" cy="217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52F4727B-7E2A-41E2-9A7B-BF0B6CD4F1A2}"/>
              </a:ext>
            </a:extLst>
          </p:cNvPr>
          <p:cNvSpPr/>
          <p:nvPr/>
        </p:nvSpPr>
        <p:spPr>
          <a:xfrm>
            <a:off x="2337358" y="3836645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118C37E-D813-412F-AD92-075A7E8F4744}"/>
              </a:ext>
            </a:extLst>
          </p:cNvPr>
          <p:cNvCxnSpPr>
            <a:cxnSpLocks/>
            <a:stCxn id="38" idx="5"/>
            <a:endCxn id="47" idx="0"/>
          </p:cNvCxnSpPr>
          <p:nvPr/>
        </p:nvCxnSpPr>
        <p:spPr>
          <a:xfrm>
            <a:off x="2074102" y="3573016"/>
            <a:ext cx="479280" cy="263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13CE55-7F61-4133-A181-48E2B497899C}"/>
              </a:ext>
            </a:extLst>
          </p:cNvPr>
          <p:cNvSpPr txBox="1"/>
          <p:nvPr/>
        </p:nvSpPr>
        <p:spPr>
          <a:xfrm>
            <a:off x="2553382" y="35730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09A5FB-7950-45F2-B97F-B022EC54E678}"/>
              </a:ext>
            </a:extLst>
          </p:cNvPr>
          <p:cNvSpPr txBox="1"/>
          <p:nvPr/>
        </p:nvSpPr>
        <p:spPr>
          <a:xfrm>
            <a:off x="2022030" y="283392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600BC6-EC37-40FB-AEBB-CE80483290B7}"/>
              </a:ext>
            </a:extLst>
          </p:cNvPr>
          <p:cNvSpPr txBox="1"/>
          <p:nvPr/>
        </p:nvSpPr>
        <p:spPr>
          <a:xfrm>
            <a:off x="1106323" y="214862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225E88-C886-44E3-A552-FCE8049C66D5}"/>
              </a:ext>
            </a:extLst>
          </p:cNvPr>
          <p:cNvSpPr txBox="1"/>
          <p:nvPr/>
        </p:nvSpPr>
        <p:spPr>
          <a:xfrm>
            <a:off x="-204022" y="282217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uncle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B943CA7-7D23-4CD6-825F-DC2FADD9661A}"/>
              </a:ext>
            </a:extLst>
          </p:cNvPr>
          <p:cNvSpPr/>
          <p:nvPr/>
        </p:nvSpPr>
        <p:spPr>
          <a:xfrm>
            <a:off x="358816" y="508183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385F324-9F91-46EC-B2C8-081A712D0328}"/>
              </a:ext>
            </a:extLst>
          </p:cNvPr>
          <p:cNvSpPr/>
          <p:nvPr/>
        </p:nvSpPr>
        <p:spPr>
          <a:xfrm>
            <a:off x="950941" y="447982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567DCD0-D40F-41FA-9F36-60BFBC3A5EB1}"/>
              </a:ext>
            </a:extLst>
          </p:cNvPr>
          <p:cNvCxnSpPr>
            <a:cxnSpLocks/>
            <a:stCxn id="52" idx="0"/>
            <a:endCxn id="53" idx="3"/>
          </p:cNvCxnSpPr>
          <p:nvPr/>
        </p:nvCxnSpPr>
        <p:spPr>
          <a:xfrm flipV="1">
            <a:off x="574840" y="4848602"/>
            <a:ext cx="439373" cy="23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75CAD963-F6E0-4FF2-9917-786AAD6A6C29}"/>
              </a:ext>
            </a:extLst>
          </p:cNvPr>
          <p:cNvSpPr/>
          <p:nvPr/>
        </p:nvSpPr>
        <p:spPr>
          <a:xfrm>
            <a:off x="1705326" y="506616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B3AFADA-E1A2-4583-9E74-B258A23144C8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1319717" y="4848602"/>
            <a:ext cx="601633" cy="217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AC63105A-35E1-41BA-AD35-1EDE4BCFDEEC}"/>
              </a:ext>
            </a:extLst>
          </p:cNvPr>
          <p:cNvSpPr/>
          <p:nvPr/>
        </p:nvSpPr>
        <p:spPr>
          <a:xfrm>
            <a:off x="2337358" y="569857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05B9CF7-00E9-450A-9FDA-7B645289DBEE}"/>
              </a:ext>
            </a:extLst>
          </p:cNvPr>
          <p:cNvCxnSpPr>
            <a:cxnSpLocks/>
            <a:stCxn id="55" idx="5"/>
            <a:endCxn id="57" idx="0"/>
          </p:cNvCxnSpPr>
          <p:nvPr/>
        </p:nvCxnSpPr>
        <p:spPr>
          <a:xfrm>
            <a:off x="2074102" y="5434945"/>
            <a:ext cx="479280" cy="263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42C5DE-2A9A-4F7D-857B-B24598A1ABBE}"/>
              </a:ext>
            </a:extLst>
          </p:cNvPr>
          <p:cNvSpPr txBox="1"/>
          <p:nvPr/>
        </p:nvSpPr>
        <p:spPr>
          <a:xfrm>
            <a:off x="2553382" y="5434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2CB6AC-D640-4C6F-B00A-CA6142E9C722}"/>
              </a:ext>
            </a:extLst>
          </p:cNvPr>
          <p:cNvSpPr txBox="1"/>
          <p:nvPr/>
        </p:nvSpPr>
        <p:spPr>
          <a:xfrm>
            <a:off x="2022030" y="46958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EE9756-3FD7-4CE5-9560-7B5D7B36722E}"/>
              </a:ext>
            </a:extLst>
          </p:cNvPr>
          <p:cNvSpPr txBox="1"/>
          <p:nvPr/>
        </p:nvSpPr>
        <p:spPr>
          <a:xfrm>
            <a:off x="1106323" y="401055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3600A3-4BBC-4399-8C6E-01F75B34182C}"/>
              </a:ext>
            </a:extLst>
          </p:cNvPr>
          <p:cNvSpPr txBox="1"/>
          <p:nvPr/>
        </p:nvSpPr>
        <p:spPr>
          <a:xfrm>
            <a:off x="-204022" y="46841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uncle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833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16E875-26F6-487D-B883-E4C64B7E060B}"/>
              </a:ext>
            </a:extLst>
          </p:cNvPr>
          <p:cNvSpPr txBox="1"/>
          <p:nvPr/>
        </p:nvSpPr>
        <p:spPr>
          <a:xfrm>
            <a:off x="4119988" y="44287"/>
            <a:ext cx="550663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 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삽입 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밸런스는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root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노드로 부터  모든 단말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노드로 가는 경로의 검정노드의 수가 같으면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맞는 것으로 간주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노드는 언제나 검정이다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새로운 노드는 빨강이다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부모도 빨강이고 삼촌도 빨강이면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parent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uncle 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gparent =&gt; 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부모가 빨강이면 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parent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gparent =&gt; RED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rotate_left(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rotate_right(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B943CA7-7D23-4CD6-825F-DC2FADD9661A}"/>
              </a:ext>
            </a:extLst>
          </p:cNvPr>
          <p:cNvSpPr/>
          <p:nvPr/>
        </p:nvSpPr>
        <p:spPr>
          <a:xfrm>
            <a:off x="-311638" y="62761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385F324-9F91-46EC-B2C8-081A712D0328}"/>
              </a:ext>
            </a:extLst>
          </p:cNvPr>
          <p:cNvSpPr/>
          <p:nvPr/>
        </p:nvSpPr>
        <p:spPr>
          <a:xfrm>
            <a:off x="280487" y="2560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567DCD0-D40F-41FA-9F36-60BFBC3A5EB1}"/>
              </a:ext>
            </a:extLst>
          </p:cNvPr>
          <p:cNvCxnSpPr>
            <a:cxnSpLocks/>
            <a:stCxn id="52" idx="0"/>
            <a:endCxn id="53" idx="3"/>
          </p:cNvCxnSpPr>
          <p:nvPr/>
        </p:nvCxnSpPr>
        <p:spPr>
          <a:xfrm flipV="1">
            <a:off x="-95614" y="394385"/>
            <a:ext cx="439373" cy="23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75CAD963-F6E0-4FF2-9917-786AAD6A6C29}"/>
              </a:ext>
            </a:extLst>
          </p:cNvPr>
          <p:cNvSpPr/>
          <p:nvPr/>
        </p:nvSpPr>
        <p:spPr>
          <a:xfrm>
            <a:off x="1034872" y="61195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B3AFADA-E1A2-4583-9E74-B258A23144C8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649263" y="394385"/>
            <a:ext cx="601633" cy="217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AC63105A-35E1-41BA-AD35-1EDE4BCFDEEC}"/>
              </a:ext>
            </a:extLst>
          </p:cNvPr>
          <p:cNvSpPr/>
          <p:nvPr/>
        </p:nvSpPr>
        <p:spPr>
          <a:xfrm>
            <a:off x="1666904" y="124435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05B9CF7-00E9-450A-9FDA-7B645289DBEE}"/>
              </a:ext>
            </a:extLst>
          </p:cNvPr>
          <p:cNvCxnSpPr>
            <a:cxnSpLocks/>
            <a:stCxn id="55" idx="5"/>
            <a:endCxn id="57" idx="0"/>
          </p:cNvCxnSpPr>
          <p:nvPr/>
        </p:nvCxnSpPr>
        <p:spPr>
          <a:xfrm>
            <a:off x="1403648" y="980728"/>
            <a:ext cx="479280" cy="263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4862C6B-84F1-4C14-B998-BFDD7BB8B06F}"/>
              </a:ext>
            </a:extLst>
          </p:cNvPr>
          <p:cNvSpPr/>
          <p:nvPr/>
        </p:nvSpPr>
        <p:spPr>
          <a:xfrm>
            <a:off x="2267744" y="184482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718FE41-6736-4C75-83F3-E29A7C8CF3CB}"/>
              </a:ext>
            </a:extLst>
          </p:cNvPr>
          <p:cNvCxnSpPr>
            <a:cxnSpLocks/>
            <a:stCxn id="57" idx="5"/>
            <a:endCxn id="33" idx="0"/>
          </p:cNvCxnSpPr>
          <p:nvPr/>
        </p:nvCxnSpPr>
        <p:spPr>
          <a:xfrm>
            <a:off x="2035680" y="1613133"/>
            <a:ext cx="448088" cy="231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06C6EFC-8976-47FE-9469-9A0795D891D7}"/>
              </a:ext>
            </a:extLst>
          </p:cNvPr>
          <p:cNvSpPr/>
          <p:nvPr/>
        </p:nvSpPr>
        <p:spPr>
          <a:xfrm>
            <a:off x="-273549" y="243810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8F86A44-1701-46E3-85C7-D57A93298F71}"/>
              </a:ext>
            </a:extLst>
          </p:cNvPr>
          <p:cNvSpPr/>
          <p:nvPr/>
        </p:nvSpPr>
        <p:spPr>
          <a:xfrm>
            <a:off x="415500" y="184482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A93A179-1797-432F-A52E-32DAF66D39F7}"/>
              </a:ext>
            </a:extLst>
          </p:cNvPr>
          <p:cNvCxnSpPr>
            <a:cxnSpLocks/>
            <a:stCxn id="39" idx="0"/>
            <a:endCxn id="40" idx="3"/>
          </p:cNvCxnSpPr>
          <p:nvPr/>
        </p:nvCxnSpPr>
        <p:spPr>
          <a:xfrm flipV="1">
            <a:off x="-57525" y="2213600"/>
            <a:ext cx="536297" cy="224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1CD37BB-BA53-4153-970B-1F408B0E78E6}"/>
              </a:ext>
            </a:extLst>
          </p:cNvPr>
          <p:cNvSpPr/>
          <p:nvPr/>
        </p:nvSpPr>
        <p:spPr>
          <a:xfrm>
            <a:off x="821852" y="313015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608183C-9919-4F35-B5EA-794B9D53EADF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784276" y="2213600"/>
            <a:ext cx="863583" cy="287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B66C2B59-475D-4DD7-9339-7F299324B4E4}"/>
              </a:ext>
            </a:extLst>
          </p:cNvPr>
          <p:cNvSpPr/>
          <p:nvPr/>
        </p:nvSpPr>
        <p:spPr>
          <a:xfrm>
            <a:off x="1431835" y="250137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DF58853-13CF-4450-9FB7-721C3F0E265E}"/>
              </a:ext>
            </a:extLst>
          </p:cNvPr>
          <p:cNvCxnSpPr>
            <a:cxnSpLocks/>
            <a:stCxn id="42" idx="0"/>
            <a:endCxn id="44" idx="3"/>
          </p:cNvCxnSpPr>
          <p:nvPr/>
        </p:nvCxnSpPr>
        <p:spPr>
          <a:xfrm flipV="1">
            <a:off x="1037876" y="2870151"/>
            <a:ext cx="457231" cy="2600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BF45E52B-2A5F-4AF3-ABA8-0FBF861E11B3}"/>
              </a:ext>
            </a:extLst>
          </p:cNvPr>
          <p:cNvSpPr/>
          <p:nvPr/>
        </p:nvSpPr>
        <p:spPr>
          <a:xfrm>
            <a:off x="2134036" y="316511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661E620-08B9-499C-A445-4E5B1D80591D}"/>
              </a:ext>
            </a:extLst>
          </p:cNvPr>
          <p:cNvCxnSpPr>
            <a:cxnSpLocks/>
            <a:stCxn id="44" idx="5"/>
            <a:endCxn id="63" idx="0"/>
          </p:cNvCxnSpPr>
          <p:nvPr/>
        </p:nvCxnSpPr>
        <p:spPr>
          <a:xfrm>
            <a:off x="1800611" y="2870151"/>
            <a:ext cx="549449" cy="294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10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16E875-26F6-487D-B883-E4C64B7E060B}"/>
              </a:ext>
            </a:extLst>
          </p:cNvPr>
          <p:cNvSpPr txBox="1"/>
          <p:nvPr/>
        </p:nvSpPr>
        <p:spPr>
          <a:xfrm>
            <a:off x="4119988" y="44287"/>
            <a:ext cx="550663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 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삽입 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밸런스는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root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노드로 부터  모든 단말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노드로 가는 경로의 검정노드의 수가 같으면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맞는 것으로 간주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노드는 언제나 검정이다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새로운 노드는 빨강이다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부모도 빨강이고 삼촌도 빨강이면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parent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uncle 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gparent =&gt; 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부모가 빨강이면 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parent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gparent =&gt; RED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rotate_left(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rotate_right(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06C6EFC-8976-47FE-9469-9A0795D891D7}"/>
              </a:ext>
            </a:extLst>
          </p:cNvPr>
          <p:cNvSpPr/>
          <p:nvPr/>
        </p:nvSpPr>
        <p:spPr>
          <a:xfrm>
            <a:off x="-878313" y="70117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8F86A44-1701-46E3-85C7-D57A93298F71}"/>
              </a:ext>
            </a:extLst>
          </p:cNvPr>
          <p:cNvSpPr/>
          <p:nvPr/>
        </p:nvSpPr>
        <p:spPr>
          <a:xfrm>
            <a:off x="-189264" y="10789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A93A179-1797-432F-A52E-32DAF66D39F7}"/>
              </a:ext>
            </a:extLst>
          </p:cNvPr>
          <p:cNvCxnSpPr>
            <a:cxnSpLocks/>
            <a:stCxn id="39" idx="0"/>
            <a:endCxn id="40" idx="3"/>
          </p:cNvCxnSpPr>
          <p:nvPr/>
        </p:nvCxnSpPr>
        <p:spPr>
          <a:xfrm flipV="1">
            <a:off x="-662289" y="476672"/>
            <a:ext cx="536297" cy="224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1CD37BB-BA53-4153-970B-1F408B0E78E6}"/>
              </a:ext>
            </a:extLst>
          </p:cNvPr>
          <p:cNvSpPr/>
          <p:nvPr/>
        </p:nvSpPr>
        <p:spPr>
          <a:xfrm>
            <a:off x="217088" y="139322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608183C-9919-4F35-B5EA-794B9D53EADF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179512" y="476672"/>
            <a:ext cx="863583" cy="287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B66C2B59-475D-4DD7-9339-7F299324B4E4}"/>
              </a:ext>
            </a:extLst>
          </p:cNvPr>
          <p:cNvSpPr/>
          <p:nvPr/>
        </p:nvSpPr>
        <p:spPr>
          <a:xfrm>
            <a:off x="827071" y="76444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DF58853-13CF-4450-9FB7-721C3F0E265E}"/>
              </a:ext>
            </a:extLst>
          </p:cNvPr>
          <p:cNvCxnSpPr>
            <a:cxnSpLocks/>
            <a:stCxn id="42" idx="0"/>
            <a:endCxn id="44" idx="3"/>
          </p:cNvCxnSpPr>
          <p:nvPr/>
        </p:nvCxnSpPr>
        <p:spPr>
          <a:xfrm flipV="1">
            <a:off x="433112" y="1133223"/>
            <a:ext cx="457231" cy="2600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BF45E52B-2A5F-4AF3-ABA8-0FBF861E11B3}"/>
              </a:ext>
            </a:extLst>
          </p:cNvPr>
          <p:cNvSpPr/>
          <p:nvPr/>
        </p:nvSpPr>
        <p:spPr>
          <a:xfrm>
            <a:off x="1529272" y="142818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661E620-08B9-499C-A445-4E5B1D80591D}"/>
              </a:ext>
            </a:extLst>
          </p:cNvPr>
          <p:cNvCxnSpPr>
            <a:cxnSpLocks/>
            <a:stCxn id="44" idx="5"/>
            <a:endCxn id="63" idx="0"/>
          </p:cNvCxnSpPr>
          <p:nvPr/>
        </p:nvCxnSpPr>
        <p:spPr>
          <a:xfrm>
            <a:off x="1195847" y="1133223"/>
            <a:ext cx="549449" cy="294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6B3B6A76-2DA6-4C9C-86E0-7DBC88D7CFF1}"/>
              </a:ext>
            </a:extLst>
          </p:cNvPr>
          <p:cNvSpPr/>
          <p:nvPr/>
        </p:nvSpPr>
        <p:spPr>
          <a:xfrm>
            <a:off x="2195736" y="198884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6571A4-400E-48A1-ABB8-4C8BEEE21622}"/>
              </a:ext>
            </a:extLst>
          </p:cNvPr>
          <p:cNvCxnSpPr>
            <a:cxnSpLocks/>
            <a:stCxn id="63" idx="5"/>
            <a:endCxn id="22" idx="0"/>
          </p:cNvCxnSpPr>
          <p:nvPr/>
        </p:nvCxnSpPr>
        <p:spPr>
          <a:xfrm>
            <a:off x="1898048" y="1796962"/>
            <a:ext cx="513712" cy="191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898345A-F22D-4EDD-95FE-A3ECCB79BF6B}"/>
              </a:ext>
            </a:extLst>
          </p:cNvPr>
          <p:cNvSpPr/>
          <p:nvPr/>
        </p:nvSpPr>
        <p:spPr>
          <a:xfrm>
            <a:off x="-886536" y="278883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4104D5D-B5C8-45F5-A23A-9C4F0C55ECA0}"/>
              </a:ext>
            </a:extLst>
          </p:cNvPr>
          <p:cNvSpPr/>
          <p:nvPr/>
        </p:nvSpPr>
        <p:spPr>
          <a:xfrm>
            <a:off x="-181041" y="219954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99F457-EF1B-42B8-8075-42EC556A62AF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flipV="1">
            <a:off x="-670512" y="2568318"/>
            <a:ext cx="552743" cy="220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A321E079-8BEE-43F9-9555-D9817418D9CB}"/>
              </a:ext>
            </a:extLst>
          </p:cNvPr>
          <p:cNvSpPr/>
          <p:nvPr/>
        </p:nvSpPr>
        <p:spPr>
          <a:xfrm>
            <a:off x="208865" y="34731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AB8FFCD-0493-46EA-9000-F7F55410F581}"/>
              </a:ext>
            </a:extLst>
          </p:cNvPr>
          <p:cNvCxnSpPr>
            <a:cxnSpLocks/>
            <a:stCxn id="27" idx="5"/>
            <a:endCxn id="31" idx="0"/>
          </p:cNvCxnSpPr>
          <p:nvPr/>
        </p:nvCxnSpPr>
        <p:spPr>
          <a:xfrm>
            <a:off x="187735" y="2568318"/>
            <a:ext cx="855360" cy="280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80E9494-4FE1-4ACC-BAC3-BB12DFE669CC}"/>
              </a:ext>
            </a:extLst>
          </p:cNvPr>
          <p:cNvSpPr/>
          <p:nvPr/>
        </p:nvSpPr>
        <p:spPr>
          <a:xfrm>
            <a:off x="827071" y="284839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63E16E-C760-47CE-AE2C-7DCF36AC88EE}"/>
              </a:ext>
            </a:extLst>
          </p:cNvPr>
          <p:cNvCxnSpPr>
            <a:cxnSpLocks/>
            <a:stCxn id="29" idx="0"/>
            <a:endCxn id="31" idx="3"/>
          </p:cNvCxnSpPr>
          <p:nvPr/>
        </p:nvCxnSpPr>
        <p:spPr>
          <a:xfrm flipV="1">
            <a:off x="424889" y="3217175"/>
            <a:ext cx="465454" cy="256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F89D764-5DCC-408B-B091-8CD4E524C146}"/>
              </a:ext>
            </a:extLst>
          </p:cNvPr>
          <p:cNvSpPr/>
          <p:nvPr/>
        </p:nvSpPr>
        <p:spPr>
          <a:xfrm>
            <a:off x="1553696" y="346244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4F15DE1-9479-49DE-8215-0636FBF493D7}"/>
              </a:ext>
            </a:extLst>
          </p:cNvPr>
          <p:cNvCxnSpPr>
            <a:cxnSpLocks/>
            <a:stCxn id="31" idx="5"/>
            <a:endCxn id="35" idx="0"/>
          </p:cNvCxnSpPr>
          <p:nvPr/>
        </p:nvCxnSpPr>
        <p:spPr>
          <a:xfrm>
            <a:off x="1195847" y="3217175"/>
            <a:ext cx="573873" cy="2452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D503E64-7249-422B-BD69-D41AEFE3A8E5}"/>
              </a:ext>
            </a:extLst>
          </p:cNvPr>
          <p:cNvSpPr/>
          <p:nvPr/>
        </p:nvSpPr>
        <p:spPr>
          <a:xfrm>
            <a:off x="2195736" y="406880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BF7CA5-AC1B-47FB-89D4-2E91EBCEE118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1922472" y="3831220"/>
            <a:ext cx="489288" cy="2375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31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16E875-26F6-487D-B883-E4C64B7E060B}"/>
              </a:ext>
            </a:extLst>
          </p:cNvPr>
          <p:cNvSpPr txBox="1"/>
          <p:nvPr/>
        </p:nvSpPr>
        <p:spPr>
          <a:xfrm>
            <a:off x="4119988" y="44287"/>
            <a:ext cx="550663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 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삽입 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밸런스는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root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노드로 부터  모든 단말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노드로 가는 경로의 검정노드의 수가 같으면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맞는 것으로 간주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노드는 언제나 검정이다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새로운 노드는 빨강이다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부모도 빨강이고 삼촌도 빨강이면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parent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uncle 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gparent =&gt; 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부모가 빨강이면 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parent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gparent =&gt; RED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rotate_left(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rotate_right(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898345A-F22D-4EDD-95FE-A3ECCB79BF6B}"/>
              </a:ext>
            </a:extLst>
          </p:cNvPr>
          <p:cNvSpPr/>
          <p:nvPr/>
        </p:nvSpPr>
        <p:spPr>
          <a:xfrm>
            <a:off x="-1254799" y="6243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4104D5D-B5C8-45F5-A23A-9C4F0C55ECA0}"/>
              </a:ext>
            </a:extLst>
          </p:cNvPr>
          <p:cNvSpPr/>
          <p:nvPr/>
        </p:nvSpPr>
        <p:spPr>
          <a:xfrm>
            <a:off x="-549304" y="3510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99F457-EF1B-42B8-8075-42EC556A62AF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flipV="1">
            <a:off x="-1038775" y="403879"/>
            <a:ext cx="552743" cy="220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A321E079-8BEE-43F9-9555-D9817418D9CB}"/>
              </a:ext>
            </a:extLst>
          </p:cNvPr>
          <p:cNvSpPr/>
          <p:nvPr/>
        </p:nvSpPr>
        <p:spPr>
          <a:xfrm>
            <a:off x="-159398" y="130875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AB8FFCD-0493-46EA-9000-F7F55410F581}"/>
              </a:ext>
            </a:extLst>
          </p:cNvPr>
          <p:cNvCxnSpPr>
            <a:cxnSpLocks/>
            <a:stCxn id="27" idx="5"/>
            <a:endCxn id="31" idx="0"/>
          </p:cNvCxnSpPr>
          <p:nvPr/>
        </p:nvCxnSpPr>
        <p:spPr>
          <a:xfrm>
            <a:off x="-180528" y="403879"/>
            <a:ext cx="855360" cy="280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80E9494-4FE1-4ACC-BAC3-BB12DFE669CC}"/>
              </a:ext>
            </a:extLst>
          </p:cNvPr>
          <p:cNvSpPr/>
          <p:nvPr/>
        </p:nvSpPr>
        <p:spPr>
          <a:xfrm>
            <a:off x="458808" y="6839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63E16E-C760-47CE-AE2C-7DCF36AC88EE}"/>
              </a:ext>
            </a:extLst>
          </p:cNvPr>
          <p:cNvCxnSpPr>
            <a:cxnSpLocks/>
            <a:stCxn id="29" idx="0"/>
            <a:endCxn id="31" idx="3"/>
          </p:cNvCxnSpPr>
          <p:nvPr/>
        </p:nvCxnSpPr>
        <p:spPr>
          <a:xfrm flipV="1">
            <a:off x="56626" y="1052736"/>
            <a:ext cx="465454" cy="256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F89D764-5DCC-408B-B091-8CD4E524C146}"/>
              </a:ext>
            </a:extLst>
          </p:cNvPr>
          <p:cNvSpPr/>
          <p:nvPr/>
        </p:nvSpPr>
        <p:spPr>
          <a:xfrm>
            <a:off x="1185433" y="129800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4F15DE1-9479-49DE-8215-0636FBF493D7}"/>
              </a:ext>
            </a:extLst>
          </p:cNvPr>
          <p:cNvCxnSpPr>
            <a:cxnSpLocks/>
            <a:stCxn id="31" idx="5"/>
            <a:endCxn id="35" idx="0"/>
          </p:cNvCxnSpPr>
          <p:nvPr/>
        </p:nvCxnSpPr>
        <p:spPr>
          <a:xfrm>
            <a:off x="827584" y="1052736"/>
            <a:ext cx="573873" cy="2452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D503E64-7249-422B-BD69-D41AEFE3A8E5}"/>
              </a:ext>
            </a:extLst>
          </p:cNvPr>
          <p:cNvSpPr/>
          <p:nvPr/>
        </p:nvSpPr>
        <p:spPr>
          <a:xfrm>
            <a:off x="1827473" y="190437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BF7CA5-AC1B-47FB-89D4-2E91EBCEE118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1554209" y="1666781"/>
            <a:ext cx="489288" cy="2375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A32D1701-DD7E-4A09-B044-3612ADB71CB2}"/>
              </a:ext>
            </a:extLst>
          </p:cNvPr>
          <p:cNvSpPr/>
          <p:nvPr/>
        </p:nvSpPr>
        <p:spPr>
          <a:xfrm>
            <a:off x="2451642" y="242088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E8C8E4E-AB5F-44FC-8F6F-3FE6260E6C3F}"/>
              </a:ext>
            </a:extLst>
          </p:cNvPr>
          <p:cNvCxnSpPr>
            <a:cxnSpLocks/>
            <a:stCxn id="37" idx="5"/>
            <a:endCxn id="33" idx="0"/>
          </p:cNvCxnSpPr>
          <p:nvPr/>
        </p:nvCxnSpPr>
        <p:spPr>
          <a:xfrm>
            <a:off x="2196249" y="2273146"/>
            <a:ext cx="471417" cy="1477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25F2EDE-A071-4A3E-A052-E3F6138AA6D8}"/>
              </a:ext>
            </a:extLst>
          </p:cNvPr>
          <p:cNvSpPr/>
          <p:nvPr/>
        </p:nvSpPr>
        <p:spPr>
          <a:xfrm>
            <a:off x="-1183887" y="278463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757FE44-2AE5-4422-8F51-AB0693EC98D1}"/>
              </a:ext>
            </a:extLst>
          </p:cNvPr>
          <p:cNvSpPr/>
          <p:nvPr/>
        </p:nvSpPr>
        <p:spPr>
          <a:xfrm>
            <a:off x="-478392" y="219534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184DFC-E17F-4B56-A621-4022F639B17F}"/>
              </a:ext>
            </a:extLst>
          </p:cNvPr>
          <p:cNvCxnSpPr>
            <a:cxnSpLocks/>
            <a:stCxn id="46" idx="0"/>
            <a:endCxn id="47" idx="3"/>
          </p:cNvCxnSpPr>
          <p:nvPr/>
        </p:nvCxnSpPr>
        <p:spPr>
          <a:xfrm flipV="1">
            <a:off x="-967863" y="2564119"/>
            <a:ext cx="552743" cy="220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A6724BC3-5EC3-493E-9FA3-2093BFF54BC5}"/>
              </a:ext>
            </a:extLst>
          </p:cNvPr>
          <p:cNvSpPr/>
          <p:nvPr/>
        </p:nvSpPr>
        <p:spPr>
          <a:xfrm>
            <a:off x="-88486" y="346899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BC42776-63E4-4205-8B69-D59EEB870F5C}"/>
              </a:ext>
            </a:extLst>
          </p:cNvPr>
          <p:cNvCxnSpPr>
            <a:cxnSpLocks/>
            <a:stCxn id="47" idx="5"/>
            <a:endCxn id="51" idx="0"/>
          </p:cNvCxnSpPr>
          <p:nvPr/>
        </p:nvCxnSpPr>
        <p:spPr>
          <a:xfrm>
            <a:off x="-109616" y="2564119"/>
            <a:ext cx="855360" cy="280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8BCB2ED-2097-4F16-9223-33F51FAC7032}"/>
              </a:ext>
            </a:extLst>
          </p:cNvPr>
          <p:cNvSpPr/>
          <p:nvPr/>
        </p:nvSpPr>
        <p:spPr>
          <a:xfrm>
            <a:off x="529720" y="284420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02F274-B62D-4DEF-ABF5-E66B97733D70}"/>
              </a:ext>
            </a:extLst>
          </p:cNvPr>
          <p:cNvCxnSpPr>
            <a:cxnSpLocks/>
            <a:stCxn id="49" idx="0"/>
            <a:endCxn id="51" idx="3"/>
          </p:cNvCxnSpPr>
          <p:nvPr/>
        </p:nvCxnSpPr>
        <p:spPr>
          <a:xfrm flipV="1">
            <a:off x="127538" y="3212976"/>
            <a:ext cx="465454" cy="256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4FB15357-D251-4DF4-AE33-C0A673CC2D0C}"/>
              </a:ext>
            </a:extLst>
          </p:cNvPr>
          <p:cNvSpPr/>
          <p:nvPr/>
        </p:nvSpPr>
        <p:spPr>
          <a:xfrm>
            <a:off x="1065369" y="4084683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39C5737-8918-4D41-B369-CF990BAF2B04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898496" y="3212976"/>
            <a:ext cx="814945" cy="283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6A67E647-D576-451E-B247-0CADD6831018}"/>
              </a:ext>
            </a:extLst>
          </p:cNvPr>
          <p:cNvSpPr/>
          <p:nvPr/>
        </p:nvSpPr>
        <p:spPr>
          <a:xfrm>
            <a:off x="1497417" y="349615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2D02565-5DA9-4EB0-A4E6-61D73DE3325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1281393" y="3864933"/>
            <a:ext cx="279296" cy="21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7857FD9A-8F8B-4ED9-8D64-413EC3B317FA}"/>
              </a:ext>
            </a:extLst>
          </p:cNvPr>
          <p:cNvSpPr/>
          <p:nvPr/>
        </p:nvSpPr>
        <p:spPr>
          <a:xfrm>
            <a:off x="2043497" y="408416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C2DFCBF-7F0B-4017-B8C7-061D851998F1}"/>
              </a:ext>
            </a:extLst>
          </p:cNvPr>
          <p:cNvCxnSpPr>
            <a:cxnSpLocks/>
            <a:stCxn id="55" idx="5"/>
            <a:endCxn id="57" idx="0"/>
          </p:cNvCxnSpPr>
          <p:nvPr/>
        </p:nvCxnSpPr>
        <p:spPr>
          <a:xfrm>
            <a:off x="1866193" y="3864933"/>
            <a:ext cx="393328" cy="219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26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16E875-26F6-487D-B883-E4C64B7E060B}"/>
              </a:ext>
            </a:extLst>
          </p:cNvPr>
          <p:cNvSpPr txBox="1"/>
          <p:nvPr/>
        </p:nvSpPr>
        <p:spPr>
          <a:xfrm>
            <a:off x="4119988" y="44287"/>
            <a:ext cx="550663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 Tree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삽입 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밸런스는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root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노드로 부터  모든 단말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노드로 가는 경로의 검정노드의 수가 같으면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맞는 것으로 간주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노드는 언제나 검정이다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새로운 노드는 빨강이다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부모도 빨강이고 삼촌도 빨강이면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parent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uncle 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gparent =&gt; 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부모가 빨강이면 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parent =&gt; 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gparent =&gt; RED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rotate_left(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L-L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경사인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rotate_right( gparent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25F2EDE-A071-4A3E-A052-E3F6138AA6D8}"/>
              </a:ext>
            </a:extLst>
          </p:cNvPr>
          <p:cNvSpPr/>
          <p:nvPr/>
        </p:nvSpPr>
        <p:spPr>
          <a:xfrm>
            <a:off x="-1542831" y="61021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757FE44-2AE5-4422-8F51-AB0693EC98D1}"/>
              </a:ext>
            </a:extLst>
          </p:cNvPr>
          <p:cNvSpPr/>
          <p:nvPr/>
        </p:nvSpPr>
        <p:spPr>
          <a:xfrm>
            <a:off x="-837336" y="2092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184DFC-E17F-4B56-A621-4022F639B17F}"/>
              </a:ext>
            </a:extLst>
          </p:cNvPr>
          <p:cNvCxnSpPr>
            <a:cxnSpLocks/>
            <a:stCxn id="46" idx="0"/>
            <a:endCxn id="47" idx="3"/>
          </p:cNvCxnSpPr>
          <p:nvPr/>
        </p:nvCxnSpPr>
        <p:spPr>
          <a:xfrm flipV="1">
            <a:off x="-1326807" y="389697"/>
            <a:ext cx="552743" cy="220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A6724BC3-5EC3-493E-9FA3-2093BFF54BC5}"/>
              </a:ext>
            </a:extLst>
          </p:cNvPr>
          <p:cNvSpPr/>
          <p:nvPr/>
        </p:nvSpPr>
        <p:spPr>
          <a:xfrm>
            <a:off x="-447430" y="129457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BC42776-63E4-4205-8B69-D59EEB870F5C}"/>
              </a:ext>
            </a:extLst>
          </p:cNvPr>
          <p:cNvCxnSpPr>
            <a:cxnSpLocks/>
            <a:stCxn id="47" idx="5"/>
            <a:endCxn id="51" idx="0"/>
          </p:cNvCxnSpPr>
          <p:nvPr/>
        </p:nvCxnSpPr>
        <p:spPr>
          <a:xfrm>
            <a:off x="-468560" y="389697"/>
            <a:ext cx="855360" cy="280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8BCB2ED-2097-4F16-9223-33F51FAC7032}"/>
              </a:ext>
            </a:extLst>
          </p:cNvPr>
          <p:cNvSpPr/>
          <p:nvPr/>
        </p:nvSpPr>
        <p:spPr>
          <a:xfrm>
            <a:off x="170776" y="66977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02F274-B62D-4DEF-ABF5-E66B97733D70}"/>
              </a:ext>
            </a:extLst>
          </p:cNvPr>
          <p:cNvCxnSpPr>
            <a:cxnSpLocks/>
            <a:stCxn id="49" idx="0"/>
            <a:endCxn id="51" idx="3"/>
          </p:cNvCxnSpPr>
          <p:nvPr/>
        </p:nvCxnSpPr>
        <p:spPr>
          <a:xfrm flipV="1">
            <a:off x="-231406" y="1038554"/>
            <a:ext cx="465454" cy="256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4FB15357-D251-4DF4-AE33-C0A673CC2D0C}"/>
              </a:ext>
            </a:extLst>
          </p:cNvPr>
          <p:cNvSpPr/>
          <p:nvPr/>
        </p:nvSpPr>
        <p:spPr>
          <a:xfrm>
            <a:off x="706425" y="191026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39C5737-8918-4D41-B369-CF990BAF2B04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539552" y="1038554"/>
            <a:ext cx="814945" cy="283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6A67E647-D576-451E-B247-0CADD6831018}"/>
              </a:ext>
            </a:extLst>
          </p:cNvPr>
          <p:cNvSpPr/>
          <p:nvPr/>
        </p:nvSpPr>
        <p:spPr>
          <a:xfrm>
            <a:off x="1138473" y="132173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2D02565-5DA9-4EB0-A4E6-61D73DE3325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922449" y="1690511"/>
            <a:ext cx="279296" cy="219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7857FD9A-8F8B-4ED9-8D64-413EC3B317FA}"/>
              </a:ext>
            </a:extLst>
          </p:cNvPr>
          <p:cNvSpPr/>
          <p:nvPr/>
        </p:nvSpPr>
        <p:spPr>
          <a:xfrm>
            <a:off x="1684553" y="190974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C2DFCBF-7F0B-4017-B8C7-061D851998F1}"/>
              </a:ext>
            </a:extLst>
          </p:cNvPr>
          <p:cNvCxnSpPr>
            <a:cxnSpLocks/>
            <a:stCxn id="55" idx="5"/>
            <a:endCxn id="57" idx="0"/>
          </p:cNvCxnSpPr>
          <p:nvPr/>
        </p:nvCxnSpPr>
        <p:spPr>
          <a:xfrm>
            <a:off x="1507249" y="1690511"/>
            <a:ext cx="393328" cy="219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46A25AD-8D5D-4389-85DE-EF3DEE4B4CF3}"/>
              </a:ext>
            </a:extLst>
          </p:cNvPr>
          <p:cNvSpPr/>
          <p:nvPr/>
        </p:nvSpPr>
        <p:spPr>
          <a:xfrm>
            <a:off x="2305195" y="249289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F8D1FA8-D913-4583-BE73-214CC772D3C8}"/>
              </a:ext>
            </a:extLst>
          </p:cNvPr>
          <p:cNvCxnSpPr>
            <a:cxnSpLocks/>
            <a:stCxn id="57" idx="5"/>
            <a:endCxn id="39" idx="0"/>
          </p:cNvCxnSpPr>
          <p:nvPr/>
        </p:nvCxnSpPr>
        <p:spPr>
          <a:xfrm>
            <a:off x="2053329" y="2278516"/>
            <a:ext cx="467890" cy="214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CBF4DD5-1249-460C-BB68-AA8834D8048D}"/>
              </a:ext>
            </a:extLst>
          </p:cNvPr>
          <p:cNvSpPr/>
          <p:nvPr/>
        </p:nvSpPr>
        <p:spPr>
          <a:xfrm>
            <a:off x="-1716761" y="218426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3057119-6EFC-4456-9544-5134816C2CB4}"/>
              </a:ext>
            </a:extLst>
          </p:cNvPr>
          <p:cNvSpPr/>
          <p:nvPr/>
        </p:nvSpPr>
        <p:spPr>
          <a:xfrm>
            <a:off x="-1011266" y="159496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4A7F92-5645-49B7-818E-D177465841AD}"/>
              </a:ext>
            </a:extLst>
          </p:cNvPr>
          <p:cNvCxnSpPr>
            <a:cxnSpLocks/>
            <a:stCxn id="41" idx="0"/>
            <a:endCxn id="42" idx="3"/>
          </p:cNvCxnSpPr>
          <p:nvPr/>
        </p:nvCxnSpPr>
        <p:spPr>
          <a:xfrm flipV="1">
            <a:off x="-1500737" y="1963745"/>
            <a:ext cx="552743" cy="220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04CE8773-16E0-4A98-9F2A-FAE2AA5E2001}"/>
              </a:ext>
            </a:extLst>
          </p:cNvPr>
          <p:cNvSpPr/>
          <p:nvPr/>
        </p:nvSpPr>
        <p:spPr>
          <a:xfrm>
            <a:off x="-621360" y="285936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183A5D4-D3A0-4936-A1B2-13390CFF61D7}"/>
              </a:ext>
            </a:extLst>
          </p:cNvPr>
          <p:cNvCxnSpPr>
            <a:cxnSpLocks/>
            <a:stCxn id="42" idx="5"/>
            <a:endCxn id="59" idx="0"/>
          </p:cNvCxnSpPr>
          <p:nvPr/>
        </p:nvCxnSpPr>
        <p:spPr>
          <a:xfrm>
            <a:off x="-642490" y="1963745"/>
            <a:ext cx="855360" cy="280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853985ED-6316-4323-9345-05FFE85CBC17}"/>
              </a:ext>
            </a:extLst>
          </p:cNvPr>
          <p:cNvSpPr/>
          <p:nvPr/>
        </p:nvSpPr>
        <p:spPr>
          <a:xfrm>
            <a:off x="-3154" y="224382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698D18-819D-4AB9-ABE6-D890D54C59A9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-405336" y="2603347"/>
            <a:ext cx="465454" cy="256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C33AF435-781D-4CC3-A2B9-913C032DAC01}"/>
              </a:ext>
            </a:extLst>
          </p:cNvPr>
          <p:cNvSpPr/>
          <p:nvPr/>
        </p:nvSpPr>
        <p:spPr>
          <a:xfrm>
            <a:off x="532495" y="347505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5FF965-AF8C-4A1B-B9CF-86E733F5CFF7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65622" y="2603347"/>
            <a:ext cx="806764" cy="286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AD83E581-C200-482C-8DC2-BD4C2F859047}"/>
              </a:ext>
            </a:extLst>
          </p:cNvPr>
          <p:cNvSpPr/>
          <p:nvPr/>
        </p:nvSpPr>
        <p:spPr>
          <a:xfrm>
            <a:off x="956362" y="289025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3A12578-034D-4508-BD3B-2F72F118B715}"/>
              </a:ext>
            </a:extLst>
          </p:cNvPr>
          <p:cNvCxnSpPr>
            <a:cxnSpLocks/>
            <a:stCxn id="61" idx="0"/>
            <a:endCxn id="63" idx="3"/>
          </p:cNvCxnSpPr>
          <p:nvPr/>
        </p:nvCxnSpPr>
        <p:spPr>
          <a:xfrm flipV="1">
            <a:off x="748519" y="3259030"/>
            <a:ext cx="271115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AF4338F3-6776-4DB1-B779-3B35B1DCB2A0}"/>
              </a:ext>
            </a:extLst>
          </p:cNvPr>
          <p:cNvSpPr/>
          <p:nvPr/>
        </p:nvSpPr>
        <p:spPr>
          <a:xfrm>
            <a:off x="1510623" y="347453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833E09-E8C8-40AC-94DD-4FC45BDD3DB0}"/>
              </a:ext>
            </a:extLst>
          </p:cNvPr>
          <p:cNvCxnSpPr>
            <a:cxnSpLocks/>
            <a:stCxn id="63" idx="5"/>
            <a:endCxn id="65" idx="0"/>
          </p:cNvCxnSpPr>
          <p:nvPr/>
        </p:nvCxnSpPr>
        <p:spPr>
          <a:xfrm>
            <a:off x="1325138" y="3259030"/>
            <a:ext cx="401509" cy="21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1AE03D70-B40C-4CD0-836D-0113BC643D59}"/>
              </a:ext>
            </a:extLst>
          </p:cNvPr>
          <p:cNvSpPr/>
          <p:nvPr/>
        </p:nvSpPr>
        <p:spPr>
          <a:xfrm>
            <a:off x="2131265" y="40576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749DE77-D8F9-42B6-8962-D2533278CAF4}"/>
              </a:ext>
            </a:extLst>
          </p:cNvPr>
          <p:cNvCxnSpPr>
            <a:cxnSpLocks/>
            <a:stCxn id="65" idx="5"/>
            <a:endCxn id="67" idx="0"/>
          </p:cNvCxnSpPr>
          <p:nvPr/>
        </p:nvCxnSpPr>
        <p:spPr>
          <a:xfrm>
            <a:off x="1879399" y="3843309"/>
            <a:ext cx="467890" cy="214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0F2D3E-8E26-4F1F-8F37-0EB44F6826C1}"/>
              </a:ext>
            </a:extLst>
          </p:cNvPr>
          <p:cNvSpPr/>
          <p:nvPr/>
        </p:nvSpPr>
        <p:spPr>
          <a:xfrm>
            <a:off x="-1464918" y="53853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662C350-CF8B-4D4F-99B7-1EE8C24E1149}"/>
              </a:ext>
            </a:extLst>
          </p:cNvPr>
          <p:cNvSpPr/>
          <p:nvPr/>
        </p:nvSpPr>
        <p:spPr>
          <a:xfrm>
            <a:off x="-759423" y="479602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9013D65-AA71-4172-8CE2-07DBFC494E04}"/>
              </a:ext>
            </a:extLst>
          </p:cNvPr>
          <p:cNvCxnSpPr>
            <a:cxnSpLocks/>
            <a:stCxn id="69" idx="0"/>
            <a:endCxn id="70" idx="3"/>
          </p:cNvCxnSpPr>
          <p:nvPr/>
        </p:nvCxnSpPr>
        <p:spPr>
          <a:xfrm flipV="1">
            <a:off x="-1248894" y="5164803"/>
            <a:ext cx="552743" cy="220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0D7E24D-E17E-44EB-819A-BA28CAEA5CF7}"/>
              </a:ext>
            </a:extLst>
          </p:cNvPr>
          <p:cNvSpPr/>
          <p:nvPr/>
        </p:nvSpPr>
        <p:spPr>
          <a:xfrm>
            <a:off x="-164665" y="547318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FDC5C57-B646-4DCC-8763-DC3A00BCCFB9}"/>
              </a:ext>
            </a:extLst>
          </p:cNvPr>
          <p:cNvCxnSpPr>
            <a:cxnSpLocks/>
            <a:stCxn id="70" idx="0"/>
            <a:endCxn id="74" idx="3"/>
          </p:cNvCxnSpPr>
          <p:nvPr/>
        </p:nvCxnSpPr>
        <p:spPr>
          <a:xfrm flipV="1">
            <a:off x="-543399" y="4439452"/>
            <a:ext cx="763330" cy="356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46E13C06-8E27-4497-869A-4D1101A672CD}"/>
              </a:ext>
            </a:extLst>
          </p:cNvPr>
          <p:cNvSpPr/>
          <p:nvPr/>
        </p:nvSpPr>
        <p:spPr>
          <a:xfrm>
            <a:off x="156659" y="407067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C06AA4C-0079-4F62-B19D-1EE8DE266F00}"/>
              </a:ext>
            </a:extLst>
          </p:cNvPr>
          <p:cNvCxnSpPr>
            <a:cxnSpLocks/>
            <a:stCxn id="72" idx="0"/>
            <a:endCxn id="70" idx="5"/>
          </p:cNvCxnSpPr>
          <p:nvPr/>
        </p:nvCxnSpPr>
        <p:spPr>
          <a:xfrm flipH="1" flipV="1">
            <a:off x="-390647" y="5164803"/>
            <a:ext cx="442006" cy="308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04DD868-3385-4D03-8233-DB2BBCF6B9E3}"/>
              </a:ext>
            </a:extLst>
          </p:cNvPr>
          <p:cNvSpPr/>
          <p:nvPr/>
        </p:nvSpPr>
        <p:spPr>
          <a:xfrm>
            <a:off x="723571" y="546105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68ED79E-2B2B-4239-A9D2-1B6C10DE2DE2}"/>
              </a:ext>
            </a:extLst>
          </p:cNvPr>
          <p:cNvCxnSpPr>
            <a:cxnSpLocks/>
            <a:stCxn id="74" idx="5"/>
            <a:endCxn id="78" idx="0"/>
          </p:cNvCxnSpPr>
          <p:nvPr/>
        </p:nvCxnSpPr>
        <p:spPr>
          <a:xfrm>
            <a:off x="525435" y="4439452"/>
            <a:ext cx="927446" cy="356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3A54A8DA-D549-4045-8866-849FE0F3A5CE}"/>
              </a:ext>
            </a:extLst>
          </p:cNvPr>
          <p:cNvSpPr/>
          <p:nvPr/>
        </p:nvSpPr>
        <p:spPr>
          <a:xfrm>
            <a:off x="1236857" y="479602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DC04618-1727-47A7-9956-BBC1492B63DD}"/>
              </a:ext>
            </a:extLst>
          </p:cNvPr>
          <p:cNvCxnSpPr>
            <a:cxnSpLocks/>
            <a:stCxn id="76" idx="0"/>
            <a:endCxn id="78" idx="3"/>
          </p:cNvCxnSpPr>
          <p:nvPr/>
        </p:nvCxnSpPr>
        <p:spPr>
          <a:xfrm flipV="1">
            <a:off x="939595" y="5164803"/>
            <a:ext cx="360534" cy="296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9CEA26FA-6879-4547-9667-6B1CED6BB94B}"/>
              </a:ext>
            </a:extLst>
          </p:cNvPr>
          <p:cNvSpPr/>
          <p:nvPr/>
        </p:nvSpPr>
        <p:spPr>
          <a:xfrm>
            <a:off x="1791118" y="538030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92C91A8-58A8-4A61-A12C-D5B5F46484DC}"/>
              </a:ext>
            </a:extLst>
          </p:cNvPr>
          <p:cNvCxnSpPr>
            <a:cxnSpLocks/>
            <a:stCxn id="78" idx="5"/>
            <a:endCxn id="80" idx="0"/>
          </p:cNvCxnSpPr>
          <p:nvPr/>
        </p:nvCxnSpPr>
        <p:spPr>
          <a:xfrm>
            <a:off x="1605633" y="5164803"/>
            <a:ext cx="401509" cy="21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106D09E8-309A-4EA0-A9D9-2054FAA82A2B}"/>
              </a:ext>
            </a:extLst>
          </p:cNvPr>
          <p:cNvSpPr/>
          <p:nvPr/>
        </p:nvSpPr>
        <p:spPr>
          <a:xfrm>
            <a:off x="2411760" y="596346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5D72E29-8D2E-4EED-A770-B2F8669D21EA}"/>
              </a:ext>
            </a:extLst>
          </p:cNvPr>
          <p:cNvCxnSpPr>
            <a:cxnSpLocks/>
            <a:stCxn id="80" idx="5"/>
            <a:endCxn id="82" idx="0"/>
          </p:cNvCxnSpPr>
          <p:nvPr/>
        </p:nvCxnSpPr>
        <p:spPr>
          <a:xfrm>
            <a:off x="2159894" y="5749082"/>
            <a:ext cx="467890" cy="214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C834DC-9053-4CFD-BD33-17198BBCBDD4}"/>
              </a:ext>
            </a:extLst>
          </p:cNvPr>
          <p:cNvSpPr txBox="1"/>
          <p:nvPr/>
        </p:nvSpPr>
        <p:spPr>
          <a:xfrm>
            <a:off x="-1635157" y="5903141"/>
            <a:ext cx="4698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[ 4]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&lt; 2&gt;            &lt; 6&gt;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[ 1]    [ 3]    [ 5]    [ 7]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 &lt; 8&gt;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5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71737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display(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system("cls");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printf("head");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 temp = head; temp; temp = temp-&gt;next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printf("-&gt;[%d]", temp-&gt;data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getchar();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3563888" y="558924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012160" y="560604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444208" y="560604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3358200" y="52460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38610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483315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995936" y="5788993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4601901" y="557296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5033949" y="557296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5465997" y="5788993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8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436096" y="1268760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FEFDD6-DB90-414A-B74C-66A3E7778091}"/>
              </a:ext>
            </a:extLst>
          </p:cNvPr>
          <p:cNvSpPr/>
          <p:nvPr/>
        </p:nvSpPr>
        <p:spPr>
          <a:xfrm>
            <a:off x="2483768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8A1834-6FFD-4E22-AF67-6201B65863FB}"/>
              </a:ext>
            </a:extLst>
          </p:cNvPr>
          <p:cNvSpPr/>
          <p:nvPr/>
        </p:nvSpPr>
        <p:spPr>
          <a:xfrm>
            <a:off x="4932040" y="423789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068EF5-E719-44B5-8180-E7DD4FBECEB1}"/>
              </a:ext>
            </a:extLst>
          </p:cNvPr>
          <p:cNvSpPr/>
          <p:nvPr/>
        </p:nvSpPr>
        <p:spPr>
          <a:xfrm>
            <a:off x="5364088" y="423789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E5A28-A4F2-4AA7-B64C-B34813CDB0D2}"/>
              </a:ext>
            </a:extLst>
          </p:cNvPr>
          <p:cNvSpPr txBox="1"/>
          <p:nvPr/>
        </p:nvSpPr>
        <p:spPr>
          <a:xfrm>
            <a:off x="2278080" y="38778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5F27BFC-0A0E-46EE-976F-D1121D06214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915816" y="4420841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59C1D3-BBF8-4D77-A153-CC5DDABA8A2E}"/>
              </a:ext>
            </a:extLst>
          </p:cNvPr>
          <p:cNvSpPr/>
          <p:nvPr/>
        </p:nvSpPr>
        <p:spPr>
          <a:xfrm>
            <a:off x="3521781" y="420481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D19A7-996E-489E-A1B8-424022FA60FF}"/>
              </a:ext>
            </a:extLst>
          </p:cNvPr>
          <p:cNvSpPr/>
          <p:nvPr/>
        </p:nvSpPr>
        <p:spPr>
          <a:xfrm>
            <a:off x="3953829" y="420481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16F6DC0F-7C2C-4335-8E87-DC5DA56E2E34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4385877" y="4420841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2483768" y="52802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4932040" y="529705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5364088" y="529705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78080" y="49370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2915816" y="5480005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3521781" y="526398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3953829" y="526398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4385877" y="5480005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1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7638443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070491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891803" y="6216356"/>
            <a:ext cx="1336381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228184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6660232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092280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345640" y="393649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3BFF08-84AC-436F-BA88-C9C52B1265C7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6036649" y="4106525"/>
            <a:ext cx="191535" cy="21098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11C202-D8E1-41F7-9B47-6E726D5A1DD9}"/>
              </a:ext>
            </a:extLst>
          </p:cNvPr>
          <p:cNvSpPr/>
          <p:nvPr/>
        </p:nvSpPr>
        <p:spPr>
          <a:xfrm>
            <a:off x="5172553" y="389050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94DC6-B9C1-46FC-BED8-8E053EE4AE28}"/>
              </a:ext>
            </a:extLst>
          </p:cNvPr>
          <p:cNvSpPr/>
          <p:nvPr/>
        </p:nvSpPr>
        <p:spPr>
          <a:xfrm>
            <a:off x="5604601" y="389050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4777688" y="4106525"/>
            <a:ext cx="394865" cy="459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9683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&amp;head2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8100392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532440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4891803" y="6216356"/>
            <a:ext cx="410060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69013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712218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554229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254067" y="3936491"/>
            <a:ext cx="523621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20" idx="0"/>
          </p:cNvCxnSpPr>
          <p:nvPr/>
        </p:nvCxnSpPr>
        <p:spPr>
          <a:xfrm flipH="1">
            <a:off x="4675779" y="4152515"/>
            <a:ext cx="101909" cy="1864088"/>
          </a:xfrm>
          <a:prstGeom prst="curvedConnector4">
            <a:avLst>
              <a:gd name="adj1" fmla="val -224318"/>
              <a:gd name="adj2" fmla="val 557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530186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73391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6165959" y="6216356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1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3983</Words>
  <Application>Microsoft Office PowerPoint</Application>
  <PresentationFormat>화면 슬라이드 쇼(4:3)</PresentationFormat>
  <Paragraphs>1315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212</cp:revision>
  <dcterms:created xsi:type="dcterms:W3CDTF">2016-12-04T23:13:07Z</dcterms:created>
  <dcterms:modified xsi:type="dcterms:W3CDTF">2017-08-08T07:48:04Z</dcterms:modified>
</cp:coreProperties>
</file>