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>
      <p:cViewPr varScale="1">
        <p:scale>
          <a:sx n="131" d="100"/>
          <a:sy n="131" d="100"/>
        </p:scale>
        <p:origin x="14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331640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372200" y="37170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804248" y="37170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125952" y="334072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763688" y="3878877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96194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39398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826037" y="389997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57367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400571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437767" y="3899979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235038" y="3662853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667086" y="366285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3099134" y="3878877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6156176" y="280587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950488" y="24626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6240655" y="3369463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629871" y="306896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8061919" y="306896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687457" y="26212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7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033272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073832" y="47814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505880" y="4781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827584" y="44051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465320" y="4943300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66357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09562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527669" y="4964402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0735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139399" y="4964402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72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3300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5857808" y="387029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652120" y="35270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5942287" y="4433886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331503" y="47971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7763551" y="47971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389089" y="434940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A9D398D-83AC-4042-BF83-8B4FD65DC560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>
            <a:off x="6937928" y="4997479"/>
            <a:ext cx="393575" cy="1569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3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19945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5466"/>
            <a:ext cx="474537" cy="189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3347864" y="42930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8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tail={0,&amp;tail};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head={0,&amp;tail};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268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로 끝나는 것이 문제다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프로세스가 종료 될수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끝나지 말고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끝나게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4644008" y="471130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088650" y="471130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 flipV="1">
            <a:off x="2800766" y="4895423"/>
            <a:ext cx="538957" cy="50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4716569" y="425602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A6DA1922-35C5-4455-B3FF-F8C801AD82DE}"/>
              </a:ext>
            </a:extLst>
          </p:cNvPr>
          <p:cNvCxnSpPr>
            <a:cxnSpLocks/>
            <a:stCxn id="35" idx="3"/>
            <a:endCxn id="35" idx="2"/>
          </p:cNvCxnSpPr>
          <p:nvPr/>
        </p:nvCxnSpPr>
        <p:spPr>
          <a:xfrm flipH="1">
            <a:off x="5304674" y="4927331"/>
            <a:ext cx="216024" cy="216024"/>
          </a:xfrm>
          <a:prstGeom prst="curvedConnector4">
            <a:avLst>
              <a:gd name="adj1" fmla="val -105822"/>
              <a:gd name="adj2" fmla="val 2058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DBC2DB-A247-48EF-9896-613FA7276E52}"/>
              </a:ext>
            </a:extLst>
          </p:cNvPr>
          <p:cNvSpPr/>
          <p:nvPr/>
        </p:nvSpPr>
        <p:spPr>
          <a:xfrm>
            <a:off x="3339723" y="467939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5BDCEA-EF6D-48C6-9075-780A9614489A}"/>
              </a:ext>
            </a:extLst>
          </p:cNvPr>
          <p:cNvSpPr/>
          <p:nvPr/>
        </p:nvSpPr>
        <p:spPr>
          <a:xfrm>
            <a:off x="3771771" y="468156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1EF2F806-ACC7-46EA-8839-6D46059C5E32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4203819" y="4897589"/>
            <a:ext cx="440189" cy="297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6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head={0,&amp;head};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52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필요한가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역할을 하면된다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373083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414691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414908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123728" y="3702953"/>
            <a:ext cx="517961" cy="6621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416128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4163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H="1" flipV="1">
            <a:off x="1259632" y="4362938"/>
            <a:ext cx="4032448" cy="16541"/>
          </a:xfrm>
          <a:prstGeom prst="curvedConnector5">
            <a:avLst>
              <a:gd name="adj1" fmla="val -5669"/>
              <a:gd name="adj2" fmla="val -5486506"/>
              <a:gd name="adj3" fmla="val 1056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2612723" y="307085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641689" y="348692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073737" y="348909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>
            <a:off x="3505785" y="3705119"/>
            <a:ext cx="922199" cy="6721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0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6228184" y="44624"/>
            <a:ext cx="3813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역순 검색이 안된다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reverse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함수를 구현하자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25643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29804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29825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9" idx="2"/>
          </p:cNvCxnSpPr>
          <p:nvPr/>
        </p:nvCxnSpPr>
        <p:spPr>
          <a:xfrm>
            <a:off x="2123728" y="3198601"/>
            <a:ext cx="5688632" cy="200086"/>
          </a:xfrm>
          <a:prstGeom prst="curvedConnector4">
            <a:avLst>
              <a:gd name="adj1" fmla="val 6482"/>
              <a:gd name="adj2" fmla="val 2142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29947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29969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6660232" y="2970971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7685153" y="25081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843808" y="29969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275856" y="299911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1907704" y="2982577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3491880" y="2999118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7596336" y="296663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8028384" y="296880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1230666" y="350100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6012160" y="296880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6444208" y="297097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5076056" y="2996952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1101194" y="21841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3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2554" y="4045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51520" y="82067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683568" y="82283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115616" y="1038860"/>
            <a:ext cx="720080" cy="143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3419872" y="83504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3851920" y="83721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5652120" y="811230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6703397" y="1166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1835696" y="8372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2267744" y="8393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899592" y="822836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2483768" y="839377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6588224" y="80689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7020272" y="80906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366693" y="12389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5004048" y="80906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5436096" y="81123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4067944" y="837211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222553" y="-114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C1689-B288-4C3E-9D7B-A64A89A02F6B}"/>
              </a:ext>
            </a:extLst>
          </p:cNvPr>
          <p:cNvSpPr txBox="1"/>
          <p:nvPr/>
        </p:nvSpPr>
        <p:spPr>
          <a:xfrm>
            <a:off x="1691680" y="1772816"/>
            <a:ext cx="441659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reverse(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*prev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*curr = prev-&gt;next;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*next;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 curr != 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next = curr-&gt;next;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curr-&gt;next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prev = curr;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curr-&gt;next = prev;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/>
              <a:t>- </a:t>
            </a:r>
            <a:r>
              <a:rPr lang="en-US" altLang="ko-KR" sz="2000" b="1">
                <a:solidFill>
                  <a:srgbClr val="FF0000"/>
                </a:solidFill>
              </a:rPr>
              <a:t>Ge</a:t>
            </a:r>
            <a:r>
              <a:rPr lang="en-US" altLang="ko-KR" sz="2000" b="1"/>
              <a:t>neric linked</a:t>
            </a:r>
            <a:r>
              <a:rPr lang="ko-KR" altLang="en-US" sz="2000" b="1"/>
              <a:t> </a:t>
            </a:r>
            <a:r>
              <a:rPr lang="en-US" altLang="ko-KR" sz="2000" b="1"/>
              <a:t>list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Generic </a:t>
            </a:r>
            <a:r>
              <a:rPr lang="ko-KR" altLang="en-US" sz="2000" b="1"/>
              <a:t> </a:t>
            </a:r>
            <a:r>
              <a:rPr lang="en-US" altLang="ko-KR" sz="2000" b="1"/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4932040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87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4716016" y="54868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0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929816" y="132396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7236296" y="134076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7668344" y="134076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724128" y="980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61864" y="1539986"/>
            <a:ext cx="874432" cy="1680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2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insert_data( 2 );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652120" y="249289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8100392" y="250970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8532440" y="250970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446432" y="214966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084168" y="2692649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6690133" y="247662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7122181" y="247662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7554229" y="269264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5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71737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display( void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system("cls");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printf("head");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 temp = head; temp; temp = temp-&gt;next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printf("-&gt;[%d]", temp-&gt;data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getchar();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3563888" y="558924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012160" y="560604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444208" y="560604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3358200" y="52460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38610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483315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995936" y="5788993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4601901" y="557296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5033949" y="557296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5465997" y="5788993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8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436096" y="1268760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FEFDD6-DB90-414A-B74C-66A3E7778091}"/>
              </a:ext>
            </a:extLst>
          </p:cNvPr>
          <p:cNvSpPr/>
          <p:nvPr/>
        </p:nvSpPr>
        <p:spPr>
          <a:xfrm>
            <a:off x="2483768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8A1834-6FFD-4E22-AF67-6201B65863FB}"/>
              </a:ext>
            </a:extLst>
          </p:cNvPr>
          <p:cNvSpPr/>
          <p:nvPr/>
        </p:nvSpPr>
        <p:spPr>
          <a:xfrm>
            <a:off x="4932040" y="423789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068EF5-E719-44B5-8180-E7DD4FBECEB1}"/>
              </a:ext>
            </a:extLst>
          </p:cNvPr>
          <p:cNvSpPr/>
          <p:nvPr/>
        </p:nvSpPr>
        <p:spPr>
          <a:xfrm>
            <a:off x="5364088" y="423789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E5A28-A4F2-4AA7-B64C-B34813CDB0D2}"/>
              </a:ext>
            </a:extLst>
          </p:cNvPr>
          <p:cNvSpPr txBox="1"/>
          <p:nvPr/>
        </p:nvSpPr>
        <p:spPr>
          <a:xfrm>
            <a:off x="2278080" y="38778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5F27BFC-0A0E-46EE-976F-D1121D06214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915816" y="4420841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59C1D3-BBF8-4D77-A153-CC5DDABA8A2E}"/>
              </a:ext>
            </a:extLst>
          </p:cNvPr>
          <p:cNvSpPr/>
          <p:nvPr/>
        </p:nvSpPr>
        <p:spPr>
          <a:xfrm>
            <a:off x="3521781" y="420481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D19A7-996E-489E-A1B8-424022FA60FF}"/>
              </a:ext>
            </a:extLst>
          </p:cNvPr>
          <p:cNvSpPr/>
          <p:nvPr/>
        </p:nvSpPr>
        <p:spPr>
          <a:xfrm>
            <a:off x="3953829" y="420481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16F6DC0F-7C2C-4335-8E87-DC5DA56E2E34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4385877" y="4420841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2483768" y="52802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4932040" y="529705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5364088" y="529705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78080" y="49370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2915816" y="5480005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3521781" y="526398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3953829" y="526398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4385877" y="5480005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1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7638443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070491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891803" y="6216356"/>
            <a:ext cx="1336381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228184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6660232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092280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345640" y="393649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3BFF08-84AC-436F-BA88-C9C52B1265C7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6036649" y="4106525"/>
            <a:ext cx="191535" cy="21098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11C202-D8E1-41F7-9B47-6E726D5A1DD9}"/>
              </a:ext>
            </a:extLst>
          </p:cNvPr>
          <p:cNvSpPr/>
          <p:nvPr/>
        </p:nvSpPr>
        <p:spPr>
          <a:xfrm>
            <a:off x="5172553" y="389050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D94DC6-B9C1-46FC-BED8-8E053EE4AE28}"/>
              </a:ext>
            </a:extLst>
          </p:cNvPr>
          <p:cNvSpPr/>
          <p:nvPr/>
        </p:nvSpPr>
        <p:spPr>
          <a:xfrm>
            <a:off x="5604601" y="389050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4777688" y="4106525"/>
            <a:ext cx="394865" cy="459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9683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&amp;head2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8100392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532440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4891803" y="6216356"/>
            <a:ext cx="410060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69013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712218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554229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254067" y="3936491"/>
            <a:ext cx="523621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20" idx="0"/>
          </p:cNvCxnSpPr>
          <p:nvPr/>
        </p:nvCxnSpPr>
        <p:spPr>
          <a:xfrm flipH="1">
            <a:off x="4675779" y="4152515"/>
            <a:ext cx="101909" cy="1864088"/>
          </a:xfrm>
          <a:prstGeom prst="curvedConnector4">
            <a:avLst>
              <a:gd name="adj1" fmla="val -224318"/>
              <a:gd name="adj2" fmla="val 557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530186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73391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6165959" y="6216356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1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1113</Words>
  <Application>Microsoft Office PowerPoint</Application>
  <PresentationFormat>화면 슬라이드 쇼(4:3)</PresentationFormat>
  <Paragraphs>332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184</cp:revision>
  <dcterms:created xsi:type="dcterms:W3CDTF">2016-12-04T23:13:07Z</dcterms:created>
  <dcterms:modified xsi:type="dcterms:W3CDTF">2017-08-07T23:50:36Z</dcterms:modified>
</cp:coreProperties>
</file>