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8" autoAdjust="0"/>
    <p:restoredTop sz="94660"/>
  </p:normalViewPr>
  <p:slideViewPr>
    <p:cSldViewPr>
      <p:cViewPr varScale="1">
        <p:scale>
          <a:sx n="131" d="100"/>
          <a:sy n="131" d="100"/>
        </p:scale>
        <p:origin x="1490" y="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8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</p:spTree>
    <p:extLst>
      <p:ext uri="{BB962C8B-B14F-4D97-AF65-F5344CB8AC3E}">
        <p14:creationId xmlns:p14="http://schemas.microsoft.com/office/powerpoint/2010/main" val="399307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81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E0DDE9-5F81-4E37-A7A2-B496820BBA5B}"/>
              </a:ext>
            </a:extLst>
          </p:cNvPr>
          <p:cNvSpPr/>
          <p:nvPr/>
        </p:nvSpPr>
        <p:spPr>
          <a:xfrm>
            <a:off x="102448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B20523-029C-4731-9041-5A9428ACF032}"/>
              </a:ext>
            </a:extLst>
          </p:cNvPr>
          <p:cNvSpPr/>
          <p:nvPr/>
        </p:nvSpPr>
        <p:spPr>
          <a:xfrm>
            <a:off x="1449961" y="387408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6072CBB-5676-4999-B65C-708988E9FCB1}"/>
              </a:ext>
            </a:extLst>
          </p:cNvPr>
          <p:cNvSpPr/>
          <p:nvPr/>
        </p:nvSpPr>
        <p:spPr>
          <a:xfrm>
            <a:off x="1882009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6D1F22-858F-4E3E-8991-7E4FCD47DBB3}"/>
              </a:ext>
            </a:extLst>
          </p:cNvPr>
          <p:cNvSpPr/>
          <p:nvPr/>
        </p:nvSpPr>
        <p:spPr>
          <a:xfrm>
            <a:off x="2314057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06A93FE-7FF7-4E01-BE9C-74B28F716A0D}"/>
              </a:ext>
            </a:extLst>
          </p:cNvPr>
          <p:cNvSpPr/>
          <p:nvPr/>
        </p:nvSpPr>
        <p:spPr>
          <a:xfrm>
            <a:off x="2746105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6F47A7-02D6-425C-A51E-1F4151B05393}"/>
              </a:ext>
            </a:extLst>
          </p:cNvPr>
          <p:cNvSpPr/>
          <p:nvPr/>
        </p:nvSpPr>
        <p:spPr>
          <a:xfrm>
            <a:off x="3178153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F0612C-D669-4108-ADD0-1316D0B237CF}"/>
              </a:ext>
            </a:extLst>
          </p:cNvPr>
          <p:cNvSpPr/>
          <p:nvPr/>
        </p:nvSpPr>
        <p:spPr>
          <a:xfrm>
            <a:off x="3610201" y="386709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C6C762-3CCE-404D-BDDE-2631DD5976E9}"/>
              </a:ext>
            </a:extLst>
          </p:cNvPr>
          <p:cNvSpPr/>
          <p:nvPr/>
        </p:nvSpPr>
        <p:spPr>
          <a:xfrm>
            <a:off x="597296" y="450912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02C91B8-BBC6-45DD-B7D6-051A7F7A3402}"/>
              </a:ext>
            </a:extLst>
          </p:cNvPr>
          <p:cNvSpPr/>
          <p:nvPr/>
        </p:nvSpPr>
        <p:spPr>
          <a:xfrm>
            <a:off x="103592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77295C-F1D4-4476-8F25-13BE00DDFD1D}"/>
              </a:ext>
            </a:extLst>
          </p:cNvPr>
          <p:cNvSpPr/>
          <p:nvPr/>
        </p:nvSpPr>
        <p:spPr>
          <a:xfrm>
            <a:off x="147454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872ED-5EB5-42E7-86AE-DAE3382ED2C7}"/>
              </a:ext>
            </a:extLst>
          </p:cNvPr>
          <p:cNvSpPr/>
          <p:nvPr/>
        </p:nvSpPr>
        <p:spPr>
          <a:xfrm>
            <a:off x="1893440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594327-5874-48A3-81B5-9DBD0A6978BD}"/>
              </a:ext>
            </a:extLst>
          </p:cNvPr>
          <p:cNvSpPr/>
          <p:nvPr/>
        </p:nvSpPr>
        <p:spPr>
          <a:xfrm>
            <a:off x="2325488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FCC2A-F3B0-4E01-B51A-12A54AC2DC74}"/>
              </a:ext>
            </a:extLst>
          </p:cNvPr>
          <p:cNvSpPr/>
          <p:nvPr/>
        </p:nvSpPr>
        <p:spPr>
          <a:xfrm>
            <a:off x="2757536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7305CD8-D375-4E5D-B5A9-0C187D2BE388}"/>
              </a:ext>
            </a:extLst>
          </p:cNvPr>
          <p:cNvSpPr/>
          <p:nvPr/>
        </p:nvSpPr>
        <p:spPr>
          <a:xfrm>
            <a:off x="3189584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DEE14C-4578-4EE5-83DC-78B11502821E}"/>
              </a:ext>
            </a:extLst>
          </p:cNvPr>
          <p:cNvSpPr/>
          <p:nvPr/>
        </p:nvSpPr>
        <p:spPr>
          <a:xfrm>
            <a:off x="3621632" y="450912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F2D500A-B61F-433D-AD71-7FB78EF80E9F}"/>
              </a:ext>
            </a:extLst>
          </p:cNvPr>
          <p:cNvCxnSpPr/>
          <p:nvPr/>
        </p:nvCxnSpPr>
        <p:spPr>
          <a:xfrm>
            <a:off x="-36512" y="4437112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24E660-4FA4-455A-B706-7F82AA838E8D}"/>
              </a:ext>
            </a:extLst>
          </p:cNvPr>
          <p:cNvSpPr txBox="1"/>
          <p:nvPr/>
        </p:nvSpPr>
        <p:spPr>
          <a:xfrm>
            <a:off x="4251345" y="455222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04842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1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속도가 느리다</a:t>
            </a:r>
            <a:r>
              <a:rPr lang="en-US" altLang="ko-KR" sz="2000" b="1"/>
              <a:t>.</a:t>
            </a:r>
          </a:p>
          <a:p>
            <a:r>
              <a:rPr lang="ko-KR" altLang="en-US" sz="2000" b="1"/>
              <a:t>표현 범위의 문제가 있다</a:t>
            </a:r>
            <a:r>
              <a:rPr lang="en-US" altLang="ko-KR" sz="2000" b="1"/>
              <a:t>.  </a:t>
            </a:r>
            <a:r>
              <a:rPr lang="ko-KR" altLang="en-US" sz="2000" b="1"/>
              <a:t> </a:t>
            </a:r>
            <a:endParaRPr lang="en-US" altLang="ko-KR" sz="2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0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10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16930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10 = 2+x</a:t>
            </a:r>
          </a:p>
          <a:p>
            <a:endParaRPr lang="en-US" altLang="ko-KR" sz="2000" b="1"/>
          </a:p>
          <a:p>
            <a:r>
              <a:rPr lang="en-US" altLang="ko-KR" sz="2000" b="1"/>
              <a:t>10 - 2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+ 8 =&gt; </a:t>
            </a:r>
            <a:r>
              <a:rPr lang="en-US" altLang="ko-KR" sz="2000" b="1">
                <a:solidFill>
                  <a:srgbClr val="FF0000"/>
                </a:solidFill>
              </a:rPr>
              <a:t>1</a:t>
            </a:r>
            <a:r>
              <a:rPr lang="en-US" altLang="ko-KR" sz="2000" b="1"/>
              <a:t>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E3CCD9-36DC-4EDC-B291-81DA55DBF1DD}"/>
              </a:ext>
            </a:extLst>
          </p:cNvPr>
          <p:cNvSpPr/>
          <p:nvPr/>
        </p:nvSpPr>
        <p:spPr>
          <a:xfrm>
            <a:off x="-24658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580112" y="4244450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1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2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878103-AEA1-4C3A-B6F6-F1F882BFCEDF}"/>
              </a:ext>
            </a:extLst>
          </p:cNvPr>
          <p:cNvGrpSpPr/>
          <p:nvPr/>
        </p:nvGrpSpPr>
        <p:grpSpPr>
          <a:xfrm>
            <a:off x="3686508" y="2852936"/>
            <a:ext cx="302296" cy="648072"/>
            <a:chOff x="3686508" y="2852936"/>
            <a:chExt cx="302296" cy="648072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56AA168-8AC8-4016-8778-9660CCD8A6E8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7B9BE9-3FBD-496A-81D0-9BED86AF01EC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C2FEE9-B9ED-4B35-9155-9EA2C3CB84DF}"/>
                </a:ext>
              </a:extLst>
            </p:cNvPr>
            <p:cNvCxnSpPr>
              <a:stCxn id="23" idx="2"/>
              <a:endCxn id="3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DF989D-6E25-4C96-80B8-11498E523413}"/>
                </a:ext>
              </a:extLst>
            </p:cNvPr>
            <p:cNvCxnSpPr>
              <a:cxnSpLocks/>
              <a:stCxn id="12" idx="4"/>
              <a:endCxn id="32" idx="0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391F56-F66E-4255-B540-CBA12EF0CD55}"/>
              </a:ext>
            </a:extLst>
          </p:cNvPr>
          <p:cNvGrpSpPr/>
          <p:nvPr/>
        </p:nvGrpSpPr>
        <p:grpSpPr>
          <a:xfrm>
            <a:off x="3256099" y="2853068"/>
            <a:ext cx="302296" cy="648072"/>
            <a:chOff x="3686508" y="2852936"/>
            <a:chExt cx="302296" cy="648072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524C1222-7877-4B49-89C0-3FC91C5B4DCF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D109158-633C-44C8-89A9-0CBF2E4A57D5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CF12848-4E07-49B1-B149-CD80966A488A}"/>
                </a:ext>
              </a:extLst>
            </p:cNvPr>
            <p:cNvCxnSpPr>
              <a:endCxn id="4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D7496A-FF50-457B-92B0-8DBFC5ED5A22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CE071C7-3611-418C-8E05-C310872D7D0F}"/>
              </a:ext>
            </a:extLst>
          </p:cNvPr>
          <p:cNvGrpSpPr/>
          <p:nvPr/>
        </p:nvGrpSpPr>
        <p:grpSpPr>
          <a:xfrm>
            <a:off x="2825690" y="2853200"/>
            <a:ext cx="302296" cy="648072"/>
            <a:chOff x="3686508" y="2852936"/>
            <a:chExt cx="302296" cy="648072"/>
          </a:xfrm>
        </p:grpSpPr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97FFFF45-3BB0-4965-9CA3-E25A1942941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A095468-E8E1-49C9-BC2D-11B12B50183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7C2ABA2-C6B0-4377-A195-C18DABFBFF4E}"/>
                </a:ext>
              </a:extLst>
            </p:cNvPr>
            <p:cNvCxnSpPr>
              <a:endCxn id="5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E086F9F-C458-487A-BD6B-46F757F1FFBC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4669BAF-6177-4317-9298-7B4ADA706742}"/>
              </a:ext>
            </a:extLst>
          </p:cNvPr>
          <p:cNvGrpSpPr/>
          <p:nvPr/>
        </p:nvGrpSpPr>
        <p:grpSpPr>
          <a:xfrm>
            <a:off x="2395281" y="2853332"/>
            <a:ext cx="302296" cy="648072"/>
            <a:chOff x="3686508" y="2852936"/>
            <a:chExt cx="302296" cy="648072"/>
          </a:xfrm>
        </p:grpSpPr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B9BEFCBF-BA52-4664-9532-26D0B45B996A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25BA199-0E2A-4794-AD13-9CD323A31F1E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07EA87-3205-42AB-A758-C2DB6F977284}"/>
                </a:ext>
              </a:extLst>
            </p:cNvPr>
            <p:cNvCxnSpPr>
              <a:endCxn id="5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A5080B7-A80F-4FF6-BA9D-1D7AB06B84F3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B874AC-16A0-4333-A2CF-8C1F7565F46B}"/>
              </a:ext>
            </a:extLst>
          </p:cNvPr>
          <p:cNvSpPr/>
          <p:nvPr/>
        </p:nvSpPr>
        <p:spPr>
          <a:xfrm>
            <a:off x="60494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BE09E8-B312-453B-8876-84265A0B70EB}"/>
              </a:ext>
            </a:extLst>
          </p:cNvPr>
          <p:cNvSpPr/>
          <p:nvPr/>
        </p:nvSpPr>
        <p:spPr>
          <a:xfrm>
            <a:off x="104357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0DA0D30-C40B-4288-A7D6-3D526D7BB4E6}"/>
              </a:ext>
            </a:extLst>
          </p:cNvPr>
          <p:cNvSpPr/>
          <p:nvPr/>
        </p:nvSpPr>
        <p:spPr>
          <a:xfrm>
            <a:off x="1482196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B3438F4-2E3E-47FF-B22B-ACAAC089ADD1}"/>
              </a:ext>
            </a:extLst>
          </p:cNvPr>
          <p:cNvSpPr/>
          <p:nvPr/>
        </p:nvSpPr>
        <p:spPr>
          <a:xfrm>
            <a:off x="1901092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E535D5F-2478-4ED3-B680-486879F80E92}"/>
              </a:ext>
            </a:extLst>
          </p:cNvPr>
          <p:cNvSpPr/>
          <p:nvPr/>
        </p:nvSpPr>
        <p:spPr>
          <a:xfrm>
            <a:off x="2333140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8FF075-94B5-4707-8271-9BCF2C7EC774}"/>
              </a:ext>
            </a:extLst>
          </p:cNvPr>
          <p:cNvSpPr/>
          <p:nvPr/>
        </p:nvSpPr>
        <p:spPr>
          <a:xfrm>
            <a:off x="2765188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EB788F-36FF-4BBF-A277-7B785BB34247}"/>
              </a:ext>
            </a:extLst>
          </p:cNvPr>
          <p:cNvSpPr/>
          <p:nvPr/>
        </p:nvSpPr>
        <p:spPr>
          <a:xfrm>
            <a:off x="3190956" y="414907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77C799-2418-4AF4-8D7F-022DC35DA33C}"/>
              </a:ext>
            </a:extLst>
          </p:cNvPr>
          <p:cNvSpPr/>
          <p:nvPr/>
        </p:nvSpPr>
        <p:spPr>
          <a:xfrm>
            <a:off x="3629284" y="415010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806CF13-1BB2-4564-8E41-E5BCB78C94B0}"/>
              </a:ext>
            </a:extLst>
          </p:cNvPr>
          <p:cNvSpPr/>
          <p:nvPr/>
        </p:nvSpPr>
        <p:spPr>
          <a:xfrm>
            <a:off x="598668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43BEE1E-9F49-4534-89C6-D63CD512B412}"/>
              </a:ext>
            </a:extLst>
          </p:cNvPr>
          <p:cNvSpPr/>
          <p:nvPr/>
        </p:nvSpPr>
        <p:spPr>
          <a:xfrm>
            <a:off x="103729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892DF4-CA3A-4760-B754-63B60574015B}"/>
              </a:ext>
            </a:extLst>
          </p:cNvPr>
          <p:cNvSpPr/>
          <p:nvPr/>
        </p:nvSpPr>
        <p:spPr>
          <a:xfrm>
            <a:off x="1475916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ABE5DF4-B197-4135-99B2-894B33136B5B}"/>
              </a:ext>
            </a:extLst>
          </p:cNvPr>
          <p:cNvSpPr/>
          <p:nvPr/>
        </p:nvSpPr>
        <p:spPr>
          <a:xfrm>
            <a:off x="1894812" y="48691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3C59C1D-04E5-497E-BEBF-F8E279434FA5}"/>
              </a:ext>
            </a:extLst>
          </p:cNvPr>
          <p:cNvSpPr/>
          <p:nvPr/>
        </p:nvSpPr>
        <p:spPr>
          <a:xfrm>
            <a:off x="2326860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53B4932-4CE8-4950-9494-12314BF4DC02}"/>
              </a:ext>
            </a:extLst>
          </p:cNvPr>
          <p:cNvSpPr/>
          <p:nvPr/>
        </p:nvSpPr>
        <p:spPr>
          <a:xfrm>
            <a:off x="2758908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2E83EEC-DBEE-4BF2-9892-665A5F13418C}"/>
              </a:ext>
            </a:extLst>
          </p:cNvPr>
          <p:cNvSpPr/>
          <p:nvPr/>
        </p:nvSpPr>
        <p:spPr>
          <a:xfrm>
            <a:off x="3190956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577265-7CDD-4E3E-8A34-AF624084787B}"/>
              </a:ext>
            </a:extLst>
          </p:cNvPr>
          <p:cNvSpPr/>
          <p:nvPr/>
        </p:nvSpPr>
        <p:spPr>
          <a:xfrm>
            <a:off x="3623004" y="486916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B7D0C12-E87F-4A04-BBC4-0771FEB2B964}"/>
              </a:ext>
            </a:extLst>
          </p:cNvPr>
          <p:cNvCxnSpPr/>
          <p:nvPr/>
        </p:nvCxnSpPr>
        <p:spPr>
          <a:xfrm>
            <a:off x="251520" y="47251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7103C3-69F2-4089-8174-06A900961333}"/>
              </a:ext>
            </a:extLst>
          </p:cNvPr>
          <p:cNvSpPr txBox="1"/>
          <p:nvPr/>
        </p:nvSpPr>
        <p:spPr>
          <a:xfrm>
            <a:off x="313225" y="421887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2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34254" y="10174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97296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3592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74544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93440" y="234888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25488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57536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89584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21632" y="2348880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501008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501008"/>
            <a:ext cx="432048" cy="504056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6B57D9-DD41-4DA4-AB5B-4F0736D7AAB3}"/>
              </a:ext>
            </a:extLst>
          </p:cNvPr>
          <p:cNvGrpSpPr/>
          <p:nvPr/>
        </p:nvGrpSpPr>
        <p:grpSpPr>
          <a:xfrm>
            <a:off x="1964872" y="2853464"/>
            <a:ext cx="302296" cy="648072"/>
            <a:chOff x="3686508" y="2852936"/>
            <a:chExt cx="302296" cy="648072"/>
          </a:xfrm>
        </p:grpSpPr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FFCBC08F-4755-4048-AD30-0DB5B0962EA2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13C928C-B772-44BA-8EA2-F49E656E7802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292F3B5-9424-4E61-B0BE-CCEF12CAB1FF}"/>
                </a:ext>
              </a:extLst>
            </p:cNvPr>
            <p:cNvCxnSpPr>
              <a:endCxn id="6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BF74A20-8479-4364-AFA9-D83089796374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C41E33B-3616-4BF6-B642-635ECF800389}"/>
              </a:ext>
            </a:extLst>
          </p:cNvPr>
          <p:cNvGrpSpPr/>
          <p:nvPr/>
        </p:nvGrpSpPr>
        <p:grpSpPr>
          <a:xfrm>
            <a:off x="1534463" y="2853596"/>
            <a:ext cx="302296" cy="648072"/>
            <a:chOff x="3686508" y="2852936"/>
            <a:chExt cx="302296" cy="648072"/>
          </a:xfrm>
        </p:grpSpPr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BA57E661-C0A2-4B95-BE94-C6C920D3B2BC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FF4725B-A3D3-419E-8E53-9861EF812EE7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09341C0-A948-4566-99D0-848850A0DFB6}"/>
                </a:ext>
              </a:extLst>
            </p:cNvPr>
            <p:cNvCxnSpPr>
              <a:endCxn id="6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AD64695-FB29-4CF4-B835-EB760D147D99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4E2038D-AC8D-46BE-9E6B-04E622163591}"/>
              </a:ext>
            </a:extLst>
          </p:cNvPr>
          <p:cNvGrpSpPr/>
          <p:nvPr/>
        </p:nvGrpSpPr>
        <p:grpSpPr>
          <a:xfrm>
            <a:off x="1104054" y="2853728"/>
            <a:ext cx="302296" cy="648072"/>
            <a:chOff x="3686508" y="2852936"/>
            <a:chExt cx="302296" cy="648072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BD57B276-6A0B-4E04-87C0-64341EF517B5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F3F1B21-E092-4145-B29D-DE3743EC7030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FC7345-C1AB-45D7-9D19-1D4D4AEDC378}"/>
                </a:ext>
              </a:extLst>
            </p:cNvPr>
            <p:cNvCxnSpPr>
              <a:endCxn id="71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8EC963A-A90B-461B-A6E8-EB2F8BC1E573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FE66706-C8C7-4EB2-9FAE-8A2AE8C30E2B}"/>
              </a:ext>
            </a:extLst>
          </p:cNvPr>
          <p:cNvGrpSpPr/>
          <p:nvPr/>
        </p:nvGrpSpPr>
        <p:grpSpPr>
          <a:xfrm>
            <a:off x="673645" y="2853860"/>
            <a:ext cx="302296" cy="648072"/>
            <a:chOff x="3686508" y="2852936"/>
            <a:chExt cx="302296" cy="648072"/>
          </a:xfrm>
        </p:grpSpPr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0B465607-F9D0-43BD-9855-1C6AD6871901}"/>
                </a:ext>
              </a:extLst>
            </p:cNvPr>
            <p:cNvSpPr/>
            <p:nvPr/>
          </p:nvSpPr>
          <p:spPr>
            <a:xfrm rot="10800000">
              <a:off x="3686508" y="3036531"/>
              <a:ext cx="302296" cy="216024"/>
            </a:xfrm>
            <a:prstGeom prst="triangl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C607F4-195C-41E9-A28E-07F6FA67FAD1}"/>
                </a:ext>
              </a:extLst>
            </p:cNvPr>
            <p:cNvSpPr/>
            <p:nvPr/>
          </p:nvSpPr>
          <p:spPr>
            <a:xfrm>
              <a:off x="3797384" y="3227536"/>
              <a:ext cx="93748" cy="93748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4005B178-928C-47CA-AE4E-AC836CAD1EB0}"/>
                </a:ext>
              </a:extLst>
            </p:cNvPr>
            <p:cNvCxnSpPr>
              <a:endCxn id="76" idx="3"/>
            </p:cNvCxnSpPr>
            <p:nvPr/>
          </p:nvCxnSpPr>
          <p:spPr>
            <a:xfrm>
              <a:off x="3837656" y="2852936"/>
              <a:ext cx="0" cy="1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3A06DF-6D9B-4885-9B10-48B0A30409C4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837656" y="3321284"/>
              <a:ext cx="6602" cy="179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26EB9CC-431A-4173-B634-C2BD98E086B6}"/>
              </a:ext>
            </a:extLst>
          </p:cNvPr>
          <p:cNvSpPr/>
          <p:nvPr/>
        </p:nvSpPr>
        <p:spPr>
          <a:xfrm flipH="1">
            <a:off x="2412418" y="1916832"/>
            <a:ext cx="1512168" cy="360040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</a:t>
            </a:r>
            <a:r>
              <a:rPr lang="en-US" altLang="ko-KR" sz="2000" b="1"/>
              <a:t>2</a:t>
            </a:r>
            <a:r>
              <a:rPr lang="ko-KR" altLang="en-US" sz="2000" b="1"/>
              <a:t>의 보수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585865" y="1994887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0244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4631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188200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31405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74610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17815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61020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971600" y="95662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585865" y="2642959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0244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4631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188200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31405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74610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17815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61020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597296" y="328498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0359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4745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189344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32548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75753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18958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62163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35496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193991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148567" y="20468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148567" y="26645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148567" y="33341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-128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16E42-E1B9-4C51-B7B1-0CC81CE7DBBB}"/>
              </a:ext>
            </a:extLst>
          </p:cNvPr>
          <p:cNvSpPr txBox="1"/>
          <p:nvPr/>
        </p:nvSpPr>
        <p:spPr>
          <a:xfrm>
            <a:off x="5796136" y="31668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중국 수학 </a:t>
            </a:r>
            <a:endParaRPr lang="en-US" altLang="ko-KR" sz="20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EA6DF-850B-4A4F-B072-A59730E05E86}"/>
              </a:ext>
            </a:extLst>
          </p:cNvPr>
          <p:cNvSpPr txBox="1"/>
          <p:nvPr/>
        </p:nvSpPr>
        <p:spPr>
          <a:xfrm>
            <a:off x="5652120" y="980728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10</a:t>
            </a:r>
            <a:r>
              <a:rPr lang="ko-KR" altLang="en-US" sz="2000" b="1"/>
              <a:t>진수  </a:t>
            </a:r>
            <a:r>
              <a:rPr lang="en-US" altLang="ko-KR" sz="2000" b="1"/>
              <a:t>9</a:t>
            </a:r>
            <a:r>
              <a:rPr lang="ko-KR" altLang="en-US" sz="2000" b="1"/>
              <a:t>의 보수 </a:t>
            </a:r>
            <a:endParaRPr lang="en-US" altLang="ko-KR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B81D50-E297-4AA2-8302-C87B28EC9065}"/>
              </a:ext>
            </a:extLst>
          </p:cNvPr>
          <p:cNvSpPr txBox="1"/>
          <p:nvPr/>
        </p:nvSpPr>
        <p:spPr>
          <a:xfrm>
            <a:off x="5724128" y="1772816"/>
            <a:ext cx="25747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5 + (-2)</a:t>
            </a:r>
          </a:p>
          <a:p>
            <a:endParaRPr lang="en-US" altLang="ko-KR" sz="2000" b="1"/>
          </a:p>
          <a:p>
            <a:r>
              <a:rPr lang="en-US" altLang="ko-KR" sz="2000" b="1"/>
              <a:t>9 = 2+x</a:t>
            </a:r>
          </a:p>
          <a:p>
            <a:endParaRPr lang="en-US" altLang="ko-KR" sz="2000" b="1"/>
          </a:p>
          <a:p>
            <a:r>
              <a:rPr lang="en-US" altLang="ko-KR" sz="2000" b="1"/>
              <a:t>9 - 2 = x</a:t>
            </a:r>
          </a:p>
          <a:p>
            <a:endParaRPr lang="en-US" altLang="ko-KR" sz="2000" b="1"/>
          </a:p>
          <a:p>
            <a:r>
              <a:rPr lang="en-US" altLang="ko-KR" sz="2000" b="1"/>
              <a:t>5 + 7 =&gt; </a:t>
            </a:r>
            <a:r>
              <a:rPr lang="en-US" altLang="ko-KR" sz="2000" b="1">
                <a:solidFill>
                  <a:srgbClr val="FF0000"/>
                </a:solidFill>
              </a:rPr>
              <a:t>1+</a:t>
            </a:r>
            <a:r>
              <a:rPr lang="en-US" altLang="ko-KR" sz="2000" b="1"/>
              <a:t>2 =&gt; 3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A8D7D8-F9E3-421D-984D-23D3B66A780F}"/>
              </a:ext>
            </a:extLst>
          </p:cNvPr>
          <p:cNvSpPr/>
          <p:nvPr/>
        </p:nvSpPr>
        <p:spPr>
          <a:xfrm>
            <a:off x="585865" y="386709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7D3E94-CA70-431C-B7DA-85FEDA2A5991}"/>
              </a:ext>
            </a:extLst>
          </p:cNvPr>
          <p:cNvSpPr txBox="1"/>
          <p:nvPr/>
        </p:nvSpPr>
        <p:spPr>
          <a:xfrm>
            <a:off x="193991" y="39190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A6B00E-D925-4943-A322-6FF3C0B67B4F}"/>
              </a:ext>
            </a:extLst>
          </p:cNvPr>
          <p:cNvSpPr txBox="1"/>
          <p:nvPr/>
        </p:nvSpPr>
        <p:spPr>
          <a:xfrm>
            <a:off x="5220072" y="4301454"/>
            <a:ext cx="3355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문제점</a:t>
            </a:r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>
                <a:solidFill>
                  <a:srgbClr val="FF0000"/>
                </a:solidFill>
              </a:rPr>
              <a:t>속도가 느리다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b="1">
                <a:solidFill>
                  <a:srgbClr val="FF0000"/>
                </a:solidFill>
              </a:rPr>
              <a:t>표현 범위의 문제가 있다</a:t>
            </a:r>
            <a:r>
              <a:rPr lang="en-US" altLang="ko-KR" sz="2000" b="1">
                <a:solidFill>
                  <a:srgbClr val="FF0000"/>
                </a:solidFill>
              </a:rPr>
              <a:t>.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131F777-C9BB-4457-ABD7-5631FD809A66}"/>
              </a:ext>
            </a:extLst>
          </p:cNvPr>
          <p:cNvSpPr/>
          <p:nvPr/>
        </p:nvSpPr>
        <p:spPr>
          <a:xfrm>
            <a:off x="102448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FCABA-F66A-4A72-9E67-8070DEC3E3E0}"/>
              </a:ext>
            </a:extLst>
          </p:cNvPr>
          <p:cNvSpPr/>
          <p:nvPr/>
        </p:nvSpPr>
        <p:spPr>
          <a:xfrm>
            <a:off x="146311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DB9952D-68BF-4E2C-ABAE-94E2E4484DE2}"/>
              </a:ext>
            </a:extLst>
          </p:cNvPr>
          <p:cNvSpPr/>
          <p:nvPr/>
        </p:nvSpPr>
        <p:spPr>
          <a:xfrm>
            <a:off x="1882009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32B075-4D49-4B0C-9FF7-25FA023194FF}"/>
              </a:ext>
            </a:extLst>
          </p:cNvPr>
          <p:cNvSpPr/>
          <p:nvPr/>
        </p:nvSpPr>
        <p:spPr>
          <a:xfrm>
            <a:off x="2314057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78450F-DB89-418C-86D0-B21C9A81F84F}"/>
              </a:ext>
            </a:extLst>
          </p:cNvPr>
          <p:cNvSpPr/>
          <p:nvPr/>
        </p:nvSpPr>
        <p:spPr>
          <a:xfrm>
            <a:off x="2746105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CAA2A5-8D24-4A8F-9D64-E52E1E1F6CBB}"/>
              </a:ext>
            </a:extLst>
          </p:cNvPr>
          <p:cNvSpPr/>
          <p:nvPr/>
        </p:nvSpPr>
        <p:spPr>
          <a:xfrm>
            <a:off x="3178153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37489F-B387-4E42-8782-E1C6951111BB}"/>
              </a:ext>
            </a:extLst>
          </p:cNvPr>
          <p:cNvSpPr/>
          <p:nvPr/>
        </p:nvSpPr>
        <p:spPr>
          <a:xfrm>
            <a:off x="3610201" y="385717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AB859-555C-481B-9746-CD6E1BB4057B}"/>
              </a:ext>
            </a:extLst>
          </p:cNvPr>
          <p:cNvSpPr txBox="1"/>
          <p:nvPr/>
        </p:nvSpPr>
        <p:spPr>
          <a:xfrm>
            <a:off x="4148566" y="390134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/>
              <a:t>- </a:t>
            </a:r>
            <a:r>
              <a:rPr lang="en-US" altLang="ko-KR" sz="2000" b="1">
                <a:solidFill>
                  <a:srgbClr val="FF0000"/>
                </a:solidFill>
              </a:rPr>
              <a:t>Ge</a:t>
            </a:r>
            <a:r>
              <a:rPr lang="en-US" altLang="ko-KR" sz="2000" b="1"/>
              <a:t>neric linked</a:t>
            </a:r>
            <a:r>
              <a:rPr lang="ko-KR" altLang="en-US" sz="2000" b="1"/>
              <a:t> </a:t>
            </a:r>
            <a:r>
              <a:rPr lang="en-US" altLang="ko-KR" sz="2000" b="1"/>
              <a:t>list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Generic </a:t>
            </a:r>
            <a:r>
              <a:rPr lang="ko-KR" altLang="en-US" sz="2000" b="1"/>
              <a:t> </a:t>
            </a:r>
            <a:r>
              <a:rPr lang="en-US" altLang="ko-KR" sz="2000" b="1"/>
              <a:t>Hash</a:t>
            </a:r>
          </a:p>
          <a:p>
            <a:r>
              <a:rPr lang="en-US" altLang="ko-KR" sz="2000" b="1"/>
              <a:t>- Red Black   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*(1000+1)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*1004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p+1 =&gt; p+sizeof(*p)*1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9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같은 타입이다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260648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126876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184417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134076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193214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68475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73947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1068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119675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972786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1772162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16441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2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30828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같은 타입인가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다른 타입이다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 =&gt; 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 *)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 =&gt; 8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[2])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71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683568" y="332656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&amp;a;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*(p++);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*++p;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(*p)++;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C491176-88C5-4A98-A12F-726346BE0AAD}"/>
              </a:ext>
            </a:extLst>
          </p:cNvPr>
          <p:cNvSpPr/>
          <p:nvPr/>
        </p:nvSpPr>
        <p:spPr>
          <a:xfrm>
            <a:off x="5814967" y="335633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2C131-6731-447D-9B90-A4F8A2299FEC}"/>
              </a:ext>
            </a:extLst>
          </p:cNvPr>
          <p:cNvSpPr txBox="1"/>
          <p:nvPr/>
        </p:nvSpPr>
        <p:spPr>
          <a:xfrm>
            <a:off x="4815849" y="322829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3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*3    // compile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0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35496" y="44624"/>
            <a:ext cx="3711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{1,2,3,4};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 *p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*(*1004+1)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*(2+1)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*6    // runtime error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95969" y="457350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460AAB-2B78-432F-BE7A-FCB8642840A9}"/>
              </a:ext>
            </a:extLst>
          </p:cNvPr>
          <p:cNvSpPr/>
          <p:nvPr/>
        </p:nvSpPr>
        <p:spPr>
          <a:xfrm>
            <a:off x="5823961" y="3353296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20891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9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-489135" y="-99392"/>
            <a:ext cx="469872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sizeof(int[2][2])/sizeof(int[2])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{{1,2},{3,4}};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(*(p+1))[1]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*(*(p+1)+1)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*(*(1000+1)+1)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*(*1008+1)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*(1008+1)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*1012    //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0EBD49-9BD4-422F-8399-4D8892898364}"/>
              </a:ext>
            </a:extLst>
          </p:cNvPr>
          <p:cNvSpPr/>
          <p:nvPr/>
        </p:nvSpPr>
        <p:spPr>
          <a:xfrm>
            <a:off x="5895969" y="1844824"/>
            <a:ext cx="1944216" cy="3528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AFDD97-FD18-4743-B78A-4E00D00E8927}"/>
              </a:ext>
            </a:extLst>
          </p:cNvPr>
          <p:cNvSpPr/>
          <p:nvPr/>
        </p:nvSpPr>
        <p:spPr>
          <a:xfrm>
            <a:off x="5895969" y="285293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5F5380-57DB-496C-8DBB-CA3F0E3E515A}"/>
              </a:ext>
            </a:extLst>
          </p:cNvPr>
          <p:cNvSpPr/>
          <p:nvPr/>
        </p:nvSpPr>
        <p:spPr>
          <a:xfrm>
            <a:off x="5895969" y="3428346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92C0-39EA-44A5-8DF5-FE47062B3100}"/>
              </a:ext>
            </a:extLst>
          </p:cNvPr>
          <p:cNvSpPr txBox="1"/>
          <p:nvPr/>
        </p:nvSpPr>
        <p:spPr>
          <a:xfrm>
            <a:off x="7855525" y="292494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A8E2-6AA9-4020-B402-F0734AE981C8}"/>
              </a:ext>
            </a:extLst>
          </p:cNvPr>
          <p:cNvSpPr txBox="1"/>
          <p:nvPr/>
        </p:nvSpPr>
        <p:spPr>
          <a:xfrm>
            <a:off x="7855525" y="351632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a[0][1]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8B745-DD8F-47E6-BC54-7AA45DFDB0E9}"/>
              </a:ext>
            </a:extLst>
          </p:cNvPr>
          <p:cNvSpPr/>
          <p:nvPr/>
        </p:nvSpPr>
        <p:spPr>
          <a:xfrm>
            <a:off x="5895969" y="2268930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5726D-4F0B-4418-863A-56998C3BBDE0}"/>
              </a:ext>
            </a:extLst>
          </p:cNvPr>
          <p:cNvSpPr txBox="1"/>
          <p:nvPr/>
        </p:nvSpPr>
        <p:spPr>
          <a:xfrm>
            <a:off x="7840185" y="232364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81E7E-782E-4272-8B6C-FC1A782EFB67}"/>
              </a:ext>
            </a:extLst>
          </p:cNvPr>
          <p:cNvSpPr txBox="1"/>
          <p:nvPr/>
        </p:nvSpPr>
        <p:spPr>
          <a:xfrm>
            <a:off x="4815849" y="26528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5FCB87-2986-49A6-AA7F-CF7AF6AC15AE}"/>
              </a:ext>
            </a:extLst>
          </p:cNvPr>
          <p:cNvSpPr/>
          <p:nvPr/>
        </p:nvSpPr>
        <p:spPr>
          <a:xfrm>
            <a:off x="5823961" y="2780928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9F86DF1-3B56-4D98-BF53-FD705ED88B79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rot="10800000" flipV="1">
            <a:off x="5823961" y="2556962"/>
            <a:ext cx="72008" cy="295974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46586E-508A-4AD3-B5DA-55D5FFA89125}"/>
              </a:ext>
            </a:extLst>
          </p:cNvPr>
          <p:cNvSpPr txBox="1"/>
          <p:nvPr/>
        </p:nvSpPr>
        <p:spPr>
          <a:xfrm>
            <a:off x="4339181" y="332656"/>
            <a:ext cx="51347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배열의 이름은 일반적으로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배열의 첫번째 원소의 주소로 해석된다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sizeof , &amp;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548C4-0A03-4BC5-A4E3-F5CE58B69658}"/>
              </a:ext>
            </a:extLst>
          </p:cNvPr>
          <p:cNvSpPr/>
          <p:nvPr/>
        </p:nvSpPr>
        <p:spPr>
          <a:xfrm>
            <a:off x="5895969" y="3998094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1C00BE-950B-4E8B-842E-3A54C3F9C102}"/>
              </a:ext>
            </a:extLst>
          </p:cNvPr>
          <p:cNvSpPr/>
          <p:nvPr/>
        </p:nvSpPr>
        <p:spPr>
          <a:xfrm>
            <a:off x="5885897" y="4569299"/>
            <a:ext cx="1944216" cy="57606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4E3C88-FA6B-45EB-A326-4218EB777A18}"/>
              </a:ext>
            </a:extLst>
          </p:cNvPr>
          <p:cNvSpPr txBox="1"/>
          <p:nvPr/>
        </p:nvSpPr>
        <p:spPr>
          <a:xfrm>
            <a:off x="7855525" y="40701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52816-71C1-4A72-95DD-A6EF2E009BED}"/>
              </a:ext>
            </a:extLst>
          </p:cNvPr>
          <p:cNvSpPr txBox="1"/>
          <p:nvPr/>
        </p:nvSpPr>
        <p:spPr>
          <a:xfrm>
            <a:off x="7855525" y="46614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a[1][1]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7F6F1-44F7-4DBD-871F-A438E35DC8CE}"/>
              </a:ext>
            </a:extLst>
          </p:cNvPr>
          <p:cNvSpPr txBox="1"/>
          <p:nvPr/>
        </p:nvSpPr>
        <p:spPr>
          <a:xfrm>
            <a:off x="4815848" y="378838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1008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090866-D701-4289-9105-7E7F1A331B51}"/>
              </a:ext>
            </a:extLst>
          </p:cNvPr>
          <p:cNvSpPr/>
          <p:nvPr/>
        </p:nvSpPr>
        <p:spPr>
          <a:xfrm>
            <a:off x="5895969" y="2852936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316B9D-8E5E-42C3-8295-51229389CBCE}"/>
              </a:ext>
            </a:extLst>
          </p:cNvPr>
          <p:cNvSpPr/>
          <p:nvPr/>
        </p:nvSpPr>
        <p:spPr>
          <a:xfrm>
            <a:off x="5895969" y="4001512"/>
            <a:ext cx="1959556" cy="1145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A19CF28-0E0C-4864-BCE9-48E64C301B29}"/>
              </a:ext>
            </a:extLst>
          </p:cNvPr>
          <p:cNvSpPr/>
          <p:nvPr/>
        </p:nvSpPr>
        <p:spPr>
          <a:xfrm>
            <a:off x="5823961" y="3916433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12AF78A-38E0-48C2-8D9F-7CE13DD58799}"/>
              </a:ext>
            </a:extLst>
          </p:cNvPr>
          <p:cNvSpPr/>
          <p:nvPr/>
        </p:nvSpPr>
        <p:spPr>
          <a:xfrm>
            <a:off x="5818925" y="4490975"/>
            <a:ext cx="144016" cy="144016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89D178-2FD2-4DD1-8644-563F55C02800}"/>
              </a:ext>
            </a:extLst>
          </p:cNvPr>
          <p:cNvSpPr txBox="1"/>
          <p:nvPr/>
        </p:nvSpPr>
        <p:spPr>
          <a:xfrm>
            <a:off x="4823723" y="429309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1012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8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55451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sizeof(a)/sizeof(a[0])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sizeof(int[2][2][2])/sizeof(int[2][2])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p[1][1][1]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23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2FD04-C80A-4515-AFB5-69D5F16A8A0F}"/>
              </a:ext>
            </a:extLst>
          </p:cNvPr>
          <p:cNvSpPr txBox="1"/>
          <p:nvPr/>
        </p:nvSpPr>
        <p:spPr>
          <a:xfrm>
            <a:off x="179512" y="44624"/>
            <a:ext cx="30059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4427984" y="69647"/>
            <a:ext cx="342914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 int (*p)[2]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foo(a);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6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(*)[2] foo(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(*p)[2];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 = foo();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p[1][1] = 10;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7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503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데니스 리치 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The C Programming</a:t>
            </a:r>
          </a:p>
          <a:p>
            <a:endParaRPr lang="en-US" altLang="ko-KR" sz="2400" b="1"/>
          </a:p>
          <a:p>
            <a:r>
              <a:rPr lang="en-US" altLang="ko-KR" sz="2400" b="1">
                <a:solidFill>
                  <a:srgbClr val="FF0000"/>
                </a:solidFill>
              </a:rPr>
              <a:t>- type</a:t>
            </a:r>
          </a:p>
          <a:p>
            <a:r>
              <a:rPr lang="en-US" altLang="ko-KR" sz="2400" b="1"/>
              <a:t>- </a:t>
            </a:r>
            <a:r>
              <a:rPr lang="ko-KR" altLang="en-US" sz="2400" b="1"/>
              <a:t>연산자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제어문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배열과 포인터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함수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구조체</a:t>
            </a:r>
            <a:endParaRPr lang="en-US" altLang="ko-KR" sz="2400" b="1"/>
          </a:p>
          <a:p>
            <a:r>
              <a:rPr lang="en-US" altLang="ko-KR" sz="2400" b="1"/>
              <a:t>- </a:t>
            </a:r>
            <a:r>
              <a:rPr lang="ko-KR" altLang="en-US" sz="2400" b="1"/>
              <a:t>파일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266337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[2] FP1;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8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13D003-E6DE-4A54-97C2-15A8667B657E}"/>
              </a:ext>
            </a:extLst>
          </p:cNvPr>
          <p:cNvSpPr txBox="1"/>
          <p:nvPr/>
        </p:nvSpPr>
        <p:spPr>
          <a:xfrm>
            <a:off x="683568" y="260648"/>
            <a:ext cx="34291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9115-206A-4534-AA39-173001F08281}"/>
              </a:ext>
            </a:extLst>
          </p:cNvPr>
          <p:cNvSpPr txBox="1"/>
          <p:nvPr/>
        </p:nvSpPr>
        <p:spPr>
          <a:xfrm>
            <a:off x="5148064" y="260648"/>
            <a:ext cx="38523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FP1[2];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foo()[1][1]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8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611560" y="1484784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93E5C-804F-4286-8834-BC43212A96A2}"/>
              </a:ext>
            </a:extLst>
          </p:cNvPr>
          <p:cNvSpPr txBox="1"/>
          <p:nvPr/>
        </p:nvSpPr>
        <p:spPr>
          <a:xfrm>
            <a:off x="611560" y="2955289"/>
            <a:ext cx="371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7D4A0-7781-4976-A998-681A49D80DC0}"/>
              </a:ext>
            </a:extLst>
          </p:cNvPr>
          <p:cNvSpPr txBox="1"/>
          <p:nvPr/>
        </p:nvSpPr>
        <p:spPr>
          <a:xfrm>
            <a:off x="611560" y="4293096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**p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F5D3-3FBA-495F-812B-9BABAA265634}"/>
              </a:ext>
            </a:extLst>
          </p:cNvPr>
          <p:cNvSpPr txBox="1"/>
          <p:nvPr/>
        </p:nvSpPr>
        <p:spPr>
          <a:xfrm>
            <a:off x="5436096" y="764704"/>
            <a:ext cx="25827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*(*p)[2] = a;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87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*a[2]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pointer to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sizeof(a)=&gt;8 , a+1 =&gt; 4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2708920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  // 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// int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sizeof(p)=&gt;4 , p+1 =&gt; 8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AF2C18-7145-4FAD-ABF4-EE28B1E0D355}"/>
              </a:ext>
            </a:extLst>
          </p:cNvPr>
          <p:cNvSpPr/>
          <p:nvPr/>
        </p:nvSpPr>
        <p:spPr>
          <a:xfrm>
            <a:off x="5220072" y="47667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8F5C2-A178-41CA-8B0B-03AF5AE35CBD}"/>
              </a:ext>
            </a:extLst>
          </p:cNvPr>
          <p:cNvSpPr/>
          <p:nvPr/>
        </p:nvSpPr>
        <p:spPr>
          <a:xfrm>
            <a:off x="5220072" y="83671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71C54-4275-40EF-AB51-ECE84ECD5E23}"/>
              </a:ext>
            </a:extLst>
          </p:cNvPr>
          <p:cNvSpPr/>
          <p:nvPr/>
        </p:nvSpPr>
        <p:spPr>
          <a:xfrm>
            <a:off x="6516216" y="296652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834B7-8B59-4D89-ADB2-1E6CDEEFEA5C}"/>
              </a:ext>
            </a:extLst>
          </p:cNvPr>
          <p:cNvSpPr/>
          <p:nvPr/>
        </p:nvSpPr>
        <p:spPr>
          <a:xfrm>
            <a:off x="6516216" y="105273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09300E-1476-475B-BB98-FA010A221752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156176" y="476672"/>
            <a:ext cx="360040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8650A5-55F0-4BFE-BD79-2DC7D416A39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156176" y="1016732"/>
            <a:ext cx="3600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78CBB2-623E-49B4-93E7-6CE55A805592}"/>
              </a:ext>
            </a:extLst>
          </p:cNvPr>
          <p:cNvSpPr/>
          <p:nvPr/>
        </p:nvSpPr>
        <p:spPr>
          <a:xfrm>
            <a:off x="6876256" y="321297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CED79C-38B6-422F-BF4F-4E1332E3FA02}"/>
              </a:ext>
            </a:extLst>
          </p:cNvPr>
          <p:cNvSpPr/>
          <p:nvPr/>
        </p:nvSpPr>
        <p:spPr>
          <a:xfrm>
            <a:off x="6876256" y="3573016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2CE221-01D6-4E14-80B7-9DA01C9ADAFB}"/>
              </a:ext>
            </a:extLst>
          </p:cNvPr>
          <p:cNvSpPr/>
          <p:nvPr/>
        </p:nvSpPr>
        <p:spPr>
          <a:xfrm>
            <a:off x="5148064" y="3068960"/>
            <a:ext cx="93610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BA9D2-14BF-4915-816A-34BCA0C6B1C6}"/>
              </a:ext>
            </a:extLst>
          </p:cNvPr>
          <p:cNvSpPr txBox="1"/>
          <p:nvPr/>
        </p:nvSpPr>
        <p:spPr>
          <a:xfrm>
            <a:off x="5292080" y="27089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154263-EA04-44F9-8D02-03380A827D3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084168" y="3212976"/>
            <a:ext cx="79208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50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a[2][2][2];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526D6-292A-45F1-9CDC-301958C5A762}"/>
              </a:ext>
            </a:extLst>
          </p:cNvPr>
          <p:cNvSpPr txBox="1"/>
          <p:nvPr/>
        </p:nvSpPr>
        <p:spPr>
          <a:xfrm>
            <a:off x="539552" y="1844824"/>
            <a:ext cx="23006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(*p)[2][2];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56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5968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foo(int)  // function(int)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void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A3D17-A420-4868-972A-578B3D4E1406}"/>
              </a:ext>
            </a:extLst>
          </p:cNvPr>
          <p:cNvSpPr txBox="1"/>
          <p:nvPr/>
        </p:nvSpPr>
        <p:spPr>
          <a:xfrm>
            <a:off x="683568" y="2636912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foo(void)  // 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822AB-40A2-440A-81DA-34658CC75D61}"/>
              </a:ext>
            </a:extLst>
          </p:cNvPr>
          <p:cNvSpPr txBox="1"/>
          <p:nvPr/>
        </p:nvSpPr>
        <p:spPr>
          <a:xfrm>
            <a:off x="755576" y="3861048"/>
            <a:ext cx="7520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foo(char, int)  // function(char, int)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// 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5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549FE-B3CD-4146-AC67-9E43D4C33B7E}"/>
              </a:ext>
            </a:extLst>
          </p:cNvPr>
          <p:cNvSpPr txBox="1"/>
          <p:nvPr/>
        </p:nvSpPr>
        <p:spPr>
          <a:xfrm>
            <a:off x="611560" y="332656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611560" y="1556792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(*foo(void))[2]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4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79512" y="404664"/>
            <a:ext cx="39292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foo();  // call 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D5400-C7E8-4B95-B29D-8BBA077B0DDB}"/>
              </a:ext>
            </a:extLst>
          </p:cNvPr>
          <p:cNvSpPr txBox="1"/>
          <p:nvPr/>
        </p:nvSpPr>
        <p:spPr>
          <a:xfrm>
            <a:off x="4499992" y="332656"/>
            <a:ext cx="40703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foo;  // 0x12345678;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786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43524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void (*p)(void)  = 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....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3545713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449353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foo(void)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printf("foo(void)\n");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void (*p)(void)  = &amp;foo;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(*p)();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37847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67858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</a:t>
            </a:r>
          </a:p>
          <a:p>
            <a:endParaRPr lang="en-US" altLang="ko-KR" sz="2400" b="1"/>
          </a:p>
          <a:p>
            <a:r>
              <a:rPr lang="en-US" altLang="ko-KR" sz="2400" b="1"/>
              <a:t>int </a:t>
            </a:r>
          </a:p>
          <a:p>
            <a:endParaRPr lang="en-US" altLang="ko-KR" sz="2400" b="1"/>
          </a:p>
          <a:p>
            <a:r>
              <a:rPr lang="en-US" altLang="ko-KR" sz="2400" b="1"/>
              <a:t>//--------------------------------------------------</a:t>
            </a:r>
          </a:p>
          <a:p>
            <a:endParaRPr lang="en-US" altLang="ko-KR" sz="2400" b="1"/>
          </a:p>
          <a:p>
            <a:r>
              <a:rPr lang="en-US" altLang="ko-KR" sz="2400" b="1"/>
              <a:t>float </a:t>
            </a:r>
          </a:p>
          <a:p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411790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aaa(void (*p)(void))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p(); // bbb();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aaa(bbb);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1329179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aaa(void)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(*bbb(void))(void)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bbb()();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344CD-7FB0-46B3-99CB-D4603EBB4E90}"/>
              </a:ext>
            </a:extLst>
          </p:cNvPr>
          <p:cNvSpPr txBox="1"/>
          <p:nvPr/>
        </p:nvSpPr>
        <p:spPr>
          <a:xfrm>
            <a:off x="5148064" y="116632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decay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일반적으로 함수의 이름은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함수 기계어 코드의 시작 주소로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해석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 &amp;</a:t>
            </a:r>
          </a:p>
        </p:txBody>
      </p:sp>
    </p:spTree>
    <p:extLst>
      <p:ext uri="{BB962C8B-B14F-4D97-AF65-F5344CB8AC3E}">
        <p14:creationId xmlns:p14="http://schemas.microsoft.com/office/powerpoint/2010/main" val="2046107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438800-BA19-4F33-89F2-A47F9DC3E315}"/>
              </a:ext>
            </a:extLst>
          </p:cNvPr>
          <p:cNvSpPr txBox="1"/>
          <p:nvPr/>
        </p:nvSpPr>
        <p:spPr>
          <a:xfrm>
            <a:off x="107504" y="116632"/>
            <a:ext cx="51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(*(*(*(*q)[2])(void))(void))[2]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323528" y="692696"/>
            <a:ext cx="35702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function(void) returning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array of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61080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179512" y="-1107504"/>
            <a:ext cx="6045245" cy="9017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FP1[2];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FP1* FP2;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FP2 FP3(void);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FP3* FP4;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FP4 FP5(void);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FP5* FP6;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FP6 FP7[2];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FP7* FP8;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aaa(void)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FP4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FP6 p[2][2]= {{bbb,bbb},{bbb,bbb}};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FP8 q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q[1][1]()()[1][1]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3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E2BA4-9017-4C9B-BCF6-8E20191F5A1C}"/>
              </a:ext>
            </a:extLst>
          </p:cNvPr>
          <p:cNvSpPr txBox="1"/>
          <p:nvPr/>
        </p:nvSpPr>
        <p:spPr>
          <a:xfrm>
            <a:off x="107504" y="-531440"/>
            <a:ext cx="737894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int (*FP1)[2];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FP1 (*FP2)(void);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FP2 (*FP3)(void);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FP3 (*FP4)[2];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FP1 aaa(void)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static int a[2][2];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printf("aaa(void)\n");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FP2 bbb(void)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printf("bbb(void)\n");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aaa;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FP3 p[2][2]= {{bbb,bbb},{bbb,bbb}};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FP4 q = 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q[1][1]()()[1][1]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item[0]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F885E1-05D3-4FAE-9131-E370BA66E8EF}"/>
              </a:ext>
            </a:extLst>
          </p:cNvPr>
          <p:cNvSpPr/>
          <p:nvPr/>
        </p:nvSpPr>
        <p:spPr>
          <a:xfrm>
            <a:off x="5940152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6D779-AAB2-42D5-9C52-2DBB3C98B1D3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A8F4E8-D0FD-4D18-A1EE-F19D6DF5529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C69BF5-4922-429B-B9FA-3D0E1DDA5B12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B4D520-5803-4C66-8134-88E0AAEE00AA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CF67A-F93C-4EB0-8A94-DAED8D48C287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0A2700-E336-44CB-9B92-7798F042AB55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1963A-976B-4115-9D77-8AC6262668F1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1A251-266A-4E1F-9996-BA0C1F0F1EB5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82175B-3DB0-49D0-87C6-2F42172AF2BE}"/>
              </a:ext>
            </a:extLst>
          </p:cNvPr>
          <p:cNvSpPr/>
          <p:nvPr/>
        </p:nvSpPr>
        <p:spPr>
          <a:xfrm>
            <a:off x="5940152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1FE6-2B4C-4DFA-8E77-C2EF500F170E}"/>
              </a:ext>
            </a:extLst>
          </p:cNvPr>
          <p:cNvSpPr/>
          <p:nvPr/>
        </p:nvSpPr>
        <p:spPr>
          <a:xfrm>
            <a:off x="6444208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C66C4B-672C-4B6B-B175-7642D969632E}"/>
              </a:ext>
            </a:extLst>
          </p:cNvPr>
          <p:cNvSpPr/>
          <p:nvPr/>
        </p:nvSpPr>
        <p:spPr>
          <a:xfrm>
            <a:off x="6948264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E04E3E-A750-4CBF-9075-8435575A2C2C}"/>
              </a:ext>
            </a:extLst>
          </p:cNvPr>
          <p:cNvSpPr/>
          <p:nvPr/>
        </p:nvSpPr>
        <p:spPr>
          <a:xfrm>
            <a:off x="7452320" y="194514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7F7889-C902-42F8-BF36-6671E32B2E45}"/>
              </a:ext>
            </a:extLst>
          </p:cNvPr>
          <p:cNvSpPr/>
          <p:nvPr/>
        </p:nvSpPr>
        <p:spPr>
          <a:xfrm>
            <a:off x="5950506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0A5D77-10C8-4C06-A655-9C111EFD07F4}"/>
              </a:ext>
            </a:extLst>
          </p:cNvPr>
          <p:cNvSpPr/>
          <p:nvPr/>
        </p:nvSpPr>
        <p:spPr>
          <a:xfrm>
            <a:off x="6454562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DCD5D0-7C38-41A8-9DB2-E773AF896E1E}"/>
              </a:ext>
            </a:extLst>
          </p:cNvPr>
          <p:cNvSpPr/>
          <p:nvPr/>
        </p:nvSpPr>
        <p:spPr>
          <a:xfrm>
            <a:off x="6958618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367456-7A31-4C21-B543-3481E63438E3}"/>
              </a:ext>
            </a:extLst>
          </p:cNvPr>
          <p:cNvSpPr/>
          <p:nvPr/>
        </p:nvSpPr>
        <p:spPr>
          <a:xfrm>
            <a:off x="7462674" y="256490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FDC9517-1483-4848-AF61-18D4797DF2AA}"/>
              </a:ext>
            </a:extLst>
          </p:cNvPr>
          <p:cNvSpPr/>
          <p:nvPr/>
        </p:nvSpPr>
        <p:spPr>
          <a:xfrm flipV="1">
            <a:off x="5987695" y="4789458"/>
            <a:ext cx="370394" cy="216024"/>
          </a:xfrm>
          <a:prstGeom prst="downArrow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ACE510-C28A-42A8-9948-1A871A560F66}"/>
              </a:ext>
            </a:extLst>
          </p:cNvPr>
          <p:cNvSpPr/>
          <p:nvPr/>
        </p:nvSpPr>
        <p:spPr>
          <a:xfrm>
            <a:off x="5920864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9BD0DE-8342-4F41-8E15-41E6C8B18ACB}"/>
              </a:ext>
            </a:extLst>
          </p:cNvPr>
          <p:cNvSpPr/>
          <p:nvPr/>
        </p:nvSpPr>
        <p:spPr>
          <a:xfrm>
            <a:off x="6424920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A9CEE8-F809-4D06-8357-C5C7E57F5410}"/>
              </a:ext>
            </a:extLst>
          </p:cNvPr>
          <p:cNvSpPr/>
          <p:nvPr/>
        </p:nvSpPr>
        <p:spPr>
          <a:xfrm>
            <a:off x="6928976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FBD8C-BD98-477D-AF32-455569AED13A}"/>
              </a:ext>
            </a:extLst>
          </p:cNvPr>
          <p:cNvSpPr/>
          <p:nvPr/>
        </p:nvSpPr>
        <p:spPr>
          <a:xfrm>
            <a:off x="7433032" y="4221088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5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item[0]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0BB1-6B9D-43CC-B22C-474CF6CF1851}"/>
              </a:ext>
            </a:extLst>
          </p:cNvPr>
          <p:cNvSpPr txBox="1"/>
          <p:nvPr/>
        </p:nvSpPr>
        <p:spPr>
          <a:xfrm>
            <a:off x="5076056" y="1052736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메모리 낭비가 매우 심하게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777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char 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item[0]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item[3]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item[i]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0BB1-6B9D-43CC-B22C-474CF6CF1851}"/>
              </a:ext>
            </a:extLst>
          </p:cNvPr>
          <p:cNvSpPr txBox="1"/>
          <p:nvPr/>
        </p:nvSpPr>
        <p:spPr>
          <a:xfrm>
            <a:off x="5076056" y="1052736"/>
            <a:ext cx="3993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메모리 낭비가 심하게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610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00BB1-6B9D-43CC-B22C-474CF6CF1851}"/>
              </a:ext>
            </a:extLst>
          </p:cNvPr>
          <p:cNvSpPr txBox="1"/>
          <p:nvPr/>
        </p:nvSpPr>
        <p:spPr>
          <a:xfrm>
            <a:off x="5076056" y="1052736"/>
            <a:ext cx="39934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메모리 낭비가 심하게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비트연산자를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561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40152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40152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6E1C53-9B6A-4C63-8377-691D3F2EAB24}"/>
              </a:ext>
            </a:extLst>
          </p:cNvPr>
          <p:cNvSpPr/>
          <p:nvPr/>
        </p:nvSpPr>
        <p:spPr>
          <a:xfrm>
            <a:off x="5940152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6A89DA-6801-402D-A6E3-54793145C1FF}"/>
              </a:ext>
            </a:extLst>
          </p:cNvPr>
          <p:cNvSpPr/>
          <p:nvPr/>
        </p:nvSpPr>
        <p:spPr>
          <a:xfrm>
            <a:off x="6444208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68E81E-7D18-4594-8FA1-662F3D0C6721}"/>
              </a:ext>
            </a:extLst>
          </p:cNvPr>
          <p:cNvSpPr/>
          <p:nvPr/>
        </p:nvSpPr>
        <p:spPr>
          <a:xfrm>
            <a:off x="6948264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9CE927-6B0B-4C39-B0E1-12692BFF51CA}"/>
              </a:ext>
            </a:extLst>
          </p:cNvPr>
          <p:cNvSpPr/>
          <p:nvPr/>
        </p:nvSpPr>
        <p:spPr>
          <a:xfrm>
            <a:off x="7452320" y="3012341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8EF1C1-34DF-4ECD-97FD-495AB4C7B58C}"/>
              </a:ext>
            </a:extLst>
          </p:cNvPr>
          <p:cNvSpPr/>
          <p:nvPr/>
        </p:nvSpPr>
        <p:spPr>
          <a:xfrm>
            <a:off x="5950506" y="3632103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669CA5-D367-4ACB-A8B3-4837BDBC2F6A}"/>
              </a:ext>
            </a:extLst>
          </p:cNvPr>
          <p:cNvSpPr/>
          <p:nvPr/>
        </p:nvSpPr>
        <p:spPr>
          <a:xfrm>
            <a:off x="6454562" y="3632103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5E8B51-EE3F-4F30-8E2E-6CA2030A78A1}"/>
              </a:ext>
            </a:extLst>
          </p:cNvPr>
          <p:cNvSpPr/>
          <p:nvPr/>
        </p:nvSpPr>
        <p:spPr>
          <a:xfrm>
            <a:off x="6958618" y="3632103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640429-31EA-4B5E-9956-BB0C73062955}"/>
              </a:ext>
            </a:extLst>
          </p:cNvPr>
          <p:cNvSpPr/>
          <p:nvPr/>
        </p:nvSpPr>
        <p:spPr>
          <a:xfrm>
            <a:off x="7452320" y="363210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A44C384-B636-4EA6-9E6A-E444891A2A6E}"/>
              </a:ext>
            </a:extLst>
          </p:cNvPr>
          <p:cNvCxnSpPr/>
          <p:nvPr/>
        </p:nvCxnSpPr>
        <p:spPr>
          <a:xfrm>
            <a:off x="5364088" y="3560095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2625D1-BF32-44C5-8D9C-731FC9636F30}"/>
              </a:ext>
            </a:extLst>
          </p:cNvPr>
          <p:cNvSpPr txBox="1"/>
          <p:nvPr/>
        </p:nvSpPr>
        <p:spPr>
          <a:xfrm>
            <a:off x="5546402" y="30867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8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291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- type</a:t>
            </a:r>
          </a:p>
          <a:p>
            <a:endParaRPr lang="en-US" altLang="ko-KR" sz="2400" b="1"/>
          </a:p>
          <a:p>
            <a:r>
              <a:rPr lang="en-US" altLang="ko-KR" sz="2400" b="1"/>
              <a:t>char : 1byte , 8bit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104360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54766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205172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555776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3059832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3563888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4067944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4572000" y="2420888"/>
            <a:ext cx="504056" cy="64807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71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305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50506" y="184603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3887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4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612576" y="980728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| 8;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= item &amp; ~8;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305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50506" y="184603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3887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79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1&lt;&lt;3;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&amp;= ~(1&lt;&lt;3);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45FE8-FEEA-44DD-96F5-2DA291595D3E}"/>
              </a:ext>
            </a:extLst>
          </p:cNvPr>
          <p:cNvSpPr/>
          <p:nvPr/>
        </p:nvSpPr>
        <p:spPr>
          <a:xfrm>
            <a:off x="59305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EABF4F-B3E1-4560-BE6A-73F802ABC371}"/>
              </a:ext>
            </a:extLst>
          </p:cNvPr>
          <p:cNvSpPr/>
          <p:nvPr/>
        </p:nvSpPr>
        <p:spPr>
          <a:xfrm>
            <a:off x="6444208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230CB6-7A0F-4410-9A32-4A492DD6393C}"/>
              </a:ext>
            </a:extLst>
          </p:cNvPr>
          <p:cNvSpPr/>
          <p:nvPr/>
        </p:nvSpPr>
        <p:spPr>
          <a:xfrm>
            <a:off x="6948264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3F724-36B3-4CEB-9BF1-1AFF724C9AA9}"/>
              </a:ext>
            </a:extLst>
          </p:cNvPr>
          <p:cNvSpPr/>
          <p:nvPr/>
        </p:nvSpPr>
        <p:spPr>
          <a:xfrm>
            <a:off x="7452320" y="1268760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741F1-8579-456E-BCDB-1A4919E4BFCC}"/>
              </a:ext>
            </a:extLst>
          </p:cNvPr>
          <p:cNvSpPr/>
          <p:nvPr/>
        </p:nvSpPr>
        <p:spPr>
          <a:xfrm>
            <a:off x="5940152" y="83286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58DB7D-C0E7-4804-AD21-29FCD273AC94}"/>
              </a:ext>
            </a:extLst>
          </p:cNvPr>
          <p:cNvSpPr/>
          <p:nvPr/>
        </p:nvSpPr>
        <p:spPr>
          <a:xfrm>
            <a:off x="6444208" y="836712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017BF3-F9AB-4F0D-BA67-BDCD99FAA84A}"/>
              </a:ext>
            </a:extLst>
          </p:cNvPr>
          <p:cNvSpPr/>
          <p:nvPr/>
        </p:nvSpPr>
        <p:spPr>
          <a:xfrm>
            <a:off x="6948264" y="840559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DA0D6-493A-419C-A525-08EC780D6473}"/>
              </a:ext>
            </a:extLst>
          </p:cNvPr>
          <p:cNvSpPr/>
          <p:nvPr/>
        </p:nvSpPr>
        <p:spPr>
          <a:xfrm>
            <a:off x="7452320" y="844406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24D4-CF21-41D9-8896-09F200829130}"/>
              </a:ext>
            </a:extLst>
          </p:cNvPr>
          <p:cNvSpPr txBox="1"/>
          <p:nvPr/>
        </p:nvSpPr>
        <p:spPr>
          <a:xfrm>
            <a:off x="5171941" y="12935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62440D-0697-4499-B7F8-B6534DA8B9CF}"/>
              </a:ext>
            </a:extLst>
          </p:cNvPr>
          <p:cNvSpPr/>
          <p:nvPr/>
        </p:nvSpPr>
        <p:spPr>
          <a:xfrm>
            <a:off x="5950506" y="184603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D8E11-ECEC-4A48-B75D-715CA95A7ACC}"/>
              </a:ext>
            </a:extLst>
          </p:cNvPr>
          <p:cNvSpPr/>
          <p:nvPr/>
        </p:nvSpPr>
        <p:spPr>
          <a:xfrm>
            <a:off x="6444208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879640-A436-442C-9AE8-F15934ED6512}"/>
              </a:ext>
            </a:extLst>
          </p:cNvPr>
          <p:cNvSpPr/>
          <p:nvPr/>
        </p:nvSpPr>
        <p:spPr>
          <a:xfrm>
            <a:off x="6948264" y="1844824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A68FA-61CD-48A9-AD63-1BAA931CDEDC}"/>
              </a:ext>
            </a:extLst>
          </p:cNvPr>
          <p:cNvSpPr/>
          <p:nvPr/>
        </p:nvSpPr>
        <p:spPr>
          <a:xfrm>
            <a:off x="7452320" y="1838872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8D89FF-A402-47F3-8D07-BD7D02704C83}"/>
              </a:ext>
            </a:extLst>
          </p:cNvPr>
          <p:cNvSpPr/>
          <p:nvPr/>
        </p:nvSpPr>
        <p:spPr>
          <a:xfrm>
            <a:off x="5950506" y="2464586"/>
            <a:ext cx="50405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00A400-CF58-4D1D-874D-33E756768E97}"/>
              </a:ext>
            </a:extLst>
          </p:cNvPr>
          <p:cNvSpPr/>
          <p:nvPr/>
        </p:nvSpPr>
        <p:spPr>
          <a:xfrm>
            <a:off x="6454562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F1E5F9-7516-4B01-B384-B20A356681E0}"/>
              </a:ext>
            </a:extLst>
          </p:cNvPr>
          <p:cNvSpPr/>
          <p:nvPr/>
        </p:nvSpPr>
        <p:spPr>
          <a:xfrm>
            <a:off x="6958618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1A72A-480D-4913-BFE3-4006399E1DBA}"/>
              </a:ext>
            </a:extLst>
          </p:cNvPr>
          <p:cNvSpPr/>
          <p:nvPr/>
        </p:nvSpPr>
        <p:spPr>
          <a:xfrm>
            <a:off x="7462674" y="2464586"/>
            <a:ext cx="504056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1F7357-ED15-4671-A4BA-0A731BB5033C}"/>
              </a:ext>
            </a:extLst>
          </p:cNvPr>
          <p:cNvSpPr/>
          <p:nvPr/>
        </p:nvSpPr>
        <p:spPr>
          <a:xfrm>
            <a:off x="5941496" y="507314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241E93-6F12-47E1-9D97-4D99C4A9C779}"/>
              </a:ext>
            </a:extLst>
          </p:cNvPr>
          <p:cNvSpPr/>
          <p:nvPr/>
        </p:nvSpPr>
        <p:spPr>
          <a:xfrm>
            <a:off x="6445552" y="511161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0541883-7380-40F4-8E34-200CC8BD83F2}"/>
              </a:ext>
            </a:extLst>
          </p:cNvPr>
          <p:cNvSpPr/>
          <p:nvPr/>
        </p:nvSpPr>
        <p:spPr>
          <a:xfrm>
            <a:off x="6949608" y="515008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4F626A-39BE-48FF-8429-760743501E1A}"/>
              </a:ext>
            </a:extLst>
          </p:cNvPr>
          <p:cNvSpPr/>
          <p:nvPr/>
        </p:nvSpPr>
        <p:spPr>
          <a:xfrm>
            <a:off x="7453664" y="518855"/>
            <a:ext cx="504056" cy="5040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96B4FB9-1778-4476-A226-33DBBFCE5BA2}"/>
              </a:ext>
            </a:extLst>
          </p:cNvPr>
          <p:cNvCxnSpPr/>
          <p:nvPr/>
        </p:nvCxnSpPr>
        <p:spPr>
          <a:xfrm>
            <a:off x="5364088" y="2392578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78255-9BFD-4F3E-BEEA-CA79567AAFF7}"/>
              </a:ext>
            </a:extLst>
          </p:cNvPr>
          <p:cNvSpPr txBox="1"/>
          <p:nvPr/>
        </p:nvSpPr>
        <p:spPr>
          <a:xfrm>
            <a:off x="5546402" y="19192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5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577594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|= 1&lt;&lt;3;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 &amp;= ~(1&lt;&lt;3);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if(item &amp;(1&lt;&lt;i)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508104" y="980728"/>
            <a:ext cx="3993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아이템 개수에 제한이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새로운 타입을 만들자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74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8F03D-5280-4421-80DA-BC200C16E49F}"/>
              </a:ext>
            </a:extLst>
          </p:cNvPr>
          <p:cNvSpPr txBox="1"/>
          <p:nvPr/>
        </p:nvSpPr>
        <p:spPr>
          <a:xfrm>
            <a:off x="1403648" y="2492896"/>
            <a:ext cx="54040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100 - 32 =&gt;  68 - 32 =&gt;  36 - 32 =&gt; 4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몫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3 ,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나머지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4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item[4]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index = 100;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item[index/32] |= 1&lt;&lt;(index%32);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014F40-25D6-4AE0-BF00-885367E0B3BE}"/>
              </a:ext>
            </a:extLst>
          </p:cNvPr>
          <p:cNvSpPr/>
          <p:nvPr/>
        </p:nvSpPr>
        <p:spPr>
          <a:xfrm>
            <a:off x="75557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B059AC-8422-4D8B-AFA5-6EC0963EEC34}"/>
              </a:ext>
            </a:extLst>
          </p:cNvPr>
          <p:cNvSpPr/>
          <p:nvPr/>
        </p:nvSpPr>
        <p:spPr>
          <a:xfrm>
            <a:off x="99413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A5D6AF-AD0B-40DD-8E3B-EA1AA8E0A7FE}"/>
              </a:ext>
            </a:extLst>
          </p:cNvPr>
          <p:cNvSpPr/>
          <p:nvPr/>
        </p:nvSpPr>
        <p:spPr>
          <a:xfrm>
            <a:off x="123268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90FA08-CC3B-4CEF-8456-8A658D3D24D4}"/>
              </a:ext>
            </a:extLst>
          </p:cNvPr>
          <p:cNvSpPr/>
          <p:nvPr/>
        </p:nvSpPr>
        <p:spPr>
          <a:xfrm>
            <a:off x="147123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2F7C1B-6697-4531-80CF-9860677F0902}"/>
              </a:ext>
            </a:extLst>
          </p:cNvPr>
          <p:cNvSpPr/>
          <p:nvPr/>
        </p:nvSpPr>
        <p:spPr>
          <a:xfrm>
            <a:off x="170979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FDC09-F6CE-4F47-869A-AA03CB17FA4A}"/>
              </a:ext>
            </a:extLst>
          </p:cNvPr>
          <p:cNvSpPr/>
          <p:nvPr/>
        </p:nvSpPr>
        <p:spPr>
          <a:xfrm>
            <a:off x="1948347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04469-C2BB-433C-8CC9-B7C43E8B5E9B}"/>
              </a:ext>
            </a:extLst>
          </p:cNvPr>
          <p:cNvSpPr/>
          <p:nvPr/>
        </p:nvSpPr>
        <p:spPr>
          <a:xfrm>
            <a:off x="2186901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48C25C-FEAF-4512-B97B-52C076E6F88D}"/>
              </a:ext>
            </a:extLst>
          </p:cNvPr>
          <p:cNvSpPr/>
          <p:nvPr/>
        </p:nvSpPr>
        <p:spPr>
          <a:xfrm>
            <a:off x="2425455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887B6-076E-4777-AF2C-AD96D029FCA0}"/>
              </a:ext>
            </a:extLst>
          </p:cNvPr>
          <p:cNvSpPr/>
          <p:nvPr/>
        </p:nvSpPr>
        <p:spPr>
          <a:xfrm>
            <a:off x="271172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7ED8F1-AB7F-45D4-92CE-BB6CF972609A}"/>
              </a:ext>
            </a:extLst>
          </p:cNvPr>
          <p:cNvSpPr/>
          <p:nvPr/>
        </p:nvSpPr>
        <p:spPr>
          <a:xfrm>
            <a:off x="295027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BE7644-7402-438C-A83C-15B0A29AB121}"/>
              </a:ext>
            </a:extLst>
          </p:cNvPr>
          <p:cNvSpPr/>
          <p:nvPr/>
        </p:nvSpPr>
        <p:spPr>
          <a:xfrm>
            <a:off x="318882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8C8A93-F1CC-489E-A0C4-1212BB26942F}"/>
              </a:ext>
            </a:extLst>
          </p:cNvPr>
          <p:cNvSpPr/>
          <p:nvPr/>
        </p:nvSpPr>
        <p:spPr>
          <a:xfrm>
            <a:off x="342738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BA3BC1-392B-496F-AD1C-910562BCB5AE}"/>
              </a:ext>
            </a:extLst>
          </p:cNvPr>
          <p:cNvSpPr/>
          <p:nvPr/>
        </p:nvSpPr>
        <p:spPr>
          <a:xfrm>
            <a:off x="366593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9A9F27-D9F9-48E1-ABD9-D4122798D8DB}"/>
              </a:ext>
            </a:extLst>
          </p:cNvPr>
          <p:cNvSpPr/>
          <p:nvPr/>
        </p:nvSpPr>
        <p:spPr>
          <a:xfrm>
            <a:off x="390449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F271F4-F475-4148-A6D7-F9E1386161B0}"/>
              </a:ext>
            </a:extLst>
          </p:cNvPr>
          <p:cNvSpPr/>
          <p:nvPr/>
        </p:nvSpPr>
        <p:spPr>
          <a:xfrm>
            <a:off x="414304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5514F7-1B39-450E-8DF6-4002F449DE13}"/>
              </a:ext>
            </a:extLst>
          </p:cNvPr>
          <p:cNvSpPr/>
          <p:nvPr/>
        </p:nvSpPr>
        <p:spPr>
          <a:xfrm>
            <a:off x="438159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47B539-F452-4F8B-8781-B99EEE4662A2}"/>
              </a:ext>
            </a:extLst>
          </p:cNvPr>
          <p:cNvSpPr/>
          <p:nvPr/>
        </p:nvSpPr>
        <p:spPr>
          <a:xfrm>
            <a:off x="4667863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A87D3D-4949-43B4-902A-507D63AC2903}"/>
              </a:ext>
            </a:extLst>
          </p:cNvPr>
          <p:cNvSpPr/>
          <p:nvPr/>
        </p:nvSpPr>
        <p:spPr>
          <a:xfrm>
            <a:off x="490641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E30E14-4607-416A-AEEE-990A69F767A6}"/>
              </a:ext>
            </a:extLst>
          </p:cNvPr>
          <p:cNvSpPr/>
          <p:nvPr/>
        </p:nvSpPr>
        <p:spPr>
          <a:xfrm>
            <a:off x="514497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95503D-C351-41A8-BD36-6A7E6A044E6C}"/>
              </a:ext>
            </a:extLst>
          </p:cNvPr>
          <p:cNvSpPr/>
          <p:nvPr/>
        </p:nvSpPr>
        <p:spPr>
          <a:xfrm>
            <a:off x="538352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1BDFA-DF5C-4057-BA5D-679FF2E2472B}"/>
              </a:ext>
            </a:extLst>
          </p:cNvPr>
          <p:cNvSpPr/>
          <p:nvPr/>
        </p:nvSpPr>
        <p:spPr>
          <a:xfrm>
            <a:off x="5622080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082188-7DEB-4802-B6DE-D6169F856DF5}"/>
              </a:ext>
            </a:extLst>
          </p:cNvPr>
          <p:cNvSpPr/>
          <p:nvPr/>
        </p:nvSpPr>
        <p:spPr>
          <a:xfrm>
            <a:off x="586063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93BB7C-7012-4D95-ACA3-554578EB9FC3}"/>
              </a:ext>
            </a:extLst>
          </p:cNvPr>
          <p:cNvSpPr/>
          <p:nvPr/>
        </p:nvSpPr>
        <p:spPr>
          <a:xfrm>
            <a:off x="609918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F1F0B6-1CC4-4FEC-9911-43D3708AAC0D}"/>
              </a:ext>
            </a:extLst>
          </p:cNvPr>
          <p:cNvSpPr/>
          <p:nvPr/>
        </p:nvSpPr>
        <p:spPr>
          <a:xfrm>
            <a:off x="633774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4F0F19-39F6-496F-924F-E2E990A50672}"/>
              </a:ext>
            </a:extLst>
          </p:cNvPr>
          <p:cNvSpPr/>
          <p:nvPr/>
        </p:nvSpPr>
        <p:spPr>
          <a:xfrm>
            <a:off x="6624007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8E3115-0490-4C7C-8AC6-7E7FEFD01C8A}"/>
              </a:ext>
            </a:extLst>
          </p:cNvPr>
          <p:cNvSpPr/>
          <p:nvPr/>
        </p:nvSpPr>
        <p:spPr>
          <a:xfrm>
            <a:off x="6862561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C8B428-B2A8-4F00-86E9-5BF4C9B92354}"/>
              </a:ext>
            </a:extLst>
          </p:cNvPr>
          <p:cNvSpPr/>
          <p:nvPr/>
        </p:nvSpPr>
        <p:spPr>
          <a:xfrm>
            <a:off x="7101115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967ABF-5196-49DA-9D8C-CC190A34BE6E}"/>
              </a:ext>
            </a:extLst>
          </p:cNvPr>
          <p:cNvSpPr/>
          <p:nvPr/>
        </p:nvSpPr>
        <p:spPr>
          <a:xfrm>
            <a:off x="7339669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605495-73E8-42A2-9B4B-CE4E028E55DA}"/>
              </a:ext>
            </a:extLst>
          </p:cNvPr>
          <p:cNvSpPr/>
          <p:nvPr/>
        </p:nvSpPr>
        <p:spPr>
          <a:xfrm>
            <a:off x="7578224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1392F5-AFD4-4E49-91DB-CFE34B91B198}"/>
              </a:ext>
            </a:extLst>
          </p:cNvPr>
          <p:cNvSpPr/>
          <p:nvPr/>
        </p:nvSpPr>
        <p:spPr>
          <a:xfrm>
            <a:off x="7816778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91FEA9-7B01-4221-822C-76605B1B80CE}"/>
              </a:ext>
            </a:extLst>
          </p:cNvPr>
          <p:cNvSpPr/>
          <p:nvPr/>
        </p:nvSpPr>
        <p:spPr>
          <a:xfrm>
            <a:off x="8055332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1A0CE2-3DD1-480C-A97E-60E214F731A1}"/>
              </a:ext>
            </a:extLst>
          </p:cNvPr>
          <p:cNvSpPr/>
          <p:nvPr/>
        </p:nvSpPr>
        <p:spPr>
          <a:xfrm>
            <a:off x="8293886" y="404664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8EA9B4-CE76-46B4-8636-46E7B17DD788}"/>
              </a:ext>
            </a:extLst>
          </p:cNvPr>
          <p:cNvSpPr/>
          <p:nvPr/>
        </p:nvSpPr>
        <p:spPr>
          <a:xfrm>
            <a:off x="75557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AED7C8-95B6-44F6-8608-DA9A6CCAE7DD}"/>
              </a:ext>
            </a:extLst>
          </p:cNvPr>
          <p:cNvSpPr/>
          <p:nvPr/>
        </p:nvSpPr>
        <p:spPr>
          <a:xfrm>
            <a:off x="99413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751FB3-077D-4475-9287-872824021417}"/>
              </a:ext>
            </a:extLst>
          </p:cNvPr>
          <p:cNvSpPr/>
          <p:nvPr/>
        </p:nvSpPr>
        <p:spPr>
          <a:xfrm>
            <a:off x="123268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C32A71-B333-4390-A46A-55B4D1297BF1}"/>
              </a:ext>
            </a:extLst>
          </p:cNvPr>
          <p:cNvSpPr/>
          <p:nvPr/>
        </p:nvSpPr>
        <p:spPr>
          <a:xfrm>
            <a:off x="147123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6EA5A3-3226-4356-9CDF-952D7433406B}"/>
              </a:ext>
            </a:extLst>
          </p:cNvPr>
          <p:cNvSpPr/>
          <p:nvPr/>
        </p:nvSpPr>
        <p:spPr>
          <a:xfrm>
            <a:off x="170979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0E8F02-EEE9-436F-8E76-AC37E541E174}"/>
              </a:ext>
            </a:extLst>
          </p:cNvPr>
          <p:cNvSpPr/>
          <p:nvPr/>
        </p:nvSpPr>
        <p:spPr>
          <a:xfrm>
            <a:off x="1948347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6EABF3-C583-4FD8-972E-39E166D84BCE}"/>
              </a:ext>
            </a:extLst>
          </p:cNvPr>
          <p:cNvSpPr/>
          <p:nvPr/>
        </p:nvSpPr>
        <p:spPr>
          <a:xfrm>
            <a:off x="2186901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E2A833C-8ADD-4D06-A4B4-B69B0A81A223}"/>
              </a:ext>
            </a:extLst>
          </p:cNvPr>
          <p:cNvSpPr/>
          <p:nvPr/>
        </p:nvSpPr>
        <p:spPr>
          <a:xfrm>
            <a:off x="2425455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EFD6FF-B894-418F-9FC6-0446B9AF9F02}"/>
              </a:ext>
            </a:extLst>
          </p:cNvPr>
          <p:cNvSpPr/>
          <p:nvPr/>
        </p:nvSpPr>
        <p:spPr>
          <a:xfrm>
            <a:off x="271172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C49FDB-234B-45EA-9D92-A0F5BE5314C3}"/>
              </a:ext>
            </a:extLst>
          </p:cNvPr>
          <p:cNvSpPr/>
          <p:nvPr/>
        </p:nvSpPr>
        <p:spPr>
          <a:xfrm>
            <a:off x="295027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02D186-1A93-49FA-B0B6-26D51019E8EA}"/>
              </a:ext>
            </a:extLst>
          </p:cNvPr>
          <p:cNvSpPr/>
          <p:nvPr/>
        </p:nvSpPr>
        <p:spPr>
          <a:xfrm>
            <a:off x="318882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059D71-81FD-4B58-A319-F6BEE667FC44}"/>
              </a:ext>
            </a:extLst>
          </p:cNvPr>
          <p:cNvSpPr/>
          <p:nvPr/>
        </p:nvSpPr>
        <p:spPr>
          <a:xfrm>
            <a:off x="342738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799D9B-7E26-4152-9DAD-529F160C605A}"/>
              </a:ext>
            </a:extLst>
          </p:cNvPr>
          <p:cNvSpPr/>
          <p:nvPr/>
        </p:nvSpPr>
        <p:spPr>
          <a:xfrm>
            <a:off x="366593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5B1757-BB8E-44E9-9B7B-D3C02F6985A6}"/>
              </a:ext>
            </a:extLst>
          </p:cNvPr>
          <p:cNvSpPr/>
          <p:nvPr/>
        </p:nvSpPr>
        <p:spPr>
          <a:xfrm>
            <a:off x="390449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3EAC7E-4CD2-4EFD-8AE0-216FBB9290B7}"/>
              </a:ext>
            </a:extLst>
          </p:cNvPr>
          <p:cNvSpPr/>
          <p:nvPr/>
        </p:nvSpPr>
        <p:spPr>
          <a:xfrm>
            <a:off x="414304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3DBFA6-45EE-4A93-B55F-5F7C2678BD3D}"/>
              </a:ext>
            </a:extLst>
          </p:cNvPr>
          <p:cNvSpPr/>
          <p:nvPr/>
        </p:nvSpPr>
        <p:spPr>
          <a:xfrm>
            <a:off x="438159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195C70-4DF3-4B3D-B21A-F364C65F6306}"/>
              </a:ext>
            </a:extLst>
          </p:cNvPr>
          <p:cNvSpPr/>
          <p:nvPr/>
        </p:nvSpPr>
        <p:spPr>
          <a:xfrm>
            <a:off x="4667863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479379-51B7-4245-9C11-6448249B46E3}"/>
              </a:ext>
            </a:extLst>
          </p:cNvPr>
          <p:cNvSpPr/>
          <p:nvPr/>
        </p:nvSpPr>
        <p:spPr>
          <a:xfrm>
            <a:off x="490641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9F0CA5-7EAF-448C-892F-263DCCC69932}"/>
              </a:ext>
            </a:extLst>
          </p:cNvPr>
          <p:cNvSpPr/>
          <p:nvPr/>
        </p:nvSpPr>
        <p:spPr>
          <a:xfrm>
            <a:off x="514497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32EE1EE-CC4D-4F67-84EE-AE91AF9EB7A7}"/>
              </a:ext>
            </a:extLst>
          </p:cNvPr>
          <p:cNvSpPr/>
          <p:nvPr/>
        </p:nvSpPr>
        <p:spPr>
          <a:xfrm>
            <a:off x="538352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1E510B-4CB4-4DD9-9315-2F419EFA0B6A}"/>
              </a:ext>
            </a:extLst>
          </p:cNvPr>
          <p:cNvSpPr/>
          <p:nvPr/>
        </p:nvSpPr>
        <p:spPr>
          <a:xfrm>
            <a:off x="5622080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070A3-5F84-457C-99DF-0C13BA6B0ADB}"/>
              </a:ext>
            </a:extLst>
          </p:cNvPr>
          <p:cNvSpPr/>
          <p:nvPr/>
        </p:nvSpPr>
        <p:spPr>
          <a:xfrm>
            <a:off x="586063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D8F05C-1255-478C-9183-6F1E0C1FEA54}"/>
              </a:ext>
            </a:extLst>
          </p:cNvPr>
          <p:cNvSpPr/>
          <p:nvPr/>
        </p:nvSpPr>
        <p:spPr>
          <a:xfrm>
            <a:off x="609918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1D9797-6927-4A69-A5ED-11B78EDC4C23}"/>
              </a:ext>
            </a:extLst>
          </p:cNvPr>
          <p:cNvSpPr/>
          <p:nvPr/>
        </p:nvSpPr>
        <p:spPr>
          <a:xfrm>
            <a:off x="633774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E635963-E021-4050-9EA5-99F28DCF2A53}"/>
              </a:ext>
            </a:extLst>
          </p:cNvPr>
          <p:cNvSpPr/>
          <p:nvPr/>
        </p:nvSpPr>
        <p:spPr>
          <a:xfrm>
            <a:off x="6624007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3872FC-8163-4749-94FC-DFFC4CA221FD}"/>
              </a:ext>
            </a:extLst>
          </p:cNvPr>
          <p:cNvSpPr/>
          <p:nvPr/>
        </p:nvSpPr>
        <p:spPr>
          <a:xfrm>
            <a:off x="6862561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076519-E42B-40A0-A7BA-2E1940366F70}"/>
              </a:ext>
            </a:extLst>
          </p:cNvPr>
          <p:cNvSpPr/>
          <p:nvPr/>
        </p:nvSpPr>
        <p:spPr>
          <a:xfrm>
            <a:off x="7101115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7E8E77-B7E1-4144-9F88-A975AFE9A18C}"/>
              </a:ext>
            </a:extLst>
          </p:cNvPr>
          <p:cNvSpPr/>
          <p:nvPr/>
        </p:nvSpPr>
        <p:spPr>
          <a:xfrm>
            <a:off x="7339669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CFAFCD-4F7F-4C5D-8888-27FC90AEB11F}"/>
              </a:ext>
            </a:extLst>
          </p:cNvPr>
          <p:cNvSpPr/>
          <p:nvPr/>
        </p:nvSpPr>
        <p:spPr>
          <a:xfrm>
            <a:off x="7578224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11E7AD-7DD7-42FC-8214-BF5F04A0E085}"/>
              </a:ext>
            </a:extLst>
          </p:cNvPr>
          <p:cNvSpPr/>
          <p:nvPr/>
        </p:nvSpPr>
        <p:spPr>
          <a:xfrm>
            <a:off x="7816778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15CAA10-4F1D-4AF6-991C-3F629B79D66E}"/>
              </a:ext>
            </a:extLst>
          </p:cNvPr>
          <p:cNvSpPr/>
          <p:nvPr/>
        </p:nvSpPr>
        <p:spPr>
          <a:xfrm>
            <a:off x="8055332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2AC1718-14DD-43C4-8AF0-19A6F25D0EE1}"/>
              </a:ext>
            </a:extLst>
          </p:cNvPr>
          <p:cNvSpPr/>
          <p:nvPr/>
        </p:nvSpPr>
        <p:spPr>
          <a:xfrm>
            <a:off x="8293886" y="908720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E0A01FB-FD12-4BBF-B802-DD29FCDD5765}"/>
              </a:ext>
            </a:extLst>
          </p:cNvPr>
          <p:cNvSpPr/>
          <p:nvPr/>
        </p:nvSpPr>
        <p:spPr>
          <a:xfrm>
            <a:off x="75557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485E75-38BF-4C18-A261-296E877A9680}"/>
              </a:ext>
            </a:extLst>
          </p:cNvPr>
          <p:cNvSpPr/>
          <p:nvPr/>
        </p:nvSpPr>
        <p:spPr>
          <a:xfrm>
            <a:off x="99413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FA0577-FA2D-4537-AC23-123682BF51C8}"/>
              </a:ext>
            </a:extLst>
          </p:cNvPr>
          <p:cNvSpPr/>
          <p:nvPr/>
        </p:nvSpPr>
        <p:spPr>
          <a:xfrm>
            <a:off x="123268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9AFDB74-3501-4048-9F48-5249CE8DD09C}"/>
              </a:ext>
            </a:extLst>
          </p:cNvPr>
          <p:cNvSpPr/>
          <p:nvPr/>
        </p:nvSpPr>
        <p:spPr>
          <a:xfrm>
            <a:off x="147123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DFD6D0-FC31-49D2-8761-1F550AAB8D4A}"/>
              </a:ext>
            </a:extLst>
          </p:cNvPr>
          <p:cNvSpPr/>
          <p:nvPr/>
        </p:nvSpPr>
        <p:spPr>
          <a:xfrm>
            <a:off x="170979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783C7A-74F4-458A-8370-BB8B72F86CE9}"/>
              </a:ext>
            </a:extLst>
          </p:cNvPr>
          <p:cNvSpPr/>
          <p:nvPr/>
        </p:nvSpPr>
        <p:spPr>
          <a:xfrm>
            <a:off x="1948347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604256A-0CBE-478D-8654-297B2CF4C4BB}"/>
              </a:ext>
            </a:extLst>
          </p:cNvPr>
          <p:cNvSpPr/>
          <p:nvPr/>
        </p:nvSpPr>
        <p:spPr>
          <a:xfrm>
            <a:off x="2186901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BD8792-631B-43F5-A6DD-C11C4275B62E}"/>
              </a:ext>
            </a:extLst>
          </p:cNvPr>
          <p:cNvSpPr/>
          <p:nvPr/>
        </p:nvSpPr>
        <p:spPr>
          <a:xfrm>
            <a:off x="2425455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DD0CBC3-0DC2-48EE-AFA2-38855C182D75}"/>
              </a:ext>
            </a:extLst>
          </p:cNvPr>
          <p:cNvSpPr/>
          <p:nvPr/>
        </p:nvSpPr>
        <p:spPr>
          <a:xfrm>
            <a:off x="271172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58BA8C1-8B7A-41F9-AA54-8DEBA7FE7295}"/>
              </a:ext>
            </a:extLst>
          </p:cNvPr>
          <p:cNvSpPr/>
          <p:nvPr/>
        </p:nvSpPr>
        <p:spPr>
          <a:xfrm>
            <a:off x="295027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545411A-01B4-479B-AE8B-7FDF13A5786B}"/>
              </a:ext>
            </a:extLst>
          </p:cNvPr>
          <p:cNvSpPr/>
          <p:nvPr/>
        </p:nvSpPr>
        <p:spPr>
          <a:xfrm>
            <a:off x="318882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5431A4A-6C44-4CA6-BD7C-3767C160182E}"/>
              </a:ext>
            </a:extLst>
          </p:cNvPr>
          <p:cNvSpPr/>
          <p:nvPr/>
        </p:nvSpPr>
        <p:spPr>
          <a:xfrm>
            <a:off x="342738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2040-0EA3-4502-8A3E-BE0774B7B1BB}"/>
              </a:ext>
            </a:extLst>
          </p:cNvPr>
          <p:cNvSpPr/>
          <p:nvPr/>
        </p:nvSpPr>
        <p:spPr>
          <a:xfrm>
            <a:off x="366593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19520D4-5682-4876-BF2F-BF917181273E}"/>
              </a:ext>
            </a:extLst>
          </p:cNvPr>
          <p:cNvSpPr/>
          <p:nvPr/>
        </p:nvSpPr>
        <p:spPr>
          <a:xfrm>
            <a:off x="390449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19736AA-2FEB-44A5-B1FE-B1BE725FA14C}"/>
              </a:ext>
            </a:extLst>
          </p:cNvPr>
          <p:cNvSpPr/>
          <p:nvPr/>
        </p:nvSpPr>
        <p:spPr>
          <a:xfrm>
            <a:off x="414304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84198D-5BC7-436B-92AB-12532AA6A978}"/>
              </a:ext>
            </a:extLst>
          </p:cNvPr>
          <p:cNvSpPr/>
          <p:nvPr/>
        </p:nvSpPr>
        <p:spPr>
          <a:xfrm>
            <a:off x="438159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469B33A-5831-4B8B-8ACE-B01DE23EA156}"/>
              </a:ext>
            </a:extLst>
          </p:cNvPr>
          <p:cNvSpPr/>
          <p:nvPr/>
        </p:nvSpPr>
        <p:spPr>
          <a:xfrm>
            <a:off x="4667863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7891339-CEF8-4021-9602-B9D399DC346F}"/>
              </a:ext>
            </a:extLst>
          </p:cNvPr>
          <p:cNvSpPr/>
          <p:nvPr/>
        </p:nvSpPr>
        <p:spPr>
          <a:xfrm>
            <a:off x="490641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0567B0-D2A3-41A3-BBCC-7C1B7C00634E}"/>
              </a:ext>
            </a:extLst>
          </p:cNvPr>
          <p:cNvSpPr/>
          <p:nvPr/>
        </p:nvSpPr>
        <p:spPr>
          <a:xfrm>
            <a:off x="514497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128E3C-31AD-495D-BF60-7F6FD33BA645}"/>
              </a:ext>
            </a:extLst>
          </p:cNvPr>
          <p:cNvSpPr/>
          <p:nvPr/>
        </p:nvSpPr>
        <p:spPr>
          <a:xfrm>
            <a:off x="538352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1A3C6ED-1204-428A-864C-B387AF932E20}"/>
              </a:ext>
            </a:extLst>
          </p:cNvPr>
          <p:cNvSpPr/>
          <p:nvPr/>
        </p:nvSpPr>
        <p:spPr>
          <a:xfrm>
            <a:off x="5622080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EBDB1BB-04B6-4234-846E-1E442A19170A}"/>
              </a:ext>
            </a:extLst>
          </p:cNvPr>
          <p:cNvSpPr/>
          <p:nvPr/>
        </p:nvSpPr>
        <p:spPr>
          <a:xfrm>
            <a:off x="586063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5DA3231-592C-4F00-ABB4-344DD12C25EE}"/>
              </a:ext>
            </a:extLst>
          </p:cNvPr>
          <p:cNvSpPr/>
          <p:nvPr/>
        </p:nvSpPr>
        <p:spPr>
          <a:xfrm>
            <a:off x="609918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883FB9-F779-4BA8-8C15-1B528577E233}"/>
              </a:ext>
            </a:extLst>
          </p:cNvPr>
          <p:cNvSpPr/>
          <p:nvPr/>
        </p:nvSpPr>
        <p:spPr>
          <a:xfrm>
            <a:off x="633774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2D09709-D8CF-48F8-B449-DEFA17C362D7}"/>
              </a:ext>
            </a:extLst>
          </p:cNvPr>
          <p:cNvSpPr/>
          <p:nvPr/>
        </p:nvSpPr>
        <p:spPr>
          <a:xfrm>
            <a:off x="6624007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ACD8750-9C08-4FC5-AB10-F756EEF5B486}"/>
              </a:ext>
            </a:extLst>
          </p:cNvPr>
          <p:cNvSpPr/>
          <p:nvPr/>
        </p:nvSpPr>
        <p:spPr>
          <a:xfrm>
            <a:off x="6862561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4B7A7E7-A97A-49E3-ABE2-864A0F1E4DA6}"/>
              </a:ext>
            </a:extLst>
          </p:cNvPr>
          <p:cNvSpPr/>
          <p:nvPr/>
        </p:nvSpPr>
        <p:spPr>
          <a:xfrm>
            <a:off x="7101115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EE95371-2BF5-4B46-8D9F-B7719C28D26B}"/>
              </a:ext>
            </a:extLst>
          </p:cNvPr>
          <p:cNvSpPr/>
          <p:nvPr/>
        </p:nvSpPr>
        <p:spPr>
          <a:xfrm>
            <a:off x="7339669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ED77FF-9CDC-4B1D-A2C1-F45C6F2D58DF}"/>
              </a:ext>
            </a:extLst>
          </p:cNvPr>
          <p:cNvSpPr/>
          <p:nvPr/>
        </p:nvSpPr>
        <p:spPr>
          <a:xfrm>
            <a:off x="7578224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F15B2C-7FAD-4F78-8392-267C20724F89}"/>
              </a:ext>
            </a:extLst>
          </p:cNvPr>
          <p:cNvSpPr/>
          <p:nvPr/>
        </p:nvSpPr>
        <p:spPr>
          <a:xfrm>
            <a:off x="7816778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F4726A3-6305-4101-8495-ACD46186A455}"/>
              </a:ext>
            </a:extLst>
          </p:cNvPr>
          <p:cNvSpPr/>
          <p:nvPr/>
        </p:nvSpPr>
        <p:spPr>
          <a:xfrm>
            <a:off x="8055332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F8C122-41CE-43D2-BFFF-4C1CBD922FCB}"/>
              </a:ext>
            </a:extLst>
          </p:cNvPr>
          <p:cNvSpPr/>
          <p:nvPr/>
        </p:nvSpPr>
        <p:spPr>
          <a:xfrm>
            <a:off x="8293886" y="1412776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2E1246-FEC3-4A77-9E11-2A9BF157E462}"/>
              </a:ext>
            </a:extLst>
          </p:cNvPr>
          <p:cNvSpPr/>
          <p:nvPr/>
        </p:nvSpPr>
        <p:spPr>
          <a:xfrm>
            <a:off x="755576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848C91E-3D08-4A96-A3C8-88E1E166BEA1}"/>
              </a:ext>
            </a:extLst>
          </p:cNvPr>
          <p:cNvSpPr/>
          <p:nvPr/>
        </p:nvSpPr>
        <p:spPr>
          <a:xfrm>
            <a:off x="99413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78B2EC8-F908-4FFC-9C51-D90C437C899D}"/>
              </a:ext>
            </a:extLst>
          </p:cNvPr>
          <p:cNvSpPr/>
          <p:nvPr/>
        </p:nvSpPr>
        <p:spPr>
          <a:xfrm>
            <a:off x="123268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2A8DB0-298B-4F29-AAD7-B178ADB78671}"/>
              </a:ext>
            </a:extLst>
          </p:cNvPr>
          <p:cNvSpPr/>
          <p:nvPr/>
        </p:nvSpPr>
        <p:spPr>
          <a:xfrm>
            <a:off x="147123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C6C58B4-31F8-4CC1-9978-90E1B479E87B}"/>
              </a:ext>
            </a:extLst>
          </p:cNvPr>
          <p:cNvSpPr/>
          <p:nvPr/>
        </p:nvSpPr>
        <p:spPr>
          <a:xfrm>
            <a:off x="170979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EC584D-F38D-4BF8-B71A-2D61A09021D5}"/>
              </a:ext>
            </a:extLst>
          </p:cNvPr>
          <p:cNvSpPr/>
          <p:nvPr/>
        </p:nvSpPr>
        <p:spPr>
          <a:xfrm>
            <a:off x="1948347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D3CD311-F7A6-497E-BCE5-28E8A47C6115}"/>
              </a:ext>
            </a:extLst>
          </p:cNvPr>
          <p:cNvSpPr/>
          <p:nvPr/>
        </p:nvSpPr>
        <p:spPr>
          <a:xfrm>
            <a:off x="2186901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C6511FE-1F56-427C-B52E-03D667A621AF}"/>
              </a:ext>
            </a:extLst>
          </p:cNvPr>
          <p:cNvSpPr/>
          <p:nvPr/>
        </p:nvSpPr>
        <p:spPr>
          <a:xfrm>
            <a:off x="2425455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0798095-5AE7-4258-B3DE-02FE48DEB2D2}"/>
              </a:ext>
            </a:extLst>
          </p:cNvPr>
          <p:cNvSpPr/>
          <p:nvPr/>
        </p:nvSpPr>
        <p:spPr>
          <a:xfrm>
            <a:off x="271172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CC2C43A-A6DC-4F90-B766-8B3DEAF096F0}"/>
              </a:ext>
            </a:extLst>
          </p:cNvPr>
          <p:cNvSpPr/>
          <p:nvPr/>
        </p:nvSpPr>
        <p:spPr>
          <a:xfrm>
            <a:off x="295027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B61C03B-2D84-4BA3-818E-83FF2CD4C629}"/>
              </a:ext>
            </a:extLst>
          </p:cNvPr>
          <p:cNvSpPr/>
          <p:nvPr/>
        </p:nvSpPr>
        <p:spPr>
          <a:xfrm>
            <a:off x="318882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180D7D0-53BF-4788-B564-3F8990FCD6F6}"/>
              </a:ext>
            </a:extLst>
          </p:cNvPr>
          <p:cNvSpPr/>
          <p:nvPr/>
        </p:nvSpPr>
        <p:spPr>
          <a:xfrm>
            <a:off x="342738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266C26-5B97-46DC-8889-13A22249BD14}"/>
              </a:ext>
            </a:extLst>
          </p:cNvPr>
          <p:cNvSpPr/>
          <p:nvPr/>
        </p:nvSpPr>
        <p:spPr>
          <a:xfrm>
            <a:off x="3665936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FCB7BAE-F994-4DDA-8254-648288E05C32}"/>
              </a:ext>
            </a:extLst>
          </p:cNvPr>
          <p:cNvSpPr/>
          <p:nvPr/>
        </p:nvSpPr>
        <p:spPr>
          <a:xfrm>
            <a:off x="390449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26BE47F-598F-4049-A594-BE2D70B6F16A}"/>
              </a:ext>
            </a:extLst>
          </p:cNvPr>
          <p:cNvSpPr/>
          <p:nvPr/>
        </p:nvSpPr>
        <p:spPr>
          <a:xfrm>
            <a:off x="414304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24B065-F5E2-4976-9E53-C27CEBEEDC7D}"/>
              </a:ext>
            </a:extLst>
          </p:cNvPr>
          <p:cNvSpPr/>
          <p:nvPr/>
        </p:nvSpPr>
        <p:spPr>
          <a:xfrm>
            <a:off x="438159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1A611FB-710F-43B6-869B-4D2FC9028C14}"/>
              </a:ext>
            </a:extLst>
          </p:cNvPr>
          <p:cNvSpPr/>
          <p:nvPr/>
        </p:nvSpPr>
        <p:spPr>
          <a:xfrm>
            <a:off x="4667863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055409-C102-443A-B7A2-8B04CC41D561}"/>
              </a:ext>
            </a:extLst>
          </p:cNvPr>
          <p:cNvSpPr/>
          <p:nvPr/>
        </p:nvSpPr>
        <p:spPr>
          <a:xfrm>
            <a:off x="490641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E2633DC-83DD-49F5-9656-4D43131E043C}"/>
              </a:ext>
            </a:extLst>
          </p:cNvPr>
          <p:cNvSpPr/>
          <p:nvPr/>
        </p:nvSpPr>
        <p:spPr>
          <a:xfrm>
            <a:off x="514497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AED0A24-BFE4-49CF-A997-53010CA08DDD}"/>
              </a:ext>
            </a:extLst>
          </p:cNvPr>
          <p:cNvSpPr/>
          <p:nvPr/>
        </p:nvSpPr>
        <p:spPr>
          <a:xfrm>
            <a:off x="5383526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29D726B-AEB3-4C7C-BC25-5E1D8BF71F0E}"/>
              </a:ext>
            </a:extLst>
          </p:cNvPr>
          <p:cNvSpPr/>
          <p:nvPr/>
        </p:nvSpPr>
        <p:spPr>
          <a:xfrm>
            <a:off x="5622080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EBECB47-EAD7-4A52-A8B3-3709E44EAADA}"/>
              </a:ext>
            </a:extLst>
          </p:cNvPr>
          <p:cNvSpPr/>
          <p:nvPr/>
        </p:nvSpPr>
        <p:spPr>
          <a:xfrm>
            <a:off x="5860634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94197E-DC17-415D-A3E8-856BBDF82AF1}"/>
              </a:ext>
            </a:extLst>
          </p:cNvPr>
          <p:cNvSpPr/>
          <p:nvPr/>
        </p:nvSpPr>
        <p:spPr>
          <a:xfrm>
            <a:off x="6099188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F5390A6-4ADE-41D5-9640-CFCD3519DF27}"/>
              </a:ext>
            </a:extLst>
          </p:cNvPr>
          <p:cNvSpPr/>
          <p:nvPr/>
        </p:nvSpPr>
        <p:spPr>
          <a:xfrm>
            <a:off x="6337742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3EE9F86-1A2B-484E-AC1A-351849415DFC}"/>
              </a:ext>
            </a:extLst>
          </p:cNvPr>
          <p:cNvSpPr/>
          <p:nvPr/>
        </p:nvSpPr>
        <p:spPr>
          <a:xfrm>
            <a:off x="6624007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D58A2F2-AF63-43E9-BFD7-5023D78430AB}"/>
              </a:ext>
            </a:extLst>
          </p:cNvPr>
          <p:cNvSpPr/>
          <p:nvPr/>
        </p:nvSpPr>
        <p:spPr>
          <a:xfrm>
            <a:off x="6862561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B808C52-4A19-46B2-9739-54AC361ABEC3}"/>
              </a:ext>
            </a:extLst>
          </p:cNvPr>
          <p:cNvSpPr/>
          <p:nvPr/>
        </p:nvSpPr>
        <p:spPr>
          <a:xfrm>
            <a:off x="7101115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F882E3A-B2CA-4DAF-82AE-65383EA716D2}"/>
              </a:ext>
            </a:extLst>
          </p:cNvPr>
          <p:cNvSpPr/>
          <p:nvPr/>
        </p:nvSpPr>
        <p:spPr>
          <a:xfrm>
            <a:off x="7339669" y="1916832"/>
            <a:ext cx="238554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022469B-D6B7-4F72-B4AF-D3D17EDF5BC0}"/>
              </a:ext>
            </a:extLst>
          </p:cNvPr>
          <p:cNvSpPr/>
          <p:nvPr/>
        </p:nvSpPr>
        <p:spPr>
          <a:xfrm>
            <a:off x="7578224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F7348AD-0BEC-4F79-A9E0-F53B1F9AB682}"/>
              </a:ext>
            </a:extLst>
          </p:cNvPr>
          <p:cNvSpPr/>
          <p:nvPr/>
        </p:nvSpPr>
        <p:spPr>
          <a:xfrm>
            <a:off x="7816778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C5AB576-64F3-455F-B02F-DAA74A4A1D3F}"/>
              </a:ext>
            </a:extLst>
          </p:cNvPr>
          <p:cNvSpPr/>
          <p:nvPr/>
        </p:nvSpPr>
        <p:spPr>
          <a:xfrm>
            <a:off x="8055332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05893FE-BB1A-4DE7-8DCF-21866DFB36A0}"/>
              </a:ext>
            </a:extLst>
          </p:cNvPr>
          <p:cNvSpPr/>
          <p:nvPr/>
        </p:nvSpPr>
        <p:spPr>
          <a:xfrm>
            <a:off x="8293886" y="1916832"/>
            <a:ext cx="238554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2D1C96-A8AB-4E5F-A696-5CF61E712B6C}"/>
              </a:ext>
            </a:extLst>
          </p:cNvPr>
          <p:cNvSpPr txBox="1"/>
          <p:nvPr/>
        </p:nvSpPr>
        <p:spPr>
          <a:xfrm>
            <a:off x="203545" y="35757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8065F1-1D73-47C0-9AAA-21C00CE21EC7}"/>
              </a:ext>
            </a:extLst>
          </p:cNvPr>
          <p:cNvSpPr txBox="1"/>
          <p:nvPr/>
        </p:nvSpPr>
        <p:spPr>
          <a:xfrm>
            <a:off x="201619" y="86164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EF5320-616B-4CDB-8A8F-8A7FF5B8B527}"/>
              </a:ext>
            </a:extLst>
          </p:cNvPr>
          <p:cNvSpPr txBox="1"/>
          <p:nvPr/>
        </p:nvSpPr>
        <p:spPr>
          <a:xfrm>
            <a:off x="191607" y="138249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A79B7BB-9C6B-4B6A-8A47-009496B34583}"/>
              </a:ext>
            </a:extLst>
          </p:cNvPr>
          <p:cNvSpPr txBox="1"/>
          <p:nvPr/>
        </p:nvSpPr>
        <p:spPr>
          <a:xfrm>
            <a:off x="171583" y="189357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57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612218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item[32]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item[700/32] |= 1&lt;&lt;(700%32);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item[800/32] |= 1&lt;&lt;(800%32);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item[800/32] &amp;= ~(1&lt;&lt;(800%32));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508104" y="980728"/>
            <a:ext cx="3993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아이템 개수에 제한이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새로운 타입을 만들자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41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723240" y="908720"/>
            <a:ext cx="9417963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BIT_SET(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index,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(x[index/32] |= 1&lt;&lt;(index%32))	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item[32] = {0,};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i;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BIT_SET(700, item);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BIT_SET(800, item);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item[800/32] &amp;= ~(1&lt;&lt;(800%32));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item[i/32] &amp;(1&lt;&lt;(i%32))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printf("%d\n",  i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6804248" y="1844824"/>
            <a:ext cx="35958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가독성이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매크로 함수로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08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0" y="941239"/>
            <a:ext cx="89306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BIT_SET( index, x ) (x[index/32] |= 1&lt;&lt;(index%32))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BIT_ISSET( index, x ) ( x[index/32] &amp;(1&lt;&lt;(index%32))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BIT_CLR( index, x ) (x[index/32] &amp;= ~(1&lt;&lt;(index%32)))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2195736" y="2996952"/>
            <a:ext cx="35958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가독성이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매크로 함수로 구현하자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9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5487400" cy="563231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item[32]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= {0,};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BIT_SET( 700, item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BIT_CLR( 800,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940152" y="1124744"/>
            <a:ext cx="43909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타입이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타입을 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08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5487400" cy="618630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bit_set [32];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bit_set item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 {0,};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BIT_SET( 700, item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BIT_CLR( 800,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940152" y="1124744"/>
            <a:ext cx="43909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타입이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타입을 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0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49C1-2C30-45EC-BFE0-09C76F6D20BD}"/>
              </a:ext>
            </a:extLst>
          </p:cNvPr>
          <p:cNvSpPr txBox="1"/>
          <p:nvPr/>
        </p:nvSpPr>
        <p:spPr>
          <a:xfrm>
            <a:off x="827584" y="836712"/>
            <a:ext cx="31071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char ch = 254;</a:t>
            </a:r>
          </a:p>
          <a:p>
            <a:r>
              <a:rPr lang="en-US" altLang="ko-KR" sz="2400" b="1"/>
              <a:t>printf("%d\n", ch );</a:t>
            </a:r>
          </a:p>
          <a:p>
            <a:endParaRPr lang="en-US" altLang="ko-KR" sz="2400" b="1"/>
          </a:p>
          <a:p>
            <a:r>
              <a:rPr lang="en-US" altLang="ko-KR" sz="2400" b="1"/>
              <a:t>1. 254</a:t>
            </a:r>
          </a:p>
          <a:p>
            <a:r>
              <a:rPr lang="en-US" altLang="ko-KR" sz="2400" b="1"/>
              <a:t>2. error </a:t>
            </a:r>
          </a:p>
          <a:p>
            <a:r>
              <a:rPr lang="en-US" altLang="ko-KR" sz="2400" b="1">
                <a:solidFill>
                  <a:srgbClr val="FF0000"/>
                </a:solidFill>
              </a:rPr>
              <a:t>3. -2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4512534" y="1124744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495115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538978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5808678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6240726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6672774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7104822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7536870" y="112474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4532262" y="72463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958B2-D362-4037-9F50-C2925B6A0565}"/>
              </a:ext>
            </a:extLst>
          </p:cNvPr>
          <p:cNvSpPr txBox="1"/>
          <p:nvPr/>
        </p:nvSpPr>
        <p:spPr>
          <a:xfrm>
            <a:off x="5054646" y="320508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263B61-8769-4BFB-BAC0-10B7AE6CFDA6}"/>
              </a:ext>
            </a:extLst>
          </p:cNvPr>
          <p:cNvSpPr txBox="1"/>
          <p:nvPr/>
        </p:nvSpPr>
        <p:spPr>
          <a:xfrm>
            <a:off x="4499992" y="342900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(-1)  * 2 =&gt; 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4512534" y="1772816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495115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538978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5808678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6240726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6672774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7104822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7536870" y="1772816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9CFC9-2BFA-4A52-B551-16E139A69E37}"/>
              </a:ext>
            </a:extLst>
          </p:cNvPr>
          <p:cNvSpPr txBox="1"/>
          <p:nvPr/>
        </p:nvSpPr>
        <p:spPr>
          <a:xfrm>
            <a:off x="8073909" y="179081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4523965" y="2414841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496258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540121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5820109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6252157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6684205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7116253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7548301" y="2414841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5A36FE-3377-4F1E-AFEF-0500C75B3BE8}"/>
              </a:ext>
            </a:extLst>
          </p:cNvPr>
          <p:cNvSpPr txBox="1"/>
          <p:nvPr/>
        </p:nvSpPr>
        <p:spPr>
          <a:xfrm>
            <a:off x="8085340" y="2432844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의보수</a:t>
            </a:r>
          </a:p>
        </p:txBody>
      </p:sp>
    </p:spTree>
    <p:extLst>
      <p:ext uri="{BB962C8B-B14F-4D97-AF65-F5344CB8AC3E}">
        <p14:creationId xmlns:p14="http://schemas.microsoft.com/office/powerpoint/2010/main" val="4127810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5487400" cy="646330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typedef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int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bit_set [32];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 item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i;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BIT_ZERO(item);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BIT_SET( 700, item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BIT_SET( 800,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printf("----------\n");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BIT_CLR( 800, item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for(i=0; i&lt;1024;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if( BIT_ISSET(i, item )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	printf("%d\n",  i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652120" y="980728"/>
            <a:ext cx="46474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초기화가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초기화를 매크로 함수를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09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7149714" cy="34163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x[i] = 0; }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{ int i;                 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for(i=0; i&lt;32; i++ )   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  x[i] = 0; }</a:t>
            </a:r>
          </a:p>
          <a:p>
            <a:r>
              <a:rPr lang="nn-NO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; // NOP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652120" y="3212976"/>
            <a:ext cx="46474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초기화가 추상화 되어 있지 않다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초기화를 매크로 함수를 이용하여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추상화 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70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7149714" cy="59093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x[i] = 0; }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if( flag == 1 )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BIT_ZERO(item);</a:t>
            </a:r>
          </a:p>
          <a:p>
            <a:r>
              <a:rPr lang="nn-NO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tree_init();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if( flag == 1 )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nn-NO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tree_init();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652120" y="3212976"/>
            <a:ext cx="45448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dangling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else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do while(0)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69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7402989" cy="53553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do{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x[i] = 0; }while(0)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if( flag == 1 )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BIT_ZERO(item);</a:t>
            </a:r>
          </a:p>
          <a:p>
            <a:r>
              <a:rPr lang="nn-NO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tree_init();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if( flag == 1 )</a:t>
            </a:r>
          </a:p>
          <a:p>
            <a:pPr lvl="1"/>
            <a:r>
              <a:rPr lang="nn-NO" altLang="ko-KR">
                <a:latin typeface="Consolas" pitchFamily="49" charset="0"/>
                <a:cs typeface="Consolas" pitchFamily="49" charset="0"/>
              </a:rPr>
              <a:t>    do{</a:t>
            </a:r>
          </a:p>
          <a:p>
            <a:pPr lvl="1"/>
            <a:r>
              <a:rPr lang="nn-NO" altLang="ko-KR">
                <a:latin typeface="Consolas" pitchFamily="49" charset="0"/>
                <a:cs typeface="Consolas" pitchFamily="49" charset="0"/>
              </a:rPr>
              <a:t>    } while(0);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tree_init();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 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4599166" y="2708920"/>
            <a:ext cx="45448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dangling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else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do while(0)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4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8289449" cy="34163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BIT_SET( index, x ) (x[index/32] |= 1&lt;&lt;(index%32))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BIT_ISSET( index, x ) ( x[index/32] &amp;(1&lt;&lt;(index%32))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BIT_CLR( index, x ) (x[index/32] &amp;= ~(1&lt;&lt;(index%32)))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do{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x[i] = 0; }while(0)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typedef int bit_set[32]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int count;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//--------------------------------------------------------------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bit_set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item;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4644008" y="3861048"/>
            <a:ext cx="30828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확장성이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구조체를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54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8347157" cy="507831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BIT_SET( index, x ) (x[index/32] |= 1&lt;&lt;(index%32))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BIT_ISSET( index, x ) ( x[index/32] &amp;(1&lt;&lt;(index%32))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BIT_CLR( index, x ) (x[index/32] &amp;= ~(1&lt;&lt;(index%32)))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do{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(x)-&gt;data[i] = 0; }while(0)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typedef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struct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nn-NO" altLang="ko-KR">
                <a:latin typeface="Consolas" pitchFamily="49" charset="0"/>
                <a:cs typeface="Consolas" pitchFamily="49" charset="0"/>
              </a:rPr>
              <a:t>int data[32];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int info;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} bit_set;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//--------------------------------------------------------------</a:t>
            </a:r>
          </a:p>
          <a:p>
            <a:endParaRPr lang="nn-NO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bit_set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item;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BIT_ZERO(&amp;item);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7452320" y="2708920"/>
            <a:ext cx="30828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확장성이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구조체를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825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611560" y="11663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확장 </a:t>
            </a:r>
            <a:r>
              <a:rPr lang="en-US" altLang="ko-KR" sz="2000"/>
              <a:t>bitmap </a:t>
            </a:r>
            <a:r>
              <a:rPr lang="ko-KR" altLang="en-US" sz="2000"/>
              <a:t>라이브러리 만들기  </a:t>
            </a:r>
            <a:r>
              <a:rPr lang="en-US" altLang="ko-KR" sz="2000"/>
              <a:t>: &amp;, | , ~ , &lt;&lt;, &gt;&gt; 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BBA6B-2C25-4348-BE66-03866EB155BC}"/>
              </a:ext>
            </a:extLst>
          </p:cNvPr>
          <p:cNvSpPr txBox="1"/>
          <p:nvPr/>
        </p:nvSpPr>
        <p:spPr>
          <a:xfrm>
            <a:off x="-36512" y="764704"/>
            <a:ext cx="8220520" cy="175432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BIT_SET( index, x ) (x[index&gt;&gt;5] |= 1&lt;&lt;(index&amp;31))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BIT_ISSET( index, x ) ( x[index&gt;&gt;5] &amp;(1&lt;&lt;(index&amp;31)) 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BIT_CLR( index, x ) (x[index&gt;&gt;5] &amp;= ~(1&lt;&lt;(index&amp;31)))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#define BIT_ZERO( x )       do{ int i;              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                                for(i=0; i&lt;32; i++ )    \</a:t>
            </a:r>
          </a:p>
          <a:p>
            <a:r>
              <a:rPr lang="nn-NO" altLang="ko-KR">
                <a:latin typeface="Consolas" pitchFamily="49" charset="0"/>
                <a:cs typeface="Consolas" pitchFamily="49" charset="0"/>
              </a:rPr>
              <a:t>					(x)-&gt;data[i] = 0; }while(0)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C61E2-0EBC-4484-93CD-1C7038BCF60A}"/>
              </a:ext>
            </a:extLst>
          </p:cNvPr>
          <p:cNvSpPr txBox="1"/>
          <p:nvPr/>
        </p:nvSpPr>
        <p:spPr>
          <a:xfrm>
            <a:off x="5724128" y="2766992"/>
            <a:ext cx="4621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나누기가 느리다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   비트연산자로 나누기를 대신하자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기수일때만 가능하다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0468F-8283-43A4-B6CC-B4AA31E22E54}"/>
              </a:ext>
            </a:extLst>
          </p:cNvPr>
          <p:cNvSpPr txBox="1"/>
          <p:nvPr/>
        </p:nvSpPr>
        <p:spPr>
          <a:xfrm>
            <a:off x="179512" y="292494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15%8 =&gt;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41808-2673-49FC-89E6-CDAF087E69F4}"/>
              </a:ext>
            </a:extLst>
          </p:cNvPr>
          <p:cNvSpPr txBox="1"/>
          <p:nvPr/>
        </p:nvSpPr>
        <p:spPr>
          <a:xfrm>
            <a:off x="177413" y="3690321"/>
            <a:ext cx="1595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111</a:t>
            </a:r>
            <a:endParaRPr lang="ko-KR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C9D40-FFDA-40F6-82CF-7F10A6E6D32C}"/>
              </a:ext>
            </a:extLst>
          </p:cNvPr>
          <p:cNvSpPr txBox="1"/>
          <p:nvPr/>
        </p:nvSpPr>
        <p:spPr>
          <a:xfrm>
            <a:off x="2619504" y="292494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15/8 =&gt; 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FD45-B1DD-4AAF-ACB8-3DBA468F1BEB}"/>
              </a:ext>
            </a:extLst>
          </p:cNvPr>
          <p:cNvSpPr txBox="1"/>
          <p:nvPr/>
        </p:nvSpPr>
        <p:spPr>
          <a:xfrm>
            <a:off x="2590798" y="3530913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15&gt;&gt;3 =&gt; 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D4751-8E7F-4CC7-899C-89B549914577}"/>
              </a:ext>
            </a:extLst>
          </p:cNvPr>
          <p:cNvSpPr txBox="1"/>
          <p:nvPr/>
        </p:nvSpPr>
        <p:spPr>
          <a:xfrm>
            <a:off x="2627784" y="4293096"/>
            <a:ext cx="13131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00000001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376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467544" y="332656"/>
            <a:ext cx="6840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리눅스 커널 </a:t>
            </a:r>
            <a:r>
              <a:rPr lang="en-US" altLang="ko-KR" sz="2000"/>
              <a:t>: lxr.linux.no</a:t>
            </a:r>
          </a:p>
          <a:p>
            <a:endParaRPr lang="en-US" altLang="ko-KR" sz="2000"/>
          </a:p>
          <a:p>
            <a:r>
              <a:rPr lang="ko-KR" altLang="en-US" sz="2000"/>
              <a:t>안드로이드</a:t>
            </a:r>
            <a:r>
              <a:rPr lang="en-US" altLang="ko-KR" sz="2000"/>
              <a:t>, </a:t>
            </a:r>
            <a:r>
              <a:rPr lang="ko-KR" altLang="en-US" sz="2000"/>
              <a:t>커널 </a:t>
            </a:r>
            <a:r>
              <a:rPr lang="en-US" altLang="ko-KR" sz="2000"/>
              <a:t>: androidxref.com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9420676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0C7AA1-A742-45FE-8C72-497E7F4CC040}"/>
              </a:ext>
            </a:extLst>
          </p:cNvPr>
          <p:cNvSpPr/>
          <p:nvPr/>
        </p:nvSpPr>
        <p:spPr>
          <a:xfrm>
            <a:off x="107504" y="332656"/>
            <a:ext cx="100091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/>
              <a:t>#define DYNAMIC_MINORS 64</a:t>
            </a:r>
          </a:p>
          <a:p>
            <a:r>
              <a:rPr lang="en-US" altLang="ko-KR" sz="2000"/>
              <a:t>#define DECLARE_BITMAP(name,bits) \</a:t>
            </a:r>
          </a:p>
          <a:p>
            <a:r>
              <a:rPr lang="en-US" altLang="ko-KR" sz="2000"/>
              <a:t>	unsigned long name[BITS_TO_LONGS(bits)]</a:t>
            </a:r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#define DIV_ROUND_UP(n,d) (((n) + (d) - 1) / (d))</a:t>
            </a:r>
          </a:p>
          <a:p>
            <a:endParaRPr lang="nb-NO" altLang="ko-KR" sz="2000"/>
          </a:p>
          <a:p>
            <a:r>
              <a:rPr lang="nb-NO" altLang="ko-KR" sz="2000"/>
              <a:t>#define BITS_PER_BYTE		8</a:t>
            </a:r>
            <a:endParaRPr lang="en-US" altLang="ko-KR" sz="2000"/>
          </a:p>
          <a:p>
            <a:r>
              <a:rPr lang="en-US" altLang="ko-KR" sz="2000"/>
              <a:t>#define BITS_TO_LONGS(nr)	DIV_ROUND_UP(nr, BITS_PER_BYTE * sizeof(long))</a:t>
            </a:r>
          </a:p>
          <a:p>
            <a:r>
              <a:rPr lang="en-US" altLang="ko-KR" sz="2000"/>
              <a:t>static DECLARE_BITMAP(misc_minors, DYNAMIC_MINORS);</a:t>
            </a:r>
          </a:p>
          <a:p>
            <a:endParaRPr lang="en-US" altLang="ko-KR" sz="2000"/>
          </a:p>
          <a:p>
            <a:r>
              <a:rPr lang="en-US" altLang="ko-KR" sz="2000"/>
              <a:t>unsigned long misc_minors[BITS_TO_LONGS(64)];</a:t>
            </a:r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39733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E50F3-1C14-435B-92B4-E9E63BDB87CD}"/>
              </a:ext>
            </a:extLst>
          </p:cNvPr>
          <p:cNvSpPr txBox="1"/>
          <p:nvPr/>
        </p:nvSpPr>
        <p:spPr>
          <a:xfrm>
            <a:off x="251520" y="332656"/>
            <a:ext cx="9289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ko-KR" sz="2000">
                <a:latin typeface="Consolas" pitchFamily="49" charset="0"/>
                <a:cs typeface="Consolas" pitchFamily="49" charset="0"/>
              </a:rPr>
              <a:t>#define BIT_MASK(nr)	(1UL &lt;&lt; ((nr) % BITS_PER_LONG))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BIT_WORD(nr)	((nr) / BITS_PER_LONG)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inline void set_bit(int nr, volatile unsigned long *addr)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mask = BIT_MASK(nr);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*p = ((unsigned long *)addr) + BIT_WORD(nr);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*p  |= mask;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7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5 - 2 =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268861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22169" y="118683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957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539552" y="404664"/>
            <a:ext cx="32880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 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_node *next;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4932040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228184" y="908720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660232" y="90872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4716016" y="54868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2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929816" y="132396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7236296" y="134076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7668344" y="134076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724128" y="980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61864" y="1539986"/>
            <a:ext cx="874432" cy="168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279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head;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head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insert_data( 1 );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insert_data( 2 );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5652120" y="249289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8100392" y="250970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8532440" y="250970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5446432" y="21496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26064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-993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87271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084168" y="2692649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6690133" y="2476625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7122181" y="2476625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7554229" y="2692649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56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71737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display( void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system("cls");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printf("head");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 temp = head; temp; temp = temp-&gt;next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printf("-&gt;[%d]", temp-&gt;data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getchar();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77F54-D8F5-4DBA-AE06-87314C87501E}"/>
              </a:ext>
            </a:extLst>
          </p:cNvPr>
          <p:cNvSpPr/>
          <p:nvPr/>
        </p:nvSpPr>
        <p:spPr>
          <a:xfrm>
            <a:off x="3563888" y="5589240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B8F61-B422-4159-9377-12C4F540A8CA}"/>
              </a:ext>
            </a:extLst>
          </p:cNvPr>
          <p:cNvSpPr/>
          <p:nvPr/>
        </p:nvSpPr>
        <p:spPr>
          <a:xfrm>
            <a:off x="6012160" y="5606046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55DD07-C2E3-4472-B9CD-4705707CEC0B}"/>
              </a:ext>
            </a:extLst>
          </p:cNvPr>
          <p:cNvSpPr/>
          <p:nvPr/>
        </p:nvSpPr>
        <p:spPr>
          <a:xfrm>
            <a:off x="6444208" y="5606046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EF677-8FC3-47FC-949B-41F45C06348E}"/>
              </a:ext>
            </a:extLst>
          </p:cNvPr>
          <p:cNvSpPr txBox="1"/>
          <p:nvPr/>
        </p:nvSpPr>
        <p:spPr>
          <a:xfrm>
            <a:off x="3358200" y="5246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775D04-60B9-4FAA-9E52-7F2D830915F9}"/>
              </a:ext>
            </a:extLst>
          </p:cNvPr>
          <p:cNvSpPr/>
          <p:nvPr/>
        </p:nvSpPr>
        <p:spPr>
          <a:xfrm>
            <a:off x="7236296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C1BE2-D168-4B39-87EA-FF9CA64F1CC3}"/>
              </a:ext>
            </a:extLst>
          </p:cNvPr>
          <p:cNvSpPr txBox="1"/>
          <p:nvPr/>
        </p:nvSpPr>
        <p:spPr>
          <a:xfrm>
            <a:off x="7020272" y="386104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temp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3047C8DA-0906-465B-8F70-938FAA518BE3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7272300" y="4833156"/>
            <a:ext cx="360040" cy="12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E09109C-31D0-4272-80E4-4B6579169C4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995936" y="5788993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EF4A-B3D8-41F2-B9EA-2B3A29D8EEFF}"/>
              </a:ext>
            </a:extLst>
          </p:cNvPr>
          <p:cNvSpPr/>
          <p:nvPr/>
        </p:nvSpPr>
        <p:spPr>
          <a:xfrm>
            <a:off x="4601901" y="557296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1C2A4-249B-41A4-B4AB-330C3FE7948E}"/>
              </a:ext>
            </a:extLst>
          </p:cNvPr>
          <p:cNvSpPr/>
          <p:nvPr/>
        </p:nvSpPr>
        <p:spPr>
          <a:xfrm>
            <a:off x="5033949" y="557296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9339D10-8082-48C6-9EE8-807A381D882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465997" y="5788993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862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209861" y="332656"/>
            <a:ext cx="48397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head1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436096" y="1268760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EFDD6-DB90-414A-B74C-66A3E7778091}"/>
              </a:ext>
            </a:extLst>
          </p:cNvPr>
          <p:cNvSpPr/>
          <p:nvPr/>
        </p:nvSpPr>
        <p:spPr>
          <a:xfrm>
            <a:off x="2483768" y="422108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8A1834-6FFD-4E22-AF67-6201B65863FB}"/>
              </a:ext>
            </a:extLst>
          </p:cNvPr>
          <p:cNvSpPr/>
          <p:nvPr/>
        </p:nvSpPr>
        <p:spPr>
          <a:xfrm>
            <a:off x="4932040" y="4237894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068EF5-E719-44B5-8180-E7DD4FBECEB1}"/>
              </a:ext>
            </a:extLst>
          </p:cNvPr>
          <p:cNvSpPr/>
          <p:nvPr/>
        </p:nvSpPr>
        <p:spPr>
          <a:xfrm>
            <a:off x="5364088" y="4237894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E5A28-A4F2-4AA7-B64C-B34813CDB0D2}"/>
              </a:ext>
            </a:extLst>
          </p:cNvPr>
          <p:cNvSpPr txBox="1"/>
          <p:nvPr/>
        </p:nvSpPr>
        <p:spPr>
          <a:xfrm>
            <a:off x="2278080" y="38778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65F27BFC-0A0E-46EE-976F-D1121D06214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915816" y="4420841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59C1D3-BBF8-4D77-A153-CC5DDABA8A2E}"/>
              </a:ext>
            </a:extLst>
          </p:cNvPr>
          <p:cNvSpPr/>
          <p:nvPr/>
        </p:nvSpPr>
        <p:spPr>
          <a:xfrm>
            <a:off x="3521781" y="4204817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D19A7-996E-489E-A1B8-424022FA60FF}"/>
              </a:ext>
            </a:extLst>
          </p:cNvPr>
          <p:cNvSpPr/>
          <p:nvPr/>
        </p:nvSpPr>
        <p:spPr>
          <a:xfrm>
            <a:off x="3953829" y="4204817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16F6DC0F-7C2C-4335-8E87-DC5DA56E2E34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4385877" y="4420841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2483768" y="528025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4932040" y="5297058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5364088" y="5297058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2278080" y="49370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915816" y="5480005"/>
            <a:ext cx="605965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3521781" y="526398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3953829" y="526398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385877" y="5480005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71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8272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7638443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070491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891803" y="6216356"/>
            <a:ext cx="1336381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228184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6660232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092280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345640" y="393649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3BFF08-84AC-436F-BA88-C9C52B1265C7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>
            <a:off x="6036649" y="4106525"/>
            <a:ext cx="191535" cy="2109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11C202-D8E1-41F7-9B47-6E726D5A1DD9}"/>
              </a:ext>
            </a:extLst>
          </p:cNvPr>
          <p:cNvSpPr/>
          <p:nvPr/>
        </p:nvSpPr>
        <p:spPr>
          <a:xfrm>
            <a:off x="5172553" y="3890501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3D94DC6-B9C1-46FC-BED8-8E053EE4AE28}"/>
              </a:ext>
            </a:extLst>
          </p:cNvPr>
          <p:cNvSpPr/>
          <p:nvPr/>
        </p:nvSpPr>
        <p:spPr>
          <a:xfrm>
            <a:off x="5604601" y="3890501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 flipV="1">
            <a:off x="4777688" y="4106525"/>
            <a:ext cx="394865" cy="459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28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F5D6-2BC6-42EA-83CF-A2DFE1A00448}"/>
              </a:ext>
            </a:extLst>
          </p:cNvPr>
          <p:cNvSpPr txBox="1"/>
          <p:nvPr/>
        </p:nvSpPr>
        <p:spPr>
          <a:xfrm>
            <a:off x="-540568" y="116632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*head2;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insert_data( int data , NODE **head)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NODE *temp;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 = malloc( sizeof(NODE)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temp-&gt;data = data;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temp-&gt;next =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= temp;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insert_data(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3,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&amp;head2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83384-C9D7-4709-B386-32378EE60496}"/>
              </a:ext>
            </a:extLst>
          </p:cNvPr>
          <p:cNvSpPr txBox="1"/>
          <p:nvPr/>
        </p:nvSpPr>
        <p:spPr>
          <a:xfrm>
            <a:off x="5508104" y="260648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프로세스내에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list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하나만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존재가능 함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head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인자로 전달하자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5DFEC-D05A-4794-B9C1-A65FAB400197}"/>
              </a:ext>
            </a:extLst>
          </p:cNvPr>
          <p:cNvSpPr/>
          <p:nvPr/>
        </p:nvSpPr>
        <p:spPr>
          <a:xfrm>
            <a:off x="4459755" y="6016603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90621-AD4F-47BD-A637-4B233281956E}"/>
              </a:ext>
            </a:extLst>
          </p:cNvPr>
          <p:cNvSpPr/>
          <p:nvPr/>
        </p:nvSpPr>
        <p:spPr>
          <a:xfrm>
            <a:off x="8100392" y="6033409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387A9-279B-47B0-912F-42C93BFB4F1D}"/>
              </a:ext>
            </a:extLst>
          </p:cNvPr>
          <p:cNvSpPr/>
          <p:nvPr/>
        </p:nvSpPr>
        <p:spPr>
          <a:xfrm>
            <a:off x="8532440" y="6033409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DA31-1554-4F9D-A619-C22CE6482DCE}"/>
              </a:ext>
            </a:extLst>
          </p:cNvPr>
          <p:cNvSpPr txBox="1"/>
          <p:nvPr/>
        </p:nvSpPr>
        <p:spPr>
          <a:xfrm>
            <a:off x="4254067" y="56733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665D7C9-C162-4532-8823-1EDCEF19EAFB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4891803" y="6216356"/>
            <a:ext cx="410060" cy="162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962B6-2433-46B2-A1CC-25B5371CB50D}"/>
              </a:ext>
            </a:extLst>
          </p:cNvPr>
          <p:cNvSpPr/>
          <p:nvPr/>
        </p:nvSpPr>
        <p:spPr>
          <a:xfrm>
            <a:off x="669013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A43803-E670-4EB5-97D9-2B68689B09E0}"/>
              </a:ext>
            </a:extLst>
          </p:cNvPr>
          <p:cNvSpPr/>
          <p:nvPr/>
        </p:nvSpPr>
        <p:spPr>
          <a:xfrm>
            <a:off x="712218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D0E327E-F539-461D-8053-AB5AFD8A140B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7554229" y="6216356"/>
            <a:ext cx="546163" cy="330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B99062-C18B-438C-9F19-7504343942EC}"/>
              </a:ext>
            </a:extLst>
          </p:cNvPr>
          <p:cNvCxnSpPr/>
          <p:nvPr/>
        </p:nvCxnSpPr>
        <p:spPr>
          <a:xfrm>
            <a:off x="3707904" y="501317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2163BBC-86D7-40A3-B0E2-FD6B73D54514}"/>
              </a:ext>
            </a:extLst>
          </p:cNvPr>
          <p:cNvSpPr/>
          <p:nvPr/>
        </p:nvSpPr>
        <p:spPr>
          <a:xfrm>
            <a:off x="4254067" y="3936491"/>
            <a:ext cx="523621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E76B3-4EA4-4F2A-9A7F-E21DB88904F2}"/>
              </a:ext>
            </a:extLst>
          </p:cNvPr>
          <p:cNvSpPr txBox="1"/>
          <p:nvPr/>
        </p:nvSpPr>
        <p:spPr>
          <a:xfrm>
            <a:off x="4139952" y="359325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A9B2081-9087-4947-9BFB-DB98E3D1C18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 flipH="1">
            <a:off x="4675779" y="4152515"/>
            <a:ext cx="101909" cy="1864088"/>
          </a:xfrm>
          <a:prstGeom prst="curvedConnector4">
            <a:avLst>
              <a:gd name="adj1" fmla="val -224318"/>
              <a:gd name="adj2" fmla="val 55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81F3E2-1971-4244-B755-48E5A4CD16ED}"/>
              </a:ext>
            </a:extLst>
          </p:cNvPr>
          <p:cNvSpPr/>
          <p:nvPr/>
        </p:nvSpPr>
        <p:spPr>
          <a:xfrm>
            <a:off x="5301863" y="6000332"/>
            <a:ext cx="432048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B930D-4965-4E60-A0E4-4464FF1014C9}"/>
              </a:ext>
            </a:extLst>
          </p:cNvPr>
          <p:cNvSpPr/>
          <p:nvPr/>
        </p:nvSpPr>
        <p:spPr>
          <a:xfrm>
            <a:off x="5733911" y="6000332"/>
            <a:ext cx="43204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B0E067E-AF8A-4025-BA91-2EAD80D43E89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6165959" y="6216356"/>
            <a:ext cx="52417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1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- </a:t>
            </a:r>
            <a:r>
              <a:rPr lang="ko-KR" altLang="en-US" sz="2000" b="1"/>
              <a:t>오픈소스 자료구조를 보기 위한 고급 </a:t>
            </a:r>
            <a:r>
              <a:rPr lang="en-US" altLang="ko-KR" sz="2000" b="1"/>
              <a:t>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80188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24051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7913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98033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530081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962129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94177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826225" y="1994887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8 - 1 =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80188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24051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7913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98033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530081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962129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94177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826225" y="2642959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81332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25194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9056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109464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541512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73560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405608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837656" y="328498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251520" y="3219023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40869" y="2694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AEB202-9DCD-45E1-B228-EA1080C4A23C}"/>
              </a:ext>
            </a:extLst>
          </p:cNvPr>
          <p:cNvSpPr/>
          <p:nvPr/>
        </p:nvSpPr>
        <p:spPr>
          <a:xfrm>
            <a:off x="3394177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F3E0DF-3264-435A-836F-1A05752993A6}"/>
              </a:ext>
            </a:extLst>
          </p:cNvPr>
          <p:cNvSpPr/>
          <p:nvPr/>
        </p:nvSpPr>
        <p:spPr>
          <a:xfrm>
            <a:off x="2980182" y="1402854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5CE02B-02C2-4FB4-A22C-1AFC100C4614}"/>
              </a:ext>
            </a:extLst>
          </p:cNvPr>
          <p:cNvSpPr/>
          <p:nvPr/>
        </p:nvSpPr>
        <p:spPr>
          <a:xfrm>
            <a:off x="3826225" y="1406952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4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6632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부호와 절대값 방식 </a:t>
            </a:r>
            <a:endParaRPr lang="en-US" altLang="ko-KR" sz="20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428B6-34D5-4FFF-9DF0-69BA4AC0521E}"/>
              </a:ext>
            </a:extLst>
          </p:cNvPr>
          <p:cNvSpPr/>
          <p:nvPr/>
        </p:nvSpPr>
        <p:spPr>
          <a:xfrm>
            <a:off x="729881" y="1778863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114DB6-56CF-4D58-BC4C-19924A974897}"/>
              </a:ext>
            </a:extLst>
          </p:cNvPr>
          <p:cNvSpPr/>
          <p:nvPr/>
        </p:nvSpPr>
        <p:spPr>
          <a:xfrm>
            <a:off x="116850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08BCBA-EE60-4A5F-B917-F6154238365C}"/>
              </a:ext>
            </a:extLst>
          </p:cNvPr>
          <p:cNvSpPr/>
          <p:nvPr/>
        </p:nvSpPr>
        <p:spPr>
          <a:xfrm>
            <a:off x="160712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4C63AB-695F-46D6-9DF8-44BE126BF01B}"/>
              </a:ext>
            </a:extLst>
          </p:cNvPr>
          <p:cNvSpPr/>
          <p:nvPr/>
        </p:nvSpPr>
        <p:spPr>
          <a:xfrm>
            <a:off x="2026025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CD373C-14B6-425C-BD1C-68731395397E}"/>
              </a:ext>
            </a:extLst>
          </p:cNvPr>
          <p:cNvSpPr/>
          <p:nvPr/>
        </p:nvSpPr>
        <p:spPr>
          <a:xfrm>
            <a:off x="2458073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9CF2BA-2737-4ED9-B8E0-CBF97772144A}"/>
              </a:ext>
            </a:extLst>
          </p:cNvPr>
          <p:cNvSpPr/>
          <p:nvPr/>
        </p:nvSpPr>
        <p:spPr>
          <a:xfrm>
            <a:off x="2890121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34A4E-D297-4EB1-AAED-A16357F91971}"/>
              </a:ext>
            </a:extLst>
          </p:cNvPr>
          <p:cNvSpPr/>
          <p:nvPr/>
        </p:nvSpPr>
        <p:spPr>
          <a:xfrm>
            <a:off x="3322169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66815B-4EAC-4331-9F05-ADD7E71960B5}"/>
              </a:ext>
            </a:extLst>
          </p:cNvPr>
          <p:cNvSpPr/>
          <p:nvPr/>
        </p:nvSpPr>
        <p:spPr>
          <a:xfrm>
            <a:off x="3754217" y="1778863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7567C6-E3E8-4223-8E82-B5C293CB9555}"/>
              </a:ext>
            </a:extLst>
          </p:cNvPr>
          <p:cNvSpPr txBox="1"/>
          <p:nvPr/>
        </p:nvSpPr>
        <p:spPr>
          <a:xfrm>
            <a:off x="1115616" y="740603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 + (-2) = 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76CB-92BA-4401-A2C5-4B939BFC0608}"/>
              </a:ext>
            </a:extLst>
          </p:cNvPr>
          <p:cNvSpPr/>
          <p:nvPr/>
        </p:nvSpPr>
        <p:spPr>
          <a:xfrm>
            <a:off x="729881" y="2426935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3668A7-9E72-4FDC-A45C-31F0549B2D46}"/>
              </a:ext>
            </a:extLst>
          </p:cNvPr>
          <p:cNvSpPr/>
          <p:nvPr/>
        </p:nvSpPr>
        <p:spPr>
          <a:xfrm>
            <a:off x="116850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E1235-375A-4BD9-AB1D-630E93EFA142}"/>
              </a:ext>
            </a:extLst>
          </p:cNvPr>
          <p:cNvSpPr/>
          <p:nvPr/>
        </p:nvSpPr>
        <p:spPr>
          <a:xfrm>
            <a:off x="160712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55C532-3929-495C-A285-5220EB6B63B5}"/>
              </a:ext>
            </a:extLst>
          </p:cNvPr>
          <p:cNvSpPr/>
          <p:nvPr/>
        </p:nvSpPr>
        <p:spPr>
          <a:xfrm>
            <a:off x="2026025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C4641B-8269-45A3-9FF2-5E8EAA7279A0}"/>
              </a:ext>
            </a:extLst>
          </p:cNvPr>
          <p:cNvSpPr/>
          <p:nvPr/>
        </p:nvSpPr>
        <p:spPr>
          <a:xfrm>
            <a:off x="2458073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01EC5-CFCF-44BF-927A-5E41B92B55E2}"/>
              </a:ext>
            </a:extLst>
          </p:cNvPr>
          <p:cNvSpPr/>
          <p:nvPr/>
        </p:nvSpPr>
        <p:spPr>
          <a:xfrm>
            <a:off x="2890121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6A09F5-C535-460B-9F4C-E5543BEFF9F0}"/>
              </a:ext>
            </a:extLst>
          </p:cNvPr>
          <p:cNvSpPr/>
          <p:nvPr/>
        </p:nvSpPr>
        <p:spPr>
          <a:xfrm>
            <a:off x="3322169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7EF85D-1085-4B89-B8CE-86E033E5C8A9}"/>
              </a:ext>
            </a:extLst>
          </p:cNvPr>
          <p:cNvSpPr/>
          <p:nvPr/>
        </p:nvSpPr>
        <p:spPr>
          <a:xfrm>
            <a:off x="3754217" y="2426935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3EE05F-E81F-4162-BA1A-71821DE679A3}"/>
              </a:ext>
            </a:extLst>
          </p:cNvPr>
          <p:cNvSpPr/>
          <p:nvPr/>
        </p:nvSpPr>
        <p:spPr>
          <a:xfrm>
            <a:off x="741312" y="3068960"/>
            <a:ext cx="432048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A1476E-4D0F-4A8B-89DA-9CC5B15D2D9D}"/>
              </a:ext>
            </a:extLst>
          </p:cNvPr>
          <p:cNvSpPr/>
          <p:nvPr/>
        </p:nvSpPr>
        <p:spPr>
          <a:xfrm>
            <a:off x="117993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3E91F6-91ED-48D3-A97C-79407210035F}"/>
              </a:ext>
            </a:extLst>
          </p:cNvPr>
          <p:cNvSpPr/>
          <p:nvPr/>
        </p:nvSpPr>
        <p:spPr>
          <a:xfrm>
            <a:off x="161856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E4525-152C-4FAF-A70D-34C0714D133D}"/>
              </a:ext>
            </a:extLst>
          </p:cNvPr>
          <p:cNvSpPr/>
          <p:nvPr/>
        </p:nvSpPr>
        <p:spPr>
          <a:xfrm>
            <a:off x="2037456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CFD9C3-96FA-44D5-857F-F0BA4C5EDBC6}"/>
              </a:ext>
            </a:extLst>
          </p:cNvPr>
          <p:cNvSpPr/>
          <p:nvPr/>
        </p:nvSpPr>
        <p:spPr>
          <a:xfrm>
            <a:off x="2469504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DA273-4E53-4711-9958-A44C7D3A4EC3}"/>
              </a:ext>
            </a:extLst>
          </p:cNvPr>
          <p:cNvSpPr/>
          <p:nvPr/>
        </p:nvSpPr>
        <p:spPr>
          <a:xfrm>
            <a:off x="2901552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02F0C-F34C-4E76-95F1-D46DEE77D340}"/>
              </a:ext>
            </a:extLst>
          </p:cNvPr>
          <p:cNvSpPr/>
          <p:nvPr/>
        </p:nvSpPr>
        <p:spPr>
          <a:xfrm>
            <a:off x="3333600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75D08C-02D4-4DCA-8524-B6AA0394305F}"/>
              </a:ext>
            </a:extLst>
          </p:cNvPr>
          <p:cNvSpPr/>
          <p:nvPr/>
        </p:nvSpPr>
        <p:spPr>
          <a:xfrm>
            <a:off x="3765648" y="3068960"/>
            <a:ext cx="432048" cy="504056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392C55-60DC-4035-8B73-2693FF3E192F}"/>
              </a:ext>
            </a:extLst>
          </p:cNvPr>
          <p:cNvCxnSpPr/>
          <p:nvPr/>
        </p:nvCxnSpPr>
        <p:spPr>
          <a:xfrm>
            <a:off x="179512" y="3002999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D122CA-90F5-4DB1-B0D0-A91C76AF80AD}"/>
              </a:ext>
            </a:extLst>
          </p:cNvPr>
          <p:cNvSpPr txBox="1"/>
          <p:nvPr/>
        </p:nvSpPr>
        <p:spPr>
          <a:xfrm>
            <a:off x="338007" y="247890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B14D6-FC81-403F-9FCF-5A0671F35AC5}"/>
              </a:ext>
            </a:extLst>
          </p:cNvPr>
          <p:cNvSpPr txBox="1"/>
          <p:nvPr/>
        </p:nvSpPr>
        <p:spPr>
          <a:xfrm>
            <a:off x="4292583" y="18308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+5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01FD2-4ACC-4B04-9B96-350A4C504BCB}"/>
              </a:ext>
            </a:extLst>
          </p:cNvPr>
          <p:cNvSpPr txBox="1"/>
          <p:nvPr/>
        </p:nvSpPr>
        <p:spPr>
          <a:xfrm>
            <a:off x="4292583" y="244851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CE9D5-13B7-4329-880D-31B5025B6E7C}"/>
              </a:ext>
            </a:extLst>
          </p:cNvPr>
          <p:cNvSpPr txBox="1"/>
          <p:nvPr/>
        </p:nvSpPr>
        <p:spPr>
          <a:xfrm>
            <a:off x="4292583" y="3118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9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4344</Words>
  <Application>Microsoft Office PowerPoint</Application>
  <PresentationFormat>화면 슬라이드 쇼(4:3)</PresentationFormat>
  <Paragraphs>1869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179</cp:revision>
  <dcterms:created xsi:type="dcterms:W3CDTF">2016-12-04T23:13:07Z</dcterms:created>
  <dcterms:modified xsi:type="dcterms:W3CDTF">2017-08-07T08:48:27Z</dcterms:modified>
</cp:coreProperties>
</file>