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29459-F299-A720-6E67-C44DEB749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2C21BF-E94D-53DC-B4E4-1714A6709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792D9A-9DA9-2741-42C0-B5C7F2F8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14D92A-3A5A-68B4-B425-050B1413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1E1C35-77CF-0D23-6E0C-EFF214C9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96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1AAF4-7D4B-59A6-65C0-4B051F42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9FF8F0-CE5D-5560-58BA-30828F55D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EEDD8C-C1B7-2B05-6368-52303015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E69006-6AF6-07C7-B267-FDAD0428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FBDC9-CEA1-CD17-1B39-34789539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76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ACE9A9-69BC-CCC2-56A8-27A721DB3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0AE699-DEC8-5B29-3318-8D26C2776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CC844-2FF2-01CB-B4ED-108F2E9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D64DD8-13C9-977D-EBC6-E4CEB74F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18D09D-ED3E-1764-0132-4E474309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5019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A4FEB-02DE-4268-040E-BEEBC85B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10FD9-80C6-7352-AE9F-CF595E659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C74115-E0BE-AEE8-B5E1-0ECAB4B6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F2D1E-B687-C1EC-F3E1-F9EA791C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AE06C-F089-F906-F6CD-D135271D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74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4DCC1-5F4A-98E4-5B1D-6EE5D793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2596E8-9660-507A-7FC7-4617DBF2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0EB83-B554-552D-CEBA-3A94D970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F1586-7F3E-3267-6CFA-D3D5A29ED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136D51-0C04-1090-B5DA-985A5FFAC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941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871EA-0F03-43F2-E850-6B11C6B6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B1B2B-23E8-9449-2438-36EDF448D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8C0281-BC31-0088-8C8E-CB078837B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7EB133-0F83-E97F-E238-3A3A41B0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4CF206-9C7B-7A69-4947-A2FE7DDB5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2C050C-419B-8401-83FD-D5E90E68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797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1C3C-A442-192B-79AF-A3E65775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4215DB-AF73-05BD-88A8-178A13C20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2D3806-6D69-814C-8EC7-BEC623CF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4E4BE6-8D51-0479-4853-7EBE6848B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84E076-AEFD-C9DC-8457-6A1F9DC9F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FA3440-D550-DA2D-1671-98E9983D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DC6A858-D959-1B9D-948F-CFB314A7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EF5A92-318F-7047-405D-C44F4F5E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29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5C8A0-B1C3-15E5-8029-EE614389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9B4C4A-AF97-9921-59FC-35C56CFA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6E814F-3D7B-8350-63A6-9C0D9CCC1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297678-67A2-9E55-949A-76188FA6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50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149239-54CF-29C4-BCFB-86EB4EEC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1C6482F-6999-2FF8-8073-96426115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887261-49FA-B517-F09F-8833A6BDE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06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8476E-2271-F1FE-507D-4544B0B20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FD3B7-D5C3-818E-A033-92FA2666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9419E1-B453-6D1E-3ADF-4053C66B8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2E51FF-E0C7-A29F-DCBE-53749DED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0C5627-7029-9212-8B54-98657CE8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838741-A474-6A15-F7C8-7CE51807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43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1702A-E7D9-2CB5-388D-7EC12713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21DDFF-C410-C510-181E-0C78EDD73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EA5FC6-C3F9-EC51-71EC-5CDEEB697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682AD6-45B4-83E7-75E4-DDA9BE78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570F8B-1980-6F83-F9AB-B0679620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B0CF8A-51AD-C328-59EA-0F348D83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388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3B18CF-DD28-7CDF-D22E-469E2F42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9FA5A5-39D7-9D05-F9CC-1C552B7E7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055A2C-BBEC-E61F-4EC8-DA7EFACFE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357DA-387F-4F04-BD41-1299C0DF6C60}" type="datetimeFigureOut">
              <a:rPr lang="es-MX" smtClean="0"/>
              <a:t>01/12/2023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63A44C-0E51-AB4B-268F-6B4679D69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7E71E4-0110-2DAB-0171-EA56926CC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C77DD-E474-400E-B112-8CE421BDFE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772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Elipse 63">
            <a:extLst>
              <a:ext uri="{FF2B5EF4-FFF2-40B4-BE49-F238E27FC236}">
                <a16:creationId xmlns:a16="http://schemas.microsoft.com/office/drawing/2014/main" id="{8D748039-C4C5-7FFC-1CF0-49EA1A5F4808}"/>
              </a:ext>
            </a:extLst>
          </p:cNvPr>
          <p:cNvSpPr/>
          <p:nvPr/>
        </p:nvSpPr>
        <p:spPr>
          <a:xfrm>
            <a:off x="381248" y="864783"/>
            <a:ext cx="1135783" cy="112849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/>
              <a:t>Cloud</a:t>
            </a:r>
          </a:p>
          <a:p>
            <a:pPr algn="ctr"/>
            <a:r>
              <a:rPr lang="es-MX" sz="1100" dirty="0"/>
              <a:t>AWS, Azure, GCP, IBM</a:t>
            </a:r>
          </a:p>
          <a:p>
            <a:pPr algn="ctr"/>
            <a:endParaRPr lang="es-MX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1E4E27E-5EFF-A7F9-8D41-41689F3A7480}"/>
              </a:ext>
            </a:extLst>
          </p:cNvPr>
          <p:cNvSpPr/>
          <p:nvPr/>
        </p:nvSpPr>
        <p:spPr>
          <a:xfrm>
            <a:off x="7797282" y="2546986"/>
            <a:ext cx="999242" cy="10180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CRM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671880A-2F84-8AFF-FB52-B9FCAF46AE16}"/>
              </a:ext>
            </a:extLst>
          </p:cNvPr>
          <p:cNvSpPr/>
          <p:nvPr/>
        </p:nvSpPr>
        <p:spPr>
          <a:xfrm>
            <a:off x="7242627" y="1221622"/>
            <a:ext cx="1166082" cy="11392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 err="1"/>
              <a:t>Whatsapp</a:t>
            </a:r>
            <a:r>
              <a:rPr lang="es-MX" sz="1100" dirty="0"/>
              <a:t> Business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8844771-8BCF-A6B7-316B-B801B1181CF8}"/>
              </a:ext>
            </a:extLst>
          </p:cNvPr>
          <p:cNvSpPr/>
          <p:nvPr/>
        </p:nvSpPr>
        <p:spPr>
          <a:xfrm>
            <a:off x="2498192" y="311285"/>
            <a:ext cx="4463143" cy="54650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Server Host</a:t>
            </a:r>
          </a:p>
          <a:p>
            <a:pPr algn="ctr"/>
            <a:r>
              <a:rPr lang="es-MX" dirty="0"/>
              <a:t>(Azure Server)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578ED20-B9DD-53A5-842B-25F789A872E3}"/>
              </a:ext>
            </a:extLst>
          </p:cNvPr>
          <p:cNvSpPr/>
          <p:nvPr/>
        </p:nvSpPr>
        <p:spPr>
          <a:xfrm>
            <a:off x="2498191" y="5776364"/>
            <a:ext cx="4463143" cy="593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Seguridad</a:t>
            </a:r>
          </a:p>
          <a:p>
            <a:pPr algn="ctr"/>
            <a:r>
              <a:rPr lang="es-MX" dirty="0"/>
              <a:t>(https + </a:t>
            </a:r>
            <a:r>
              <a:rPr lang="es-MX" dirty="0" err="1"/>
              <a:t>oAuth</a:t>
            </a:r>
            <a:r>
              <a:rPr lang="es-MX" dirty="0"/>
              <a:t>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E427BA1-058F-F417-08FD-1B865A109433}"/>
              </a:ext>
            </a:extLst>
          </p:cNvPr>
          <p:cNvSpPr/>
          <p:nvPr/>
        </p:nvSpPr>
        <p:spPr>
          <a:xfrm>
            <a:off x="2604153" y="1312781"/>
            <a:ext cx="4188651" cy="4228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Contenedor</a:t>
            </a:r>
          </a:p>
          <a:p>
            <a:pPr algn="ctr"/>
            <a:r>
              <a:rPr lang="es-MX" dirty="0"/>
              <a:t>(Dockers)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7C14C4C4-213F-B546-26E1-8460588A20BC}"/>
              </a:ext>
            </a:extLst>
          </p:cNvPr>
          <p:cNvSpPr/>
          <p:nvPr/>
        </p:nvSpPr>
        <p:spPr>
          <a:xfrm>
            <a:off x="2721965" y="2078313"/>
            <a:ext cx="1335570" cy="273810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App 1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DF64434-E18C-9341-A88D-828DA89F30C9}"/>
              </a:ext>
            </a:extLst>
          </p:cNvPr>
          <p:cNvSpPr/>
          <p:nvPr/>
        </p:nvSpPr>
        <p:spPr>
          <a:xfrm>
            <a:off x="2780255" y="2446554"/>
            <a:ext cx="1215059" cy="44207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err="1"/>
              <a:t>Chatbot</a:t>
            </a:r>
            <a:endParaRPr lang="es-MX" sz="160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7CD8F75A-65F7-36B4-F656-C49B98EB16A1}"/>
              </a:ext>
            </a:extLst>
          </p:cNvPr>
          <p:cNvSpPr/>
          <p:nvPr/>
        </p:nvSpPr>
        <p:spPr>
          <a:xfrm>
            <a:off x="4057533" y="2078314"/>
            <a:ext cx="1621543" cy="27381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dirty="0"/>
              <a:t>App 2</a:t>
            </a:r>
          </a:p>
          <a:p>
            <a:pPr algn="ctr"/>
            <a:r>
              <a:rPr lang="es-MX" sz="100" dirty="0" err="1"/>
              <a:t>C</a:t>
            </a:r>
            <a:r>
              <a:rPr lang="es-MX" sz="900" dirty="0" err="1"/>
              <a:t>consultas</a:t>
            </a:r>
            <a:r>
              <a:rPr lang="es-MX" sz="900" dirty="0"/>
              <a:t>, Diagnósticos, Cobros, </a:t>
            </a:r>
            <a:r>
              <a:rPr lang="es-MX" sz="900" dirty="0" err="1"/>
              <a:t>Facturacion</a:t>
            </a:r>
            <a:r>
              <a:rPr lang="es-MX" sz="900" dirty="0"/>
              <a:t> + registro </a:t>
            </a:r>
            <a:r>
              <a:rPr lang="es-MX" sz="900" dirty="0" err="1"/>
              <a:t>informacion</a:t>
            </a:r>
            <a:endParaRPr lang="es-MX" sz="100" dirty="0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E0667D35-ADA1-EE94-4837-635B6675750C}"/>
              </a:ext>
            </a:extLst>
          </p:cNvPr>
          <p:cNvSpPr/>
          <p:nvPr/>
        </p:nvSpPr>
        <p:spPr>
          <a:xfrm>
            <a:off x="4094087" y="2880550"/>
            <a:ext cx="1502247" cy="4322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Frontend</a:t>
            </a:r>
            <a:endParaRPr lang="es-MX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7F24094D-C580-8692-39BD-AB4AECDF9C0F}"/>
              </a:ext>
            </a:extLst>
          </p:cNvPr>
          <p:cNvSpPr/>
          <p:nvPr/>
        </p:nvSpPr>
        <p:spPr>
          <a:xfrm>
            <a:off x="4094087" y="2438475"/>
            <a:ext cx="707010" cy="4320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Mobile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74409ED8-5753-8D1B-7871-2F220A115360}"/>
              </a:ext>
            </a:extLst>
          </p:cNvPr>
          <p:cNvSpPr/>
          <p:nvPr/>
        </p:nvSpPr>
        <p:spPr>
          <a:xfrm>
            <a:off x="4801096" y="2438474"/>
            <a:ext cx="795237" cy="4320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Web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DA02E373-5849-242C-9D20-1B9AB26D0B89}"/>
              </a:ext>
            </a:extLst>
          </p:cNvPr>
          <p:cNvSpPr/>
          <p:nvPr/>
        </p:nvSpPr>
        <p:spPr>
          <a:xfrm>
            <a:off x="4094087" y="3322818"/>
            <a:ext cx="1502247" cy="41242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Backend</a:t>
            </a:r>
            <a:endParaRPr lang="es-MX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6417486-D752-F41E-99E1-123DBB62EF0A}"/>
              </a:ext>
            </a:extLst>
          </p:cNvPr>
          <p:cNvSpPr/>
          <p:nvPr/>
        </p:nvSpPr>
        <p:spPr>
          <a:xfrm>
            <a:off x="4094087" y="3735050"/>
            <a:ext cx="6012345" cy="43225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Base de datos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08C82160-E336-915A-CCB8-9F811DA252C5}"/>
              </a:ext>
            </a:extLst>
          </p:cNvPr>
          <p:cNvSpPr/>
          <p:nvPr/>
        </p:nvSpPr>
        <p:spPr>
          <a:xfrm>
            <a:off x="8994069" y="2788987"/>
            <a:ext cx="1112363" cy="95617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App actual CT</a:t>
            </a:r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1E76418A-0891-38C2-B0B8-A95E0B504D5F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rot="5400000" flipH="1" flipV="1">
            <a:off x="4987552" y="191479"/>
            <a:ext cx="655308" cy="38548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0E11FA8D-B800-A5CB-730E-99F41284AA56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rot="10800000" flipV="1">
            <a:off x="7100260" y="3056034"/>
            <a:ext cx="697022" cy="679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Nube 56">
            <a:extLst>
              <a:ext uri="{FF2B5EF4-FFF2-40B4-BE49-F238E27FC236}">
                <a16:creationId xmlns:a16="http://schemas.microsoft.com/office/drawing/2014/main" id="{3D461EBE-E18A-F1F3-8F49-1EEA8E694ECD}"/>
              </a:ext>
            </a:extLst>
          </p:cNvPr>
          <p:cNvSpPr/>
          <p:nvPr/>
        </p:nvSpPr>
        <p:spPr>
          <a:xfrm rot="5858416">
            <a:off x="-894331" y="2214881"/>
            <a:ext cx="3686943" cy="2631275"/>
          </a:xfrm>
          <a:prstGeom prst="cloud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F87C2F24-95FD-3BA0-C10F-403F780040B7}"/>
              </a:ext>
            </a:extLst>
          </p:cNvPr>
          <p:cNvSpPr/>
          <p:nvPr/>
        </p:nvSpPr>
        <p:spPr>
          <a:xfrm>
            <a:off x="132248" y="4464793"/>
            <a:ext cx="1679208" cy="5371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Capa Infraestructura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35759025-516F-9182-B628-D587F852F1E9}"/>
              </a:ext>
            </a:extLst>
          </p:cNvPr>
          <p:cNvSpPr/>
          <p:nvPr/>
        </p:nvSpPr>
        <p:spPr>
          <a:xfrm>
            <a:off x="130073" y="3776841"/>
            <a:ext cx="1681383" cy="5371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Capa Plataforma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CA955C42-B302-078C-49AA-B0EE5C722371}"/>
              </a:ext>
            </a:extLst>
          </p:cNvPr>
          <p:cNvSpPr/>
          <p:nvPr/>
        </p:nvSpPr>
        <p:spPr>
          <a:xfrm>
            <a:off x="148855" y="2998552"/>
            <a:ext cx="1673505" cy="6274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Capa Aplicaciones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54FA1FC8-ED2C-DD68-80E1-9780FC437168}"/>
              </a:ext>
            </a:extLst>
          </p:cNvPr>
          <p:cNvSpPr/>
          <p:nvPr/>
        </p:nvSpPr>
        <p:spPr>
          <a:xfrm>
            <a:off x="148855" y="2220513"/>
            <a:ext cx="1679208" cy="6274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Capa Servicios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47CC09C-F74C-1F03-97AE-A4501B7EF84C}"/>
              </a:ext>
            </a:extLst>
          </p:cNvPr>
          <p:cNvSpPr/>
          <p:nvPr/>
        </p:nvSpPr>
        <p:spPr>
          <a:xfrm>
            <a:off x="2498192" y="6370255"/>
            <a:ext cx="4463143" cy="3223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SaaS </a:t>
            </a:r>
            <a:r>
              <a:rPr lang="es-MX" sz="1400" dirty="0"/>
              <a:t>Infraestructura Redes + Monitoreo + </a:t>
            </a:r>
            <a:r>
              <a:rPr lang="es-MX" sz="1400" dirty="0" err="1"/>
              <a:t>Gestion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2106917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7040</TotalTime>
  <Words>67</Words>
  <Application>Microsoft Office PowerPoint</Application>
  <PresentationFormat>Panorámica</PresentationFormat>
  <Paragraphs>68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Santander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CHRISTOPHER RICARDO VALENCIA MENDOZA</dc:creator>
  <cp:lastModifiedBy>CHRISTOPHER RICARDO VALENCIA MENDOZA</cp:lastModifiedBy>
  <cp:revision>8</cp:revision>
  <dcterms:created xsi:type="dcterms:W3CDTF">2023-12-01T20:17:32Z</dcterms:created>
  <dcterms:modified xsi:type="dcterms:W3CDTF">2023-12-06T17:37:36Z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2023-12-04T22:10:54Z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0a4d7ef6-1c93-4b7c-88cb-0cbc6897f5ab</vt:lpwstr>
  </property>
  <property fmtid="{D5CDD505-2E9C-101B-9397-08002B2CF9AE}" pid="8" name="MSIP_Label_41b88ec2-a72b-4523-9e84-0458a1764731_ContentBits">
    <vt:lpwstr>0</vt:lpwstr>
  </property>
</Properties>
</file>