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6" r:id="rId2"/>
    <p:sldMasterId id="2147483673" r:id="rId3"/>
    <p:sldMasterId id="2147483679" r:id="rId4"/>
  </p:sldMasterIdLst>
  <p:notesMasterIdLst>
    <p:notesMasterId r:id="rId23"/>
  </p:notesMasterIdLst>
  <p:sldIdLst>
    <p:sldId id="2147470156" r:id="rId5"/>
    <p:sldId id="2147470157" r:id="rId6"/>
    <p:sldId id="2147470121" r:id="rId7"/>
    <p:sldId id="2147470144" r:id="rId8"/>
    <p:sldId id="2147470145" r:id="rId9"/>
    <p:sldId id="2147470143" r:id="rId10"/>
    <p:sldId id="2147470142" r:id="rId11"/>
    <p:sldId id="2147470159" r:id="rId12"/>
    <p:sldId id="2147470146" r:id="rId13"/>
    <p:sldId id="2147470147" r:id="rId14"/>
    <p:sldId id="2147470148" r:id="rId15"/>
    <p:sldId id="2147470149" r:id="rId16"/>
    <p:sldId id="2147470160" r:id="rId17"/>
    <p:sldId id="2147470151" r:id="rId18"/>
    <p:sldId id="2147470152" r:id="rId19"/>
    <p:sldId id="2147470153" r:id="rId20"/>
    <p:sldId id="2147470154" r:id="rId21"/>
    <p:sldId id="21473753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893FFD"/>
    <a:srgbClr val="A46CFF"/>
    <a:srgbClr val="31B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18" autoAdjust="0"/>
    <p:restoredTop sz="96247" autoAdjust="0"/>
  </p:normalViewPr>
  <p:slideViewPr>
    <p:cSldViewPr snapToGrid="0">
      <p:cViewPr varScale="1">
        <p:scale>
          <a:sx n="107" d="100"/>
          <a:sy n="107" d="100"/>
        </p:scale>
        <p:origin x="972" y="20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82E5-1712-4298-8C88-CDF793EBE5FA}" type="datetimeFigureOut">
              <a:rPr lang="en-US" smtClean="0"/>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C25E1F-D4F0-430E-AA26-A6941F62167A}" type="slidenum">
              <a:rPr lang="en-US" smtClean="0"/>
              <a:t>‹#›</a:t>
            </a:fld>
            <a:endParaRPr lang="en-US"/>
          </a:p>
        </p:txBody>
      </p:sp>
    </p:spTree>
    <p:extLst>
      <p:ext uri="{BB962C8B-B14F-4D97-AF65-F5344CB8AC3E}">
        <p14:creationId xmlns:p14="http://schemas.microsoft.com/office/powerpoint/2010/main" val="2022195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ibm.co/c-suite-study-ce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ibm.co/c-suite-study-ceo"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ibm.co/digital-product-alchemy" TargetMode="External"/><Relationship Id="rId4" Type="http://schemas.openxmlformats.org/officeDocument/2006/relationships/hyperlink" Target="https://ibm.co/ceo-ai-product-engineer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CC14-F48C-8E04-240A-F11BF370E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C08381-6F8B-71C7-EDB0-4A5077BEE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97AF59-E087-817F-BFB0-2FA0293271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48FC96-39BF-738C-C90F-BFDC71EB5E05}"/>
              </a:ext>
            </a:extLst>
          </p:cNvPr>
          <p:cNvSpPr>
            <a:spLocks noGrp="1"/>
          </p:cNvSpPr>
          <p:nvPr>
            <p:ph type="sldNum" sz="quarter" idx="5"/>
          </p:nvPr>
        </p:nvSpPr>
        <p:spPr/>
        <p:txBody>
          <a:bodyPr/>
          <a:lstStyle/>
          <a:p>
            <a:pPr marL="0" marR="0" lvl="0" indent="0" algn="l" defTabSz="1097573"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l" defTabSz="1097573"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4340EE50-7634-4F3D-65B9-681CB972BBE8}"/>
              </a:ext>
            </a:extLst>
          </p:cNvPr>
          <p:cNvSpPr>
            <a:spLocks noGrp="1"/>
          </p:cNvSpPr>
          <p:nvPr>
            <p:ph type="ftr" sz="quarter" idx="4"/>
          </p:nvPr>
        </p:nvSpPr>
        <p:spPr/>
        <p:txBody>
          <a:bodyPr/>
          <a:lstStyle/>
          <a:p>
            <a:pPr marL="0" marR="0" lvl="0" indent="0" algn="l" defTabSz="1097573"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Group Name / DOC ID / Month XX, 2022 / © 2022 IBM Corporation</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25717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228600" indent="-228600">
              <a:buAutoNum type="arabicPeriod"/>
            </a:pPr>
            <a:r>
              <a:rPr lang="en-US" i="1" dirty="0"/>
              <a:t>The 2024 CEO Study. 6 hard truths CEOs must face: How to leap forward with courage and conviction in the generative AI era. IBM Institute for Business Value. May 2024. https://ibm.co/c-suite-study-ceo</a:t>
            </a:r>
          </a:p>
          <a:p>
            <a:pPr marL="228600" indent="-228600">
              <a:buAutoNum type="arabicPeriod"/>
            </a:pPr>
            <a:r>
              <a:rPr lang="en-US" sz="1800" i="1" kern="0" dirty="0">
                <a:effectLst/>
                <a:latin typeface="IBM Plex Sans" panose="020B0503050203000203" pitchFamily="34" charset="0"/>
                <a:ea typeface="Aptos" panose="020B0004020202020204" pitchFamily="34" charset="0"/>
                <a:cs typeface="Times New Roman" panose="02020603050405020304" pitchFamily="18" charset="0"/>
              </a:rPr>
              <a:t>Goldstein, Jill, Chris </a:t>
            </a:r>
            <a:r>
              <a:rPr lang="en-US" sz="1800" i="1" kern="0" dirty="0" err="1">
                <a:effectLst/>
                <a:latin typeface="IBM Plex Sans" panose="020B0503050203000203" pitchFamily="34" charset="0"/>
                <a:ea typeface="Aptos" panose="020B0004020202020204" pitchFamily="34" charset="0"/>
                <a:cs typeface="Times New Roman" panose="02020603050405020304" pitchFamily="18" charset="0"/>
              </a:rPr>
              <a:t>Havrilla</a:t>
            </a:r>
            <a:r>
              <a:rPr lang="en-US" sz="1800" i="1" kern="0" dirty="0">
                <a:effectLst/>
                <a:latin typeface="IBM Plex Sans" panose="020B0503050203000203" pitchFamily="34" charset="0"/>
                <a:ea typeface="Aptos" panose="020B0004020202020204" pitchFamily="34" charset="0"/>
                <a:cs typeface="Times New Roman" panose="02020603050405020304" pitchFamily="18" charset="0"/>
              </a:rPr>
              <a:t>, Chacko Thomas, and Catherine Fillare. Reimagine human potential in the gen AI era: Revolutionizing work to boost business value. IBM Institute for Business Value. September 2024. https://ibm.co/humanpotential-genai</a:t>
            </a:r>
            <a:endParaRPr lang="en-US" i="1" dirty="0"/>
          </a:p>
          <a:p>
            <a:pPr marL="228600" indent="-228600">
              <a:buAutoNum type="arabicPeriod"/>
            </a:pPr>
            <a:r>
              <a:rPr lang="en-US" sz="1200" i="1" kern="0" dirty="0">
                <a:effectLst/>
                <a:latin typeface="IBM Plex Sans" panose="020B0503050203000203" pitchFamily="34" charset="0"/>
                <a:cs typeface="Times New Roman" panose="02020603050405020304" pitchFamily="18" charset="0"/>
              </a:rPr>
              <a:t>Five trends for 2025 Global Pulse Survey. </a:t>
            </a:r>
          </a:p>
          <a:p>
            <a:pPr marL="228600" indent="-228600">
              <a:buAutoNum type="arabicPeriod"/>
            </a:pPr>
            <a:endParaRPr lang="en-US" i="0" dirty="0"/>
          </a:p>
          <a:p>
            <a:pPr marL="228600" indent="-228600">
              <a:buAutoNum type="arabicPeriod"/>
            </a:pPr>
            <a:endParaRPr lang="en-US" i="0" dirty="0"/>
          </a:p>
          <a:p>
            <a:endParaRPr lang="en-US" dirty="0"/>
          </a:p>
        </p:txBody>
      </p:sp>
      <p:sp>
        <p:nvSpPr>
          <p:cNvPr id="4" name="Slide Number Placeholder 3"/>
          <p:cNvSpPr>
            <a:spLocks noGrp="1"/>
          </p:cNvSpPr>
          <p:nvPr>
            <p:ph type="sldNum" sz="quarter" idx="5"/>
          </p:nvPr>
        </p:nvSpPr>
        <p:spPr/>
        <p:txBody>
          <a:bodyPr/>
          <a:lstStyle/>
          <a:p>
            <a:fld id="{03C25E1F-D4F0-430E-AA26-A6941F62167A}" type="slidenum">
              <a:rPr lang="en-US" smtClean="0"/>
              <a:t>4</a:t>
            </a:fld>
            <a:endParaRPr lang="en-US"/>
          </a:p>
        </p:txBody>
      </p:sp>
    </p:spTree>
    <p:extLst>
      <p:ext uri="{BB962C8B-B14F-4D97-AF65-F5344CB8AC3E}">
        <p14:creationId xmlns:p14="http://schemas.microsoft.com/office/powerpoint/2010/main" val="182137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C25E1F-D4F0-430E-AA26-A6941F62167A}" type="slidenum">
              <a:rPr lang="en-US" smtClean="0"/>
              <a:t>5</a:t>
            </a:fld>
            <a:endParaRPr lang="en-US"/>
          </a:p>
        </p:txBody>
      </p:sp>
    </p:spTree>
    <p:extLst>
      <p:ext uri="{BB962C8B-B14F-4D97-AF65-F5344CB8AC3E}">
        <p14:creationId xmlns:p14="http://schemas.microsoft.com/office/powerpoint/2010/main" val="299653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228600" indent="-228600">
              <a:buAutoNum type="arabicPeriod"/>
            </a:pPr>
            <a:r>
              <a:rPr lang="en-US" i="1" dirty="0"/>
              <a:t>From chaos to cash: How hybrid by design creates business value. IBM Institute for Business Value. May 7, 2024. https://ibm.co/from-chaos-to-cash </a:t>
            </a:r>
          </a:p>
          <a:p>
            <a:pPr marL="228600" indent="-228600">
              <a:buAutoNum type="arabicPeriod"/>
            </a:pPr>
            <a:r>
              <a:rPr lang="en-US" i="1" dirty="0"/>
              <a:t>“Technical debt is deceptively costly to organizations, CompTIA research shows.” November 15, 2023. https://www.comptia.org/newsroom/technical-debt-is-deceptively-costly-to-organizations-comptia-research-shows</a:t>
            </a:r>
          </a:p>
          <a:p>
            <a:pPr marL="228600" indent="-228600">
              <a:buAutoNum type="arabicPeriod"/>
            </a:pPr>
            <a:r>
              <a:rPr lang="en-US" sz="1200" i="1" kern="0" dirty="0">
                <a:effectLst/>
                <a:latin typeface="IBM Plex Sans" panose="020B0503050203000203" pitchFamily="34" charset="0"/>
                <a:ea typeface="Aptos" panose="020B0004020202020204" pitchFamily="34" charset="0"/>
                <a:cs typeface="Times New Roman" panose="02020603050405020304" pitchFamily="18" charset="0"/>
              </a:rPr>
              <a:t>Goehring, Brian, Manish Goyal, Ritika Gunnar, Anthony Marshall, and Aya </a:t>
            </a:r>
            <a:r>
              <a:rPr lang="en-US" sz="1200" i="1" kern="0" dirty="0" err="1">
                <a:effectLst/>
                <a:latin typeface="IBM Plex Sans" panose="020B0503050203000203" pitchFamily="34" charset="0"/>
                <a:ea typeface="Aptos" panose="020B0004020202020204" pitchFamily="34" charset="0"/>
                <a:cs typeface="Times New Roman" panose="02020603050405020304" pitchFamily="18" charset="0"/>
              </a:rPr>
              <a:t>Soffer</a:t>
            </a:r>
            <a:r>
              <a:rPr lang="en-US" sz="1200" i="1" kern="0" dirty="0">
                <a:effectLst/>
                <a:latin typeface="IBM Plex Sans" panose="020B0503050203000203" pitchFamily="34" charset="0"/>
                <a:ea typeface="Aptos" panose="020B0004020202020204" pitchFamily="34" charset="0"/>
                <a:cs typeface="Times New Roman" panose="02020603050405020304" pitchFamily="18" charset="0"/>
              </a:rPr>
              <a:t>. The ingenuity of generative AI: Unlock productivity and innovation at scale. IBM Institute for Business Value. June 2024. https://ibm.co/scale-generative-ai</a:t>
            </a:r>
          </a:p>
          <a:p>
            <a:pPr marL="228600" indent="-228600">
              <a:buAutoNum type="arabicPeriod"/>
            </a:pPr>
            <a:r>
              <a:rPr lang="en-US" sz="1200" i="1" kern="0" dirty="0">
                <a:effectLst/>
                <a:latin typeface="IBM Plex Sans" panose="020B0503050203000203" pitchFamily="34" charset="0"/>
                <a:cs typeface="Times New Roman" panose="02020603050405020304" pitchFamily="18" charset="0"/>
              </a:rPr>
              <a:t>Five trends for 2025 Global Pulse Survey. </a:t>
            </a:r>
          </a:p>
          <a:p>
            <a:pPr marL="228600" indent="-228600">
              <a:buAutoNum type="arabicPeriod"/>
            </a:pPr>
            <a:r>
              <a:rPr lang="en-US" sz="1200" i="1" kern="0" dirty="0">
                <a:effectLst/>
                <a:latin typeface="IBM Plex Sans" panose="020B0503050203000203" pitchFamily="34" charset="0"/>
                <a:ea typeface="Aptos" panose="020B0004020202020204" pitchFamily="34" charset="0"/>
                <a:cs typeface="Times New Roman" panose="02020603050405020304" pitchFamily="18" charset="0"/>
              </a:rPr>
              <a:t>ROI remedy: How hybrid by design can improve business returns on your tech investments. IBM Institute for Business Value. June 2024. https://ibm.co/hybrid-by-design-ROI-remedy</a:t>
            </a:r>
          </a:p>
          <a:p>
            <a:pPr marL="228600" indent="-228600">
              <a:buAutoNum type="arabicPeriod"/>
            </a:pPr>
            <a:r>
              <a:rPr lang="en-US" sz="1200" i="1" kern="0" dirty="0">
                <a:effectLst/>
                <a:latin typeface="IBM Plex Sans" panose="020B0503050203000203" pitchFamily="34" charset="0"/>
                <a:ea typeface="Aptos" panose="020B0004020202020204" pitchFamily="34" charset="0"/>
                <a:cs typeface="AppleSystemUIFont"/>
              </a:rPr>
              <a:t>The 2024 CEO Study. 6 hard truths CEOs must face: How to leap forward with courage and conviction in the generative AI era. IBM Institute for Business Value. May 2024. </a:t>
            </a:r>
            <a:r>
              <a:rPr lang="en-US" sz="1200" i="1" u="sng" kern="0" dirty="0">
                <a:solidFill>
                  <a:srgbClr val="467886"/>
                </a:solidFill>
                <a:effectLst/>
                <a:latin typeface="IBM Plex Sans" panose="020B0503050203000203" pitchFamily="34" charset="0"/>
                <a:ea typeface="Aptos" panose="020B0004020202020204" pitchFamily="34" charset="0"/>
                <a:cs typeface="AppleSystemUIFont"/>
                <a:hlinkClick r:id="rId3"/>
              </a:rPr>
              <a:t>https://ibm.co/c-suite-study-ceo</a:t>
            </a:r>
            <a:endParaRPr lang="en-US" sz="1200" i="1" kern="0" dirty="0">
              <a:effectLst/>
              <a:latin typeface="IBM Plex Sans" panose="020B0503050203000203"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3C25E1F-D4F0-430E-AA26-A6941F62167A}" type="slidenum">
              <a:rPr lang="en-US" smtClean="0"/>
              <a:t>7</a:t>
            </a:fld>
            <a:endParaRPr lang="en-US"/>
          </a:p>
        </p:txBody>
      </p:sp>
    </p:spTree>
    <p:extLst>
      <p:ext uri="{BB962C8B-B14F-4D97-AF65-F5344CB8AC3E}">
        <p14:creationId xmlns:p14="http://schemas.microsoft.com/office/powerpoint/2010/main" val="2319657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228600" indent="-228600">
              <a:buAutoNum type="arabicPeriod"/>
            </a:pPr>
            <a:r>
              <a:rPr lang="en-US" sz="1200" i="1" kern="0" dirty="0">
                <a:effectLst/>
                <a:latin typeface="IBM Plex Sans" panose="020B0503050203000203" pitchFamily="34" charset="0"/>
                <a:cs typeface="Times New Roman" panose="02020603050405020304" pitchFamily="18" charset="0"/>
              </a:rPr>
              <a:t>Five trends for 2025 Global Pulse Survey. </a:t>
            </a:r>
          </a:p>
          <a:p>
            <a:endParaRPr lang="en-US" dirty="0"/>
          </a:p>
        </p:txBody>
      </p:sp>
      <p:sp>
        <p:nvSpPr>
          <p:cNvPr id="4" name="Slide Number Placeholder 3"/>
          <p:cNvSpPr>
            <a:spLocks noGrp="1"/>
          </p:cNvSpPr>
          <p:nvPr>
            <p:ph type="sldNum" sz="quarter" idx="5"/>
          </p:nvPr>
        </p:nvSpPr>
        <p:spPr/>
        <p:txBody>
          <a:bodyPr/>
          <a:lstStyle/>
          <a:p>
            <a:fld id="{03C25E1F-D4F0-430E-AA26-A6941F62167A}" type="slidenum">
              <a:rPr lang="en-US" smtClean="0"/>
              <a:t>10</a:t>
            </a:fld>
            <a:endParaRPr lang="en-US"/>
          </a:p>
        </p:txBody>
      </p:sp>
    </p:spTree>
    <p:extLst>
      <p:ext uri="{BB962C8B-B14F-4D97-AF65-F5344CB8AC3E}">
        <p14:creationId xmlns:p14="http://schemas.microsoft.com/office/powerpoint/2010/main" val="1984386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58EA8-DFCE-31E1-68AC-46D46F3F4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17F36F-BDF8-FD76-DE23-3678429DC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C28B25-BE55-EE37-D22D-F3D32B2A5496}"/>
              </a:ext>
            </a:extLst>
          </p:cNvPr>
          <p:cNvSpPr>
            <a:spLocks noGrp="1"/>
          </p:cNvSpPr>
          <p:nvPr>
            <p:ph type="body" idx="1"/>
          </p:nvPr>
        </p:nvSpPr>
        <p:spPr/>
        <p:txBody>
          <a:bodyPr/>
          <a:lstStyle/>
          <a:p>
            <a:r>
              <a:rPr lang="en-US" dirty="0"/>
              <a:t>Sources: </a:t>
            </a:r>
          </a:p>
          <a:p>
            <a:pPr marL="228600" indent="-228600">
              <a:buAutoNum type="arabicPeriod"/>
            </a:pPr>
            <a:r>
              <a:rPr lang="en-US" i="1" dirty="0"/>
              <a:t>The CEO’s guide to generative AI, second edition. IBM Institute for Business Value. January 2025.</a:t>
            </a:r>
          </a:p>
          <a:p>
            <a:pPr marL="228600" indent="-228600">
              <a:buAutoNum type="arabicPeriod"/>
            </a:pPr>
            <a:r>
              <a:rPr lang="en-US" i="1" dirty="0"/>
              <a:t>The CEO’s guide to generative AI: Cost of compute. IBM Institute for Business Value. October 7, 2024. https://ibm.co/ceo-generative-ai-cost-of-compute </a:t>
            </a:r>
          </a:p>
          <a:p>
            <a:pPr marL="228600" indent="-228600">
              <a:buAutoNum type="arabicPeriod"/>
            </a:pPr>
            <a:r>
              <a:rPr lang="en-US" sz="1200" i="1" kern="0" dirty="0">
                <a:effectLst/>
                <a:latin typeface="IBM Plex Sans" panose="020B0503050203000203" pitchFamily="34" charset="0"/>
                <a:cs typeface="Times New Roman" panose="02020603050405020304" pitchFamily="18" charset="0"/>
              </a:rPr>
              <a:t>Five trends for 2025 Global Pulse Survey. </a:t>
            </a:r>
          </a:p>
          <a:p>
            <a:pPr marL="228600" indent="-228600">
              <a:buAutoNum type="arabicPeriod"/>
            </a:pPr>
            <a:r>
              <a:rPr lang="en-US" sz="1200" i="1" dirty="0">
                <a:effectLst/>
                <a:latin typeface="IBM Plex Sans" panose="020B0503050203000203" pitchFamily="34" charset="0"/>
                <a:ea typeface="Aptos" panose="020B0004020202020204" pitchFamily="34" charset="0"/>
                <a:cs typeface="Times New Roman" panose="02020603050405020304" pitchFamily="18" charset="0"/>
              </a:rPr>
              <a:t>Unpublished data, IBM Institute for Business Value Generative AI and Innovation Spend Pulse (AI Academy) Survey of 200 US executives. Final data. August 2024.</a:t>
            </a:r>
          </a:p>
          <a:p>
            <a:pPr marL="228600" indent="-228600">
              <a:buAutoNum type="arabicPeriod"/>
            </a:pPr>
            <a:endParaRPr lang="en-US" i="0" dirty="0"/>
          </a:p>
          <a:p>
            <a:pPr marL="228600" indent="-228600">
              <a:buAutoNum type="arabicPeriod"/>
            </a:pPr>
            <a:endParaRPr lang="en-US" i="0" dirty="0"/>
          </a:p>
          <a:p>
            <a:endParaRPr lang="en-US" dirty="0"/>
          </a:p>
        </p:txBody>
      </p:sp>
      <p:sp>
        <p:nvSpPr>
          <p:cNvPr id="4" name="Slide Number Placeholder 3">
            <a:extLst>
              <a:ext uri="{FF2B5EF4-FFF2-40B4-BE49-F238E27FC236}">
                <a16:creationId xmlns:a16="http://schemas.microsoft.com/office/drawing/2014/main" id="{2D3F15C1-14CA-5EED-9736-7666BEBD4674}"/>
              </a:ext>
            </a:extLst>
          </p:cNvPr>
          <p:cNvSpPr>
            <a:spLocks noGrp="1"/>
          </p:cNvSpPr>
          <p:nvPr>
            <p:ph type="sldNum" sz="quarter" idx="5"/>
          </p:nvPr>
        </p:nvSpPr>
        <p:spPr/>
        <p:txBody>
          <a:bodyPr/>
          <a:lstStyle/>
          <a:p>
            <a:fld id="{03C25E1F-D4F0-430E-AA26-A6941F62167A}" type="slidenum">
              <a:rPr lang="en-US" smtClean="0"/>
              <a:t>13</a:t>
            </a:fld>
            <a:endParaRPr lang="en-US"/>
          </a:p>
        </p:txBody>
      </p:sp>
    </p:spTree>
    <p:extLst>
      <p:ext uri="{BB962C8B-B14F-4D97-AF65-F5344CB8AC3E}">
        <p14:creationId xmlns:p14="http://schemas.microsoft.com/office/powerpoint/2010/main" val="2956965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000" i="1" kern="0" dirty="0">
                <a:effectLst/>
                <a:latin typeface="IBM Plex Sans" panose="020B0503050203000203" pitchFamily="34" charset="0"/>
                <a:ea typeface="Aptos" panose="020B0004020202020204" pitchFamily="34" charset="0"/>
                <a:cs typeface="AppleSystemUIFont"/>
              </a:rPr>
              <a:t>The 2024 CEO Study. 6 hard truths CEOs must face: How to leap forward with courage and conviction in the generative AI era. IBM Institute for Business Value. May 2024. </a:t>
            </a:r>
            <a:r>
              <a:rPr lang="en-US" sz="1000" i="1" u="sng" kern="0" dirty="0">
                <a:solidFill>
                  <a:srgbClr val="467886"/>
                </a:solidFill>
                <a:effectLst/>
                <a:latin typeface="IBM Plex Sans" panose="020B0503050203000203" pitchFamily="34" charset="0"/>
                <a:ea typeface="Aptos" panose="020B0004020202020204" pitchFamily="34" charset="0"/>
                <a:cs typeface="AppleSystemUIFont"/>
                <a:hlinkClick r:id="rId3"/>
              </a:rPr>
              <a:t>https://ibm.co/c-suite-study-ceo</a:t>
            </a:r>
            <a:endParaRPr lang="en-US" i="1" dirty="0"/>
          </a:p>
          <a:p>
            <a:pPr marL="228600" indent="-228600">
              <a:buAutoNum type="arabicPeriod"/>
            </a:pPr>
            <a:r>
              <a:rPr lang="en-US" sz="1200" i="1" dirty="0">
                <a:effectLst/>
                <a:latin typeface="IBM Plex Sans" panose="020B0503050203000203" pitchFamily="34" charset="0"/>
                <a:ea typeface="Aptos" panose="020B0004020202020204" pitchFamily="34" charset="0"/>
                <a:cs typeface="Times New Roman" panose="02020603050405020304" pitchFamily="18" charset="0"/>
              </a:rPr>
              <a:t>Unpublished data, IBM Institute for Business Value Consumer Research Study of 1,500 AI leaders in Retail and Consumer Products. Final data. August and September 2024.</a:t>
            </a:r>
          </a:p>
          <a:p>
            <a:pPr marL="228600" indent="-228600">
              <a:buAutoNum type="arabicPeriod"/>
            </a:pPr>
            <a:r>
              <a:rPr lang="en-US" sz="1200" i="1" dirty="0">
                <a:effectLst/>
                <a:latin typeface="IBM Plex Sans" panose="020B0503050203000203" pitchFamily="34" charset="0"/>
                <a:ea typeface="Aptos" panose="020B0004020202020204" pitchFamily="34" charset="0"/>
                <a:cs typeface="Times New Roman" panose="02020603050405020304" pitchFamily="18" charset="0"/>
              </a:rPr>
              <a:t>The CEO’s guide to generative AI: Digital product engineering. </a:t>
            </a:r>
            <a:r>
              <a:rPr lang="en-US" sz="1200" i="1" kern="0" dirty="0">
                <a:effectLst/>
                <a:latin typeface="IBM Plex Sans" panose="020B0503050203000203" pitchFamily="34" charset="0"/>
                <a:ea typeface="Aptos" panose="020B0004020202020204" pitchFamily="34" charset="0"/>
                <a:cs typeface="AppleSystemUIFont"/>
              </a:rPr>
              <a:t>IBM Institute for Business Value. April 29, 2024. </a:t>
            </a:r>
            <a:r>
              <a:rPr lang="en-US" sz="1200" i="1" u="sng" kern="0" dirty="0">
                <a:solidFill>
                  <a:srgbClr val="467886"/>
                </a:solidFill>
                <a:effectLst/>
                <a:latin typeface="IBM Plex Sans" panose="020B0503050203000203" pitchFamily="34" charset="0"/>
                <a:ea typeface="Aptos" panose="020B0004020202020204" pitchFamily="34" charset="0"/>
                <a:cs typeface="AppleSystemUIFont"/>
                <a:hlinkClick r:id="rId4"/>
              </a:rPr>
              <a:t>https://ibm.co/ceo-ai-product-engineering</a:t>
            </a:r>
            <a:r>
              <a:rPr lang="en-US" sz="1200" i="1" kern="0" dirty="0">
                <a:effectLst/>
                <a:latin typeface="IBM Plex Sans" panose="020B0503050203000203" pitchFamily="34" charset="0"/>
                <a:ea typeface="Aptos" panose="020B0004020202020204" pitchFamily="34" charset="0"/>
                <a:cs typeface="AppleSystemUIFont"/>
              </a:rPr>
              <a:t> </a:t>
            </a:r>
            <a:endParaRPr lang="en-US" sz="1200" i="1" dirty="0">
              <a:effectLst/>
              <a:latin typeface="IBM Plex Sans" panose="020B0503050203000203" pitchFamily="34" charset="0"/>
              <a:ea typeface="Aptos" panose="020B0004020202020204" pitchFamily="34" charset="0"/>
              <a:cs typeface="Times New Roman" panose="02020603050405020304" pitchFamily="18" charset="0"/>
            </a:endParaRPr>
          </a:p>
          <a:p>
            <a:pPr marL="228600" indent="-228600">
              <a:buAutoNum type="arabicPeriod"/>
            </a:pPr>
            <a:r>
              <a:rPr lang="en-US" sz="1200" i="1" dirty="0">
                <a:effectLst/>
                <a:latin typeface="IBM Plex Sans" panose="020B0503050203000203" pitchFamily="34" charset="0"/>
                <a:ea typeface="Aptos" panose="020B0004020202020204" pitchFamily="34" charset="0"/>
                <a:cs typeface="Times New Roman" panose="02020603050405020304" pitchFamily="18" charset="0"/>
              </a:rPr>
              <a:t>Harper, Scott, Joni Saylor, Dixie Adams, Matt </a:t>
            </a:r>
            <a:r>
              <a:rPr lang="en-US" sz="1200" i="1" dirty="0" err="1">
                <a:effectLst/>
                <a:latin typeface="IBM Plex Sans" panose="020B0503050203000203" pitchFamily="34" charset="0"/>
                <a:ea typeface="Aptos" panose="020B0004020202020204" pitchFamily="34" charset="0"/>
                <a:cs typeface="Times New Roman" panose="02020603050405020304" pitchFamily="18" charset="0"/>
              </a:rPr>
              <a:t>Gierhart</a:t>
            </a:r>
            <a:r>
              <a:rPr lang="en-US" sz="1200" i="1" dirty="0">
                <a:effectLst/>
                <a:latin typeface="IBM Plex Sans" panose="020B0503050203000203" pitchFamily="34" charset="0"/>
                <a:ea typeface="Aptos" panose="020B0004020202020204" pitchFamily="34" charset="0"/>
                <a:cs typeface="Times New Roman" panose="02020603050405020304" pitchFamily="18" charset="0"/>
              </a:rPr>
              <a:t>, and Nisha Kohli. Digital Product Alchemy: 5 lessons in driving revenue through customer obsession.</a:t>
            </a:r>
            <a:r>
              <a:rPr lang="en-US" sz="1200" i="1" kern="0" dirty="0">
                <a:effectLst/>
                <a:latin typeface="IBM Plex Sans" panose="020B0503050203000203" pitchFamily="34" charset="0"/>
                <a:ea typeface="Aptos" panose="020B0004020202020204" pitchFamily="34" charset="0"/>
                <a:cs typeface="AppleSystemUIFont"/>
              </a:rPr>
              <a:t> IBM Institute for Business Value. May 10, 2024. </a:t>
            </a:r>
            <a:r>
              <a:rPr lang="en-US" sz="1200" i="1" u="sng" kern="0" dirty="0">
                <a:solidFill>
                  <a:srgbClr val="467886"/>
                </a:solidFill>
                <a:effectLst/>
                <a:latin typeface="IBM Plex Sans" panose="020B0503050203000203" pitchFamily="34" charset="0"/>
                <a:ea typeface="Aptos" panose="020B0004020202020204" pitchFamily="34" charset="0"/>
                <a:cs typeface="AppleSystemUIFont"/>
                <a:hlinkClick r:id="rId5"/>
              </a:rPr>
              <a:t>https://ibm.co/digital-product-alchemy</a:t>
            </a:r>
            <a:r>
              <a:rPr lang="en-US" sz="1200" i="1" kern="0" dirty="0">
                <a:effectLst/>
                <a:latin typeface="IBM Plex Sans" panose="020B0503050203000203" pitchFamily="34" charset="0"/>
                <a:ea typeface="Aptos" panose="020B0004020202020204" pitchFamily="34" charset="0"/>
                <a:cs typeface="AppleSystemUIFont"/>
              </a:rPr>
              <a:t> </a:t>
            </a:r>
          </a:p>
          <a:p>
            <a:pPr marL="228600" indent="-228600">
              <a:buAutoNum type="arabicPeriod"/>
            </a:pPr>
            <a:endParaRPr lang="en-US" i="0" dirty="0"/>
          </a:p>
          <a:p>
            <a:pPr marL="228600" indent="-228600">
              <a:buAutoNum type="arabicPeriod"/>
            </a:pPr>
            <a:endParaRPr lang="en-US" i="0" dirty="0"/>
          </a:p>
          <a:p>
            <a:pPr marL="228600" indent="-228600">
              <a:buAutoNum type="arabicPeriod"/>
            </a:pPr>
            <a:endParaRPr lang="en-US" i="0" dirty="0"/>
          </a:p>
          <a:p>
            <a:endParaRPr lang="en-US" dirty="0"/>
          </a:p>
        </p:txBody>
      </p:sp>
      <p:sp>
        <p:nvSpPr>
          <p:cNvPr id="4" name="Slide Number Placeholder 3"/>
          <p:cNvSpPr>
            <a:spLocks noGrp="1"/>
          </p:cNvSpPr>
          <p:nvPr>
            <p:ph type="sldNum" sz="quarter" idx="5"/>
          </p:nvPr>
        </p:nvSpPr>
        <p:spPr/>
        <p:txBody>
          <a:bodyPr/>
          <a:lstStyle/>
          <a:p>
            <a:fld id="{03C25E1F-D4F0-430E-AA26-A6941F62167A}" type="slidenum">
              <a:rPr lang="en-US" smtClean="0"/>
              <a:t>16</a:t>
            </a:fld>
            <a:endParaRPr lang="en-US"/>
          </a:p>
        </p:txBody>
      </p:sp>
    </p:spTree>
    <p:extLst>
      <p:ext uri="{BB962C8B-B14F-4D97-AF65-F5344CB8AC3E}">
        <p14:creationId xmlns:p14="http://schemas.microsoft.com/office/powerpoint/2010/main" val="4154981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0" y="0"/>
            <a:ext cx="3045169" cy="68580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381001" y="571500"/>
            <a:ext cx="2476500" cy="2629162"/>
          </a:xfrm>
        </p:spPr>
        <p:txBody>
          <a:bodyPr lIns="0" tIns="0" rIns="0" bIns="0" anchor="t" anchorCtr="0"/>
          <a:lstStyle>
            <a:lvl1pPr>
              <a:defRPr sz="2667">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381001" y="3429001"/>
            <a:ext cx="2476500" cy="2438664"/>
          </a:xfrm>
        </p:spPr>
        <p:txBody>
          <a:bodyPr lIns="0" tIns="0" rIns="0" bIns="0"/>
          <a:lstStyle>
            <a:lvl1pPr marL="0" indent="0">
              <a:buNone/>
              <a:defRPr sz="1333">
                <a:solidFill>
                  <a:srgbClr val="001141"/>
                </a:solidFill>
              </a:defRPr>
            </a:lvl1pPr>
            <a:lvl2pPr marL="380970" indent="0">
              <a:buNone/>
              <a:defRPr sz="1167"/>
            </a:lvl2pPr>
            <a:lvl3pPr marL="761940" indent="0">
              <a:buNone/>
              <a:defRPr sz="1000"/>
            </a:lvl3pPr>
            <a:lvl4pPr marL="1142908" indent="0">
              <a:buNone/>
              <a:defRPr sz="833"/>
            </a:lvl4pPr>
            <a:lvl5pPr marL="1523878" indent="0">
              <a:buNone/>
              <a:defRPr sz="833"/>
            </a:lvl5pPr>
            <a:lvl6pPr marL="1904848" indent="0">
              <a:buNone/>
              <a:defRPr sz="833"/>
            </a:lvl6pPr>
            <a:lvl7pPr marL="2285818" indent="0">
              <a:buNone/>
              <a:defRPr sz="833"/>
            </a:lvl7pPr>
            <a:lvl8pPr marL="2666787" indent="0">
              <a:buNone/>
              <a:defRPr sz="833"/>
            </a:lvl8pPr>
            <a:lvl9pPr marL="3047756" indent="0">
              <a:buNone/>
              <a:defRPr sz="833"/>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9144000" y="381000"/>
            <a:ext cx="0" cy="60960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6094288" y="381000"/>
            <a:ext cx="0" cy="60960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a:t>
            </a:r>
            <a:r>
              <a:rPr lang="en-US" sz="667"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6286500" y="1714501"/>
            <a:ext cx="2667000" cy="4381500"/>
          </a:xfrm>
        </p:spPr>
        <p:txBody>
          <a:bodyPr tIns="0">
            <a:noAutofit/>
          </a:bodyPr>
          <a:lstStyle>
            <a:lvl1pPr>
              <a:defRPr sz="1500">
                <a:solidFill>
                  <a:schemeClr val="tx1"/>
                </a:solidFill>
              </a:defRPr>
            </a:lvl1pPr>
            <a:lvl2pPr marL="152388" indent="-152388">
              <a:lnSpc>
                <a:spcPct val="110000"/>
              </a:lnSpc>
              <a:spcBef>
                <a:spcPts val="1500"/>
              </a:spcBef>
              <a:defRPr sz="1500">
                <a:solidFill>
                  <a:schemeClr val="tx1"/>
                </a:solidFill>
              </a:defRPr>
            </a:lvl2pPr>
            <a:lvl3pPr marL="304776" indent="-152388">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238500" y="1714501"/>
            <a:ext cx="2667000" cy="4381500"/>
          </a:xfrm>
        </p:spPr>
        <p:txBody>
          <a:bodyPr tIns="0">
            <a:noAutofit/>
          </a:bodyPr>
          <a:lstStyle>
            <a:lvl1pPr>
              <a:defRPr sz="1500">
                <a:solidFill>
                  <a:schemeClr val="tx1"/>
                </a:solidFill>
              </a:defRPr>
            </a:lvl1pPr>
            <a:lvl2pPr marL="152388" indent="-152388">
              <a:lnSpc>
                <a:spcPct val="110000"/>
              </a:lnSpc>
              <a:spcBef>
                <a:spcPts val="1000"/>
              </a:spcBef>
              <a:defRPr sz="1500">
                <a:solidFill>
                  <a:schemeClr val="tx1"/>
                </a:solidFill>
              </a:defRPr>
            </a:lvl2pPr>
            <a:lvl3pPr marL="304776" indent="-152388">
              <a:lnSpc>
                <a:spcPct val="110000"/>
              </a:lnSpc>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9334500" y="1714501"/>
            <a:ext cx="2514600" cy="4381500"/>
          </a:xfrm>
        </p:spPr>
        <p:txBody>
          <a:bodyPr tIns="0">
            <a:noAutofit/>
          </a:bodyPr>
          <a:lstStyle>
            <a:lvl1pPr>
              <a:defRPr sz="1500">
                <a:solidFill>
                  <a:schemeClr val="tx1"/>
                </a:solidFill>
              </a:defRPr>
            </a:lvl1pPr>
            <a:lvl2pPr marL="152388" indent="-152388">
              <a:lnSpc>
                <a:spcPct val="110000"/>
              </a:lnSpc>
              <a:spcBef>
                <a:spcPts val="1500"/>
              </a:spcBef>
              <a:defRPr sz="1500">
                <a:solidFill>
                  <a:schemeClr val="tx1"/>
                </a:solidFill>
              </a:defRPr>
            </a:lvl2pPr>
            <a:lvl3pPr marL="304776" indent="-152388">
              <a:lnSpc>
                <a:spcPct val="110000"/>
              </a:lnSpc>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381001" y="6096001"/>
            <a:ext cx="2476501"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382982" y="6652260"/>
            <a:ext cx="379018" cy="213360"/>
          </a:xfrm>
          <a:prstGeom prst="rect">
            <a:avLst/>
          </a:prstGeom>
          <a:noFill/>
        </p:spPr>
        <p:txBody>
          <a:bodyPr wrap="square" lIns="0" tIns="0" rIns="0" bIns="0" rtlCol="0">
            <a:noAutofit/>
          </a:bodyPr>
          <a:lstStyle/>
          <a:p>
            <a:pPr algn="l">
              <a:lnSpc>
                <a:spcPct val="110000"/>
              </a:lnSpc>
              <a:spcBef>
                <a:spcPts val="1500"/>
              </a:spcBef>
            </a:pPr>
            <a:fld id="{5703191B-A4A8-4141-A229-4AAA1EA5695E}" type="slidenum">
              <a:rPr lang="en-US" sz="667" b="0" i="0" smtClean="0">
                <a:solidFill>
                  <a:schemeClr val="tx1"/>
                </a:solidFill>
                <a:latin typeface="IBM Plex Sans Medm" panose="020B0503050203000203" pitchFamily="34" charset="0"/>
                <a:ea typeface="IBM Plex Sans" charset="0"/>
                <a:cs typeface="IBM Plex Sans" charset="0"/>
              </a:rPr>
              <a:pPr algn="l">
                <a:lnSpc>
                  <a:spcPct val="110000"/>
                </a:lnSpc>
                <a:spcBef>
                  <a:spcPts val="1500"/>
                </a:spcBef>
              </a:pPr>
              <a:t>‹#›</a:t>
            </a:fld>
            <a:endParaRPr lang="en-US" sz="667"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381001" y="152402"/>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64727525"/>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2192000" cy="17145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hasCustomPrompt="1"/>
          </p:nvPr>
        </p:nvSpPr>
        <p:spPr>
          <a:xfrm>
            <a:off x="381000" y="381000"/>
            <a:ext cx="8572501" cy="952500"/>
          </a:xfrm>
        </p:spPr>
        <p:txBody>
          <a:bodyPr>
            <a:noAutofit/>
          </a:bodyPr>
          <a:lstStyle>
            <a:lvl1pPr>
              <a:defRPr sz="2667">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238500" y="1714501"/>
            <a:ext cx="8572500" cy="45720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381000" y="6118860"/>
            <a:ext cx="2476497" cy="381000"/>
          </a:xfrm>
        </p:spPr>
        <p:txBody>
          <a:bodyPr tIns="0" anchor="b"/>
          <a:lstStyle>
            <a:lvl1pPr>
              <a:defRPr sz="667" b="0">
                <a:solidFill>
                  <a:schemeClr val="tx1">
                    <a:alpha val="70000"/>
                  </a:schemeClr>
                </a:solidFill>
              </a:defRPr>
            </a:lvl1pPr>
            <a:lvl2pPr>
              <a:defRPr sz="751"/>
            </a:lvl2pPr>
            <a:lvl3pPr>
              <a:defRPr sz="751"/>
            </a:lvl3pPr>
            <a:lvl4pPr>
              <a:defRPr sz="751"/>
            </a:lvl4pPr>
            <a:lvl5pPr>
              <a:defRPr sz="75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381000" y="152401"/>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381000" y="1714500"/>
            <a:ext cx="2476500" cy="4572000"/>
          </a:xfrm>
        </p:spPr>
        <p:txBody>
          <a:bodyPr lIns="0" tIns="228600"/>
          <a:lstStyle>
            <a:lvl1pPr>
              <a:defRPr sz="15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73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381000" y="1714500"/>
            <a:ext cx="2450592" cy="45719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238500" y="380999"/>
            <a:ext cx="8572500" cy="5905500"/>
          </a:xfrm>
        </p:spPr>
        <p:txBody>
          <a:bodyPr lIns="0" tIns="0" rIns="91440" bIns="91440" anchor="ctr"/>
          <a:lstStyle>
            <a:lvl1pPr algn="ctr">
              <a:defRPr sz="10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381001" y="381000"/>
            <a:ext cx="2450592" cy="1143000"/>
          </a:xfrm>
        </p:spPr>
        <p:txBody>
          <a:bodyPr/>
          <a:lstStyle>
            <a:lvl1pPr>
              <a:defRPr sz="2333">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381001" y="6096001"/>
            <a:ext cx="2450592"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381000" y="152401"/>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23550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6477000" y="1714500"/>
            <a:ext cx="5334000" cy="762000"/>
          </a:xfrm>
        </p:spPr>
        <p:txBody>
          <a:bodyPr/>
          <a:lstStyle>
            <a:lvl1pPr>
              <a:defRPr sz="3667">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381000" y="380997"/>
            <a:ext cx="5448300" cy="6132125"/>
          </a:xfrm>
        </p:spPr>
        <p:txBody>
          <a:bodyPr lIns="91440" tIns="91440" rIns="91440" bIns="91440" anchor="ctr"/>
          <a:lstStyle>
            <a:lvl1pPr algn="ctr">
              <a:defRPr sz="10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6477000" y="2095500"/>
            <a:ext cx="5334000" cy="1270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6477000" y="350521"/>
            <a:ext cx="2577353" cy="359201"/>
          </a:xfrm>
          <a:prstGeom prst="rect">
            <a:avLst/>
          </a:prstGeom>
          <a:noFill/>
        </p:spPr>
        <p:txBody>
          <a:bodyPr wrap="square" lIns="0" tIns="0" rIns="0" bIns="0" rtlCol="0">
            <a:spAutoFit/>
          </a:bodyPr>
          <a:lstStyle/>
          <a:p>
            <a:pPr algn="l">
              <a:spcBef>
                <a:spcPts val="1500"/>
              </a:spcBef>
            </a:pPr>
            <a:r>
              <a:rPr lang="en-US" sz="1167" dirty="0">
                <a:solidFill>
                  <a:schemeClr val="tx1"/>
                </a:solidFill>
                <a:latin typeface="+mn-lt"/>
                <a:ea typeface="IBM Plex Sans" charset="0"/>
                <a:cs typeface="IBM Plex Sans" charset="0"/>
              </a:rPr>
              <a:t>IBM </a:t>
            </a:r>
            <a:r>
              <a:rPr lang="en-US" sz="1167" dirty="0">
                <a:solidFill>
                  <a:schemeClr val="tx1"/>
                </a:solidFill>
                <a:latin typeface="IBM Plex Sans Medm" panose="020B0503050203000203" pitchFamily="34" charset="0"/>
                <a:ea typeface="IBM Plex Sans" charset="0"/>
                <a:cs typeface="IBM Plex Sans" charset="0"/>
              </a:rPr>
              <a:t>Institute for </a:t>
            </a:r>
            <a:br>
              <a:rPr lang="en-US" sz="1167" dirty="0">
                <a:solidFill>
                  <a:schemeClr val="tx1"/>
                </a:solidFill>
                <a:latin typeface="IBM Plex Sans Medm" panose="020B0503050203000203" pitchFamily="34" charset="0"/>
                <a:ea typeface="IBM Plex Sans" charset="0"/>
                <a:cs typeface="IBM Plex Sans" charset="0"/>
              </a:rPr>
            </a:br>
            <a:r>
              <a:rPr lang="en-US" sz="1167"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77001" y="6248400"/>
            <a:ext cx="698209" cy="281940"/>
          </a:xfrm>
          <a:prstGeom prst="rect">
            <a:avLst/>
          </a:prstGeom>
        </p:spPr>
      </p:pic>
    </p:spTree>
    <p:extLst>
      <p:ext uri="{BB962C8B-B14F-4D97-AF65-F5344CB8AC3E}">
        <p14:creationId xmlns:p14="http://schemas.microsoft.com/office/powerpoint/2010/main" val="954107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381000" y="6355081"/>
            <a:ext cx="2958353" cy="359201"/>
          </a:xfrm>
          <a:prstGeom prst="rect">
            <a:avLst/>
          </a:prstGeom>
          <a:noFill/>
        </p:spPr>
        <p:txBody>
          <a:bodyPr wrap="square" lIns="0" tIns="0" rIns="0" bIns="0" rtlCol="0">
            <a:spAutoFit/>
          </a:bodyPr>
          <a:lstStyle/>
          <a:p>
            <a:pPr algn="l">
              <a:spcBef>
                <a:spcPts val="1500"/>
              </a:spcBef>
            </a:pPr>
            <a:r>
              <a:rPr lang="en-US" sz="1167" dirty="0">
                <a:solidFill>
                  <a:schemeClr val="tx1"/>
                </a:solidFill>
                <a:latin typeface="+mn-lt"/>
                <a:ea typeface="IBM Plex Sans" charset="0"/>
                <a:cs typeface="IBM Plex Sans" charset="0"/>
              </a:rPr>
              <a:t>IBM </a:t>
            </a:r>
            <a:r>
              <a:rPr lang="en-US" sz="1167" dirty="0">
                <a:solidFill>
                  <a:schemeClr val="tx1"/>
                </a:solidFill>
                <a:latin typeface="IBM Plex Sans Medm" panose="020B0503050203000203" pitchFamily="34" charset="0"/>
                <a:ea typeface="IBM Plex Sans" charset="0"/>
                <a:cs typeface="IBM Plex Sans" charset="0"/>
              </a:rPr>
              <a:t>Institute for </a:t>
            </a:r>
            <a:br>
              <a:rPr lang="en-US" sz="1167" dirty="0">
                <a:solidFill>
                  <a:schemeClr val="tx1"/>
                </a:solidFill>
                <a:latin typeface="IBM Plex Sans Medm" panose="020B0503050203000203" pitchFamily="34" charset="0"/>
                <a:ea typeface="IBM Plex Sans" charset="0"/>
                <a:cs typeface="IBM Plex Sans" charset="0"/>
              </a:rPr>
            </a:br>
            <a:r>
              <a:rPr lang="en-US" sz="1167"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12501" y="6357621"/>
            <a:ext cx="698209" cy="281940"/>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381000" y="381000"/>
            <a:ext cx="5524496" cy="22225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0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381000" y="1841500"/>
            <a:ext cx="5524496" cy="1270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8270115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238500"/>
            <a:ext cx="12192000" cy="1321003"/>
          </a:xfrm>
          <a:prstGeom prst="rect">
            <a:avLst/>
          </a:prstGeom>
          <a:noFill/>
        </p:spPr>
        <p:txBody>
          <a:bodyPr wrap="square" lIns="0" tIns="0" rIns="0" bIns="0" rtlCol="0">
            <a:spAutoFit/>
          </a:bodyPr>
          <a:lstStyle/>
          <a:p>
            <a:pPr algn="ctr">
              <a:spcBef>
                <a:spcPts val="1500"/>
              </a:spcBef>
            </a:pPr>
            <a:r>
              <a:rPr lang="en-US" sz="2000" dirty="0">
                <a:solidFill>
                  <a:schemeClr val="tx1"/>
                </a:solidFill>
                <a:latin typeface="+mn-lt"/>
                <a:ea typeface="IBM Plex Sans" charset="0"/>
                <a:cs typeface="IBM Plex Sans" charset="0"/>
              </a:rPr>
              <a:t>IBM </a:t>
            </a:r>
            <a:r>
              <a:rPr lang="en-US" sz="20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500"/>
              </a:spcBef>
            </a:pPr>
            <a:r>
              <a:rPr lang="en-US" sz="2667" dirty="0">
                <a:solidFill>
                  <a:srgbClr val="FA4D56"/>
                </a:solidFill>
                <a:latin typeface="IBM Plex Sans Medm" panose="020B0503050203000203" pitchFamily="34" charset="0"/>
                <a:ea typeface="IBM Plex Sans" charset="0"/>
                <a:cs typeface="IBM Plex Sans" charset="0"/>
              </a:rPr>
              <a:t>Placeholder for future IBV </a:t>
            </a:r>
            <a:r>
              <a:rPr lang="en-US" sz="2667" dirty="0" err="1">
                <a:solidFill>
                  <a:srgbClr val="FA4D56"/>
                </a:solidFill>
                <a:latin typeface="IBM Plex Sans Medm" panose="020B0503050203000203" pitchFamily="34" charset="0"/>
                <a:ea typeface="IBM Plex Sans" charset="0"/>
                <a:cs typeface="IBM Plex Sans" charset="0"/>
              </a:rPr>
              <a:t>endslide</a:t>
            </a:r>
            <a:br>
              <a:rPr lang="en-US" sz="2667" dirty="0">
                <a:solidFill>
                  <a:srgbClr val="FA4D56"/>
                </a:solidFill>
                <a:latin typeface="IBM Plex Sans Medm" panose="020B0503050203000203" pitchFamily="34" charset="0"/>
                <a:ea typeface="IBM Plex Sans" charset="0"/>
                <a:cs typeface="IBM Plex Sans" charset="0"/>
              </a:rPr>
            </a:br>
            <a:r>
              <a:rPr lang="en-US" sz="2667"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27756392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5230929" y="3083846"/>
            <a:ext cx="1730142" cy="690309"/>
          </a:xfrm>
          <a:prstGeom prst="rect">
            <a:avLst/>
          </a:prstGeom>
        </p:spPr>
      </p:pic>
    </p:spTree>
    <p:extLst>
      <p:ext uri="{BB962C8B-B14F-4D97-AF65-F5344CB8AC3E}">
        <p14:creationId xmlns:p14="http://schemas.microsoft.com/office/powerpoint/2010/main" val="31963175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7620000" y="3429000"/>
            <a:ext cx="4191000" cy="2535694"/>
          </a:xfrm>
          <a:prstGeom prst="rect">
            <a:avLst/>
          </a:prstGeom>
          <a:noFill/>
        </p:spPr>
        <p:txBody>
          <a:bodyPr wrap="square" lIns="0" tIns="0" rIns="0" bIns="0" rtlCol="0">
            <a:spAutoFit/>
          </a:bodyPr>
          <a:lstStyle/>
          <a:p>
            <a:pPr>
              <a:lnSpc>
                <a:spcPct val="110000"/>
              </a:lnSpc>
            </a:pPr>
            <a:r>
              <a:rPr lang="en-US" sz="750" dirty="0">
                <a:solidFill>
                  <a:srgbClr val="525252"/>
                </a:solidFill>
              </a:rPr>
              <a:t>© 2024 International Business Machines Corporation</a:t>
            </a:r>
          </a:p>
          <a:p>
            <a:pPr>
              <a:lnSpc>
                <a:spcPct val="110000"/>
              </a:lnSpc>
              <a:spcBef>
                <a:spcPts val="1000"/>
              </a:spcBef>
            </a:pPr>
            <a:r>
              <a:rPr lang="en-US" sz="750" dirty="0">
                <a:solidFill>
                  <a:srgbClr val="525252"/>
                </a:solidFill>
              </a:rPr>
              <a:t>IBM and the IBM logo are trademarks of IBM Corporation, registered in many jurisdictions worldwide. Other product and service names might be trademarks of IBM or other companies. </a:t>
            </a:r>
            <a:br>
              <a:rPr lang="en-US" sz="750" dirty="0">
                <a:solidFill>
                  <a:srgbClr val="525252"/>
                </a:solidFill>
              </a:rPr>
            </a:br>
            <a:r>
              <a:rPr lang="en-US" sz="750" dirty="0">
                <a:solidFill>
                  <a:srgbClr val="525252"/>
                </a:solidFill>
              </a:rPr>
              <a:t>A current list of IBM trademarks is available on  ibm.com/trademark.</a:t>
            </a:r>
          </a:p>
          <a:p>
            <a:pPr>
              <a:lnSpc>
                <a:spcPct val="110000"/>
              </a:lnSpc>
              <a:spcBef>
                <a:spcPts val="1000"/>
              </a:spcBef>
            </a:pPr>
            <a:r>
              <a:rPr lang="en-US" sz="75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000"/>
              </a:spcBef>
            </a:pPr>
            <a:r>
              <a:rPr lang="en-US" sz="750" dirty="0">
                <a:solidFill>
                  <a:srgbClr val="525252"/>
                </a:solidFill>
                <a:effectLst/>
              </a:rPr>
              <a:t>Client examples are presented as illustrations of how those clients have used IBM products and </a:t>
            </a:r>
            <a:br>
              <a:rPr lang="en-US" sz="750" dirty="0">
                <a:solidFill>
                  <a:srgbClr val="525252"/>
                </a:solidFill>
                <a:effectLst/>
              </a:rPr>
            </a:br>
            <a:r>
              <a:rPr lang="en-US" sz="75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750" dirty="0">
                <a:solidFill>
                  <a:srgbClr val="525252"/>
                </a:solidFill>
                <a:effectLst/>
              </a:rPr>
            </a:br>
            <a:r>
              <a:rPr lang="en-US" sz="750" dirty="0">
                <a:solidFill>
                  <a:srgbClr val="525252"/>
                </a:solidFill>
                <a:effectLst/>
              </a:rPr>
              <a:t>or programs with IBM products and programs.</a:t>
            </a:r>
            <a:r>
              <a:rPr lang="en-US" sz="750" dirty="0">
                <a:solidFill>
                  <a:srgbClr val="525252"/>
                </a:solidFill>
              </a:rPr>
              <a:t> </a:t>
            </a:r>
            <a:r>
              <a:rPr lang="en-US" sz="75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75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381000" y="380997"/>
            <a:ext cx="5448300" cy="6132125"/>
          </a:xfrm>
        </p:spPr>
        <p:txBody>
          <a:bodyPr lIns="91440" tIns="91440" rIns="91440" bIns="91440" anchor="ctr"/>
          <a:lstStyle>
            <a:lvl1pPr algn="ctr">
              <a:defRPr sz="10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232706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2689887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4"/>
            <a:ext cx="5522976" cy="1066800"/>
          </a:xfrm>
        </p:spPr>
        <p:txBody>
          <a:bodyPr/>
          <a:lstStyle>
            <a:lvl1pPr>
              <a:defRPr>
                <a:solidFill>
                  <a:schemeClr val="accent2"/>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92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09" indent="0">
              <a:buNone/>
              <a:defRPr/>
            </a:lvl3pPr>
            <a:lvl4pPr marL="579952" indent="0">
              <a:buNone/>
              <a:defRPr/>
            </a:lvl4pPr>
            <a:lvl5pPr marL="84241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6388608" y="1658112"/>
            <a:ext cx="5498592" cy="4336288"/>
          </a:xfrm>
        </p:spPr>
        <p:txBody>
          <a:bodyPr/>
          <a:lstStyle>
            <a:lvl1pPr>
              <a:spcBef>
                <a:spcPts val="0"/>
              </a:spcBef>
              <a:defRPr>
                <a:solidFill>
                  <a:schemeClr val="accent2"/>
                </a:solidFill>
              </a:defRPr>
            </a:lvl1pPr>
            <a:lvl2pPr marL="0" indent="0">
              <a:spcBef>
                <a:spcPts val="0"/>
              </a:spcBef>
              <a:buNone/>
              <a:defRPr>
                <a:solidFill>
                  <a:schemeClr val="accent2"/>
                </a:solidFill>
              </a:defRPr>
            </a:lvl2pPr>
            <a:lvl3pPr marL="268809" indent="0">
              <a:buNone/>
              <a:defRPr/>
            </a:lvl3pPr>
            <a:lvl4pPr marL="579952" indent="0">
              <a:buNone/>
              <a:defRPr/>
            </a:lvl4pPr>
            <a:lvl5pPr marL="84241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371943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92609" y="292609"/>
            <a:ext cx="5510784" cy="1072896"/>
          </a:xfrm>
        </p:spPr>
        <p:txBody>
          <a:bodyPr/>
          <a:lstStyle>
            <a:lvl1pPr>
              <a:defRPr sz="2133">
                <a:solidFill>
                  <a:schemeClr val="accent2"/>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7333" b="0" i="0">
                <a:solidFill>
                  <a:schemeClr val="accent2"/>
                </a:solidFill>
                <a:latin typeface="IBM Plex Sans Light" panose="020B0403050203000203" pitchFamily="34" charset="0"/>
              </a:defRPr>
            </a:lvl1pPr>
          </a:lstStyle>
          <a:p>
            <a:pPr lvl="0"/>
            <a:r>
              <a:rPr lang="en-US" dirty="0"/>
              <a:t>Click to edit Master text styles</a:t>
            </a:r>
          </a:p>
        </p:txBody>
      </p:sp>
    </p:spTree>
    <p:extLst>
      <p:ext uri="{BB962C8B-B14F-4D97-AF65-F5344CB8AC3E}">
        <p14:creationId xmlns:p14="http://schemas.microsoft.com/office/powerpoint/2010/main" val="127671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048000" y="0"/>
            <a:ext cx="3048000" cy="1714500"/>
          </a:xfrm>
        </p:spPr>
        <p:txBody>
          <a:bodyPr lIns="228600" tIns="640080" rIns="228600" bIns="0"/>
          <a:lstStyle>
            <a:lvl1pPr marL="0" indent="0">
              <a:buNone/>
              <a:defRPr sz="1667">
                <a:solidFill>
                  <a:schemeClr val="tx1"/>
                </a:solidFill>
              </a:defRPr>
            </a:lvl1pPr>
            <a:lvl2pPr marL="380970" indent="0">
              <a:buNone/>
              <a:defRPr sz="1167"/>
            </a:lvl2pPr>
            <a:lvl3pPr marL="761940" indent="0">
              <a:buNone/>
              <a:defRPr sz="1000"/>
            </a:lvl3pPr>
            <a:lvl4pPr marL="1142908" indent="0">
              <a:buNone/>
              <a:defRPr sz="833"/>
            </a:lvl4pPr>
            <a:lvl5pPr marL="1523878" indent="0">
              <a:buNone/>
              <a:defRPr sz="833"/>
            </a:lvl5pPr>
            <a:lvl6pPr marL="1904848" indent="0">
              <a:buNone/>
              <a:defRPr sz="833"/>
            </a:lvl6pPr>
            <a:lvl7pPr marL="2285818" indent="0">
              <a:buNone/>
              <a:defRPr sz="833"/>
            </a:lvl7pPr>
            <a:lvl8pPr marL="2666787" indent="0">
              <a:buNone/>
              <a:defRPr sz="833"/>
            </a:lvl8pPr>
            <a:lvl9pPr marL="3047756" indent="0">
              <a:buNone/>
              <a:defRPr sz="833"/>
            </a:lvl9pPr>
          </a:lstStyle>
          <a:p>
            <a:pPr lvl="0"/>
            <a:r>
              <a:rPr lang="en-US" dirty="0"/>
              <a:t>Click to edit Master text styles</a:t>
            </a:r>
          </a:p>
        </p:txBody>
      </p:sp>
      <p:sp>
        <p:nvSpPr>
          <p:cNvPr id="10" name="Content Placeholder 2"/>
          <p:cNvSpPr>
            <a:spLocks noGrp="1"/>
          </p:cNvSpPr>
          <p:nvPr>
            <p:ph idx="16"/>
          </p:nvPr>
        </p:nvSpPr>
        <p:spPr>
          <a:xfrm>
            <a:off x="3048000" y="1714501"/>
            <a:ext cx="3048000" cy="5143500"/>
          </a:xfrm>
        </p:spPr>
        <p:txBody>
          <a:bodyPr lIns="228600" tIns="0" rIns="228600">
            <a:noAutofit/>
          </a:bodyPr>
          <a:lstStyle>
            <a:lvl1pPr>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33" b="1">
                <a:solidFill>
                  <a:schemeClr val="bg2"/>
                </a:solidFill>
                <a:latin typeface="IBM Plex Sans" charset="0"/>
                <a:ea typeface="IBM Plex Sans" charset="0"/>
                <a:cs typeface="IBM Plex Sans" charset="0"/>
              </a:defRPr>
            </a:lvl2pPr>
            <a:lvl3pPr>
              <a:defRPr sz="1833" b="1">
                <a:solidFill>
                  <a:schemeClr val="bg2"/>
                </a:solidFill>
                <a:latin typeface="IBM Plex Sans" charset="0"/>
                <a:ea typeface="IBM Plex Sans" charset="0"/>
                <a:cs typeface="IBM Plex Sans" charset="0"/>
              </a:defRPr>
            </a:lvl3pPr>
            <a:lvl4pPr>
              <a:defRPr sz="1833" b="1">
                <a:solidFill>
                  <a:schemeClr val="bg2"/>
                </a:solidFill>
                <a:latin typeface="IBM Plex Sans" charset="0"/>
                <a:ea typeface="IBM Plex Sans" charset="0"/>
                <a:cs typeface="IBM Plex Sans" charset="0"/>
              </a:defRPr>
            </a:lvl4pPr>
            <a:lvl5pPr>
              <a:defRPr sz="1833"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6096000" y="1714501"/>
            <a:ext cx="3048000" cy="5143500"/>
          </a:xfrm>
        </p:spPr>
        <p:txBody>
          <a:bodyPr lIns="228600" tIns="0" rIns="228600">
            <a:noAutofit/>
          </a:bodyPr>
          <a:lstStyle>
            <a:lvl1pPr>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9144000" y="1714501"/>
            <a:ext cx="3048000" cy="5143500"/>
          </a:xfrm>
        </p:spPr>
        <p:txBody>
          <a:bodyPr lIns="228600" tIns="0" rIns="228600">
            <a:noAutofit/>
          </a:bodyPr>
          <a:lstStyle>
            <a:lvl1pPr>
              <a:defRPr sz="1333"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33" b="1">
                <a:solidFill>
                  <a:schemeClr val="bg2"/>
                </a:solidFill>
                <a:latin typeface="IBM Plex Sans" charset="0"/>
                <a:ea typeface="IBM Plex Sans" charset="0"/>
                <a:cs typeface="IBM Plex Sans" charset="0"/>
              </a:defRPr>
            </a:lvl2pPr>
            <a:lvl3pPr>
              <a:defRPr sz="1833" b="1">
                <a:solidFill>
                  <a:schemeClr val="bg2"/>
                </a:solidFill>
                <a:latin typeface="IBM Plex Sans" charset="0"/>
                <a:ea typeface="IBM Plex Sans" charset="0"/>
                <a:cs typeface="IBM Plex Sans" charset="0"/>
              </a:defRPr>
            </a:lvl3pPr>
            <a:lvl4pPr>
              <a:defRPr sz="1833" b="1">
                <a:solidFill>
                  <a:schemeClr val="bg2"/>
                </a:solidFill>
                <a:latin typeface="IBM Plex Sans" charset="0"/>
                <a:ea typeface="IBM Plex Sans" charset="0"/>
                <a:cs typeface="IBM Plex Sans" charset="0"/>
              </a:defRPr>
            </a:lvl4pPr>
            <a:lvl5pPr>
              <a:defRPr sz="1833"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381001" y="1714500"/>
            <a:ext cx="2476500" cy="3048000"/>
          </a:xfrm>
        </p:spPr>
        <p:txBody>
          <a:bodyPr>
            <a:noAutofit/>
          </a:bodyPr>
          <a:lstStyle>
            <a:lvl1pPr>
              <a:defRPr sz="2333"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381001" y="6096001"/>
            <a:ext cx="2476500"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381001" y="152402"/>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6100233" y="0"/>
            <a:ext cx="3048000" cy="1714500"/>
          </a:xfrm>
        </p:spPr>
        <p:txBody>
          <a:bodyPr lIns="228600" tIns="640080" rIns="228600" bIns="0"/>
          <a:lstStyle>
            <a:lvl1pPr marL="0" indent="0">
              <a:buNone/>
              <a:defRPr sz="1667">
                <a:solidFill>
                  <a:schemeClr val="tx1"/>
                </a:solidFill>
              </a:defRPr>
            </a:lvl1pPr>
            <a:lvl2pPr marL="380970" indent="0">
              <a:buNone/>
              <a:defRPr sz="1167"/>
            </a:lvl2pPr>
            <a:lvl3pPr marL="761940" indent="0">
              <a:buNone/>
              <a:defRPr sz="1000"/>
            </a:lvl3pPr>
            <a:lvl4pPr marL="1142908" indent="0">
              <a:buNone/>
              <a:defRPr sz="833"/>
            </a:lvl4pPr>
            <a:lvl5pPr marL="1523878" indent="0">
              <a:buNone/>
              <a:defRPr sz="833"/>
            </a:lvl5pPr>
            <a:lvl6pPr marL="1904848" indent="0">
              <a:buNone/>
              <a:defRPr sz="833"/>
            </a:lvl6pPr>
            <a:lvl7pPr marL="2285818" indent="0">
              <a:buNone/>
              <a:defRPr sz="833"/>
            </a:lvl7pPr>
            <a:lvl8pPr marL="2666787" indent="0">
              <a:buNone/>
              <a:defRPr sz="833"/>
            </a:lvl8pPr>
            <a:lvl9pPr marL="3047756" indent="0">
              <a:buNone/>
              <a:defRPr sz="833"/>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9139767" y="0"/>
            <a:ext cx="3048000" cy="1714500"/>
          </a:xfrm>
        </p:spPr>
        <p:txBody>
          <a:bodyPr lIns="228600" tIns="640080" rIns="228600" bIns="0"/>
          <a:lstStyle>
            <a:lvl1pPr marL="0" indent="0">
              <a:buNone/>
              <a:defRPr sz="1667">
                <a:solidFill>
                  <a:schemeClr val="tx1"/>
                </a:solidFill>
              </a:defRPr>
            </a:lvl1pPr>
            <a:lvl2pPr marL="380970" indent="0">
              <a:buNone/>
              <a:defRPr sz="1167"/>
            </a:lvl2pPr>
            <a:lvl3pPr marL="761940" indent="0">
              <a:buNone/>
              <a:defRPr sz="1000"/>
            </a:lvl3pPr>
            <a:lvl4pPr marL="1142908" indent="0">
              <a:buNone/>
              <a:defRPr sz="833"/>
            </a:lvl4pPr>
            <a:lvl5pPr marL="1523878" indent="0">
              <a:buNone/>
              <a:defRPr sz="833"/>
            </a:lvl5pPr>
            <a:lvl6pPr marL="1904848" indent="0">
              <a:buNone/>
              <a:defRPr sz="833"/>
            </a:lvl6pPr>
            <a:lvl7pPr marL="2285818" indent="0">
              <a:buNone/>
              <a:defRPr sz="833"/>
            </a:lvl7pPr>
            <a:lvl8pPr marL="2666787" indent="0">
              <a:buNone/>
              <a:defRPr sz="833"/>
            </a:lvl8pPr>
            <a:lvl9pPr marL="3047756" indent="0">
              <a:buNone/>
              <a:defRPr sz="833"/>
            </a:lvl9pPr>
          </a:lstStyle>
          <a:p>
            <a:pPr lvl="0"/>
            <a:r>
              <a:rPr lang="en-US" dirty="0"/>
              <a:t>Click to edit Master text styles</a:t>
            </a:r>
          </a:p>
        </p:txBody>
      </p:sp>
    </p:spTree>
    <p:extLst>
      <p:ext uri="{BB962C8B-B14F-4D97-AF65-F5344CB8AC3E}">
        <p14:creationId xmlns:p14="http://schemas.microsoft.com/office/powerpoint/2010/main" val="6713505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92609" y="292609"/>
            <a:ext cx="5510784" cy="1072896"/>
          </a:xfrm>
        </p:spPr>
        <p:txBody>
          <a:bodyPr/>
          <a:lstStyle>
            <a:lvl1pPr>
              <a:defRPr sz="2133" b="0" i="0">
                <a:solidFill>
                  <a:schemeClr val="accent2"/>
                </a:solidFill>
                <a:latin typeface="IBM Plex Sans Light" panose="020B0403050203000203" pitchFamily="34" charset="0"/>
              </a:defRPr>
            </a:lvl1pPr>
          </a:lstStyle>
          <a:p>
            <a:r>
              <a:rPr lang="en-US"/>
              <a:t>Click to edit Master title style</a:t>
            </a:r>
            <a:endParaRPr lang="en-US" dirty="0"/>
          </a:p>
        </p:txBody>
      </p:sp>
      <p:sp>
        <p:nvSpPr>
          <p:cNvPr id="6" name="Text Placeholder"/>
          <p:cNvSpPr>
            <a:spLocks noGrp="1"/>
          </p:cNvSpPr>
          <p:nvPr>
            <p:ph type="body" sz="quarter" idx="12"/>
          </p:nvPr>
        </p:nvSpPr>
        <p:spPr>
          <a:xfrm>
            <a:off x="182880" y="1511808"/>
            <a:ext cx="5608320" cy="4482592"/>
          </a:xfrm>
        </p:spPr>
        <p:txBody>
          <a:bodyPr/>
          <a:lstStyle>
            <a:lvl1pPr>
              <a:lnSpc>
                <a:spcPct val="90000"/>
              </a:lnSpc>
              <a:defRPr sz="7333" b="0" i="0">
                <a:solidFill>
                  <a:schemeClr val="accent2"/>
                </a:solidFill>
                <a:latin typeface="IBM Plex Sans Light" panose="020B0403050203000203" pitchFamily="34" charset="0"/>
              </a:defRPr>
            </a:lvl1pPr>
          </a:lstStyle>
          <a:p>
            <a:pPr lvl="0"/>
            <a:r>
              <a:rPr lang="en-US" dirty="0"/>
              <a:t>Click to edit Master text styles</a:t>
            </a:r>
          </a:p>
        </p:txBody>
      </p:sp>
      <p:sp>
        <p:nvSpPr>
          <p:cNvPr id="7" name="Picture Placeholder"/>
          <p:cNvSpPr>
            <a:spLocks noGrp="1"/>
          </p:cNvSpPr>
          <p:nvPr>
            <p:ph type="pic" sz="quarter" idx="13"/>
          </p:nvPr>
        </p:nvSpPr>
        <p:spPr>
          <a:xfrm>
            <a:off x="6096000" y="0"/>
            <a:ext cx="6096000" cy="6858000"/>
          </a:xfrm>
        </p:spPr>
        <p:txBody>
          <a:bodyPr lIns="91440" tIns="91440" rIns="91440" bIns="91440"/>
          <a:lstStyle>
            <a:lvl1pPr>
              <a:defRPr b="0" i="0" baseline="0">
                <a:solidFill>
                  <a:schemeClr val="tx1"/>
                </a:solidFill>
                <a:latin typeface="IBM Plex Sans Light" panose="020B0403050203000203" pitchFamily="34" charset="0"/>
              </a:defRPr>
            </a:lvl1pPr>
          </a:lstStyle>
          <a:p>
            <a:r>
              <a:rPr lang="en-US"/>
              <a:t>Click icon to add picture</a:t>
            </a:r>
            <a:endParaRPr lang="en-US" dirty="0"/>
          </a:p>
        </p:txBody>
      </p:sp>
    </p:spTree>
    <p:extLst>
      <p:ext uri="{BB962C8B-B14F-4D97-AF65-F5344CB8AC3E}">
        <p14:creationId xmlns:p14="http://schemas.microsoft.com/office/powerpoint/2010/main" val="4033781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381001" y="304800"/>
            <a:ext cx="7384677" cy="5872480"/>
          </a:xfrm>
        </p:spPr>
        <p:txBody>
          <a:bodyPr/>
          <a:lstStyle>
            <a:lvl1pPr>
              <a:defRPr sz="7333" b="0" i="0">
                <a:solidFill>
                  <a:schemeClr val="tx1"/>
                </a:solidFill>
                <a:latin typeface="IBM Plex Sans ExtLt" panose="020B0303050203000203" pitchFamily="34" charset="0"/>
              </a:defRPr>
            </a:lvl1pPr>
          </a:lstStyle>
          <a:p>
            <a:r>
              <a:rPr lang="en-US" dirty="0"/>
              <a:t>Click to edit Master title style</a:t>
            </a:r>
          </a:p>
        </p:txBody>
      </p:sp>
    </p:spTree>
    <p:extLst>
      <p:ext uri="{BB962C8B-B14F-4D97-AF65-F5344CB8AC3E}">
        <p14:creationId xmlns:p14="http://schemas.microsoft.com/office/powerpoint/2010/main" val="1812314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80419" y="268225"/>
            <a:ext cx="7416713" cy="5726176"/>
          </a:xfrm>
        </p:spPr>
        <p:txBody>
          <a:bodyPr/>
          <a:lstStyle>
            <a:lvl1pPr>
              <a:defRPr>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37225380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5726176"/>
          </a:xfrm>
        </p:spPr>
        <p:txBody>
          <a:bodyPr/>
          <a:lstStyle>
            <a:lvl1pPr>
              <a:defRPr>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6388608" y="268225"/>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91230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tex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B512AA-57C7-2D4E-8578-66A4DDA91049}"/>
              </a:ext>
            </a:extLst>
          </p:cNvPr>
          <p:cNvSpPr/>
          <p:nvPr userDrawn="1"/>
        </p:nvSpPr>
        <p:spPr bwMode="auto">
          <a:xfrm>
            <a:off x="0" y="0"/>
            <a:ext cx="6096000" cy="6858000"/>
          </a:xfrm>
          <a:prstGeom prst="rect">
            <a:avLst/>
          </a:prstGeom>
          <a:solidFill>
            <a:srgbClr val="FDDC69"/>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marL="0" marR="0" indent="0" algn="l" defTabSz="761970" rtl="0" eaLnBrk="1" fontAlgn="base" latinLnBrk="0" hangingPunct="1">
              <a:lnSpc>
                <a:spcPct val="100000"/>
              </a:lnSpc>
              <a:spcBef>
                <a:spcPct val="0"/>
              </a:spcBef>
              <a:spcAft>
                <a:spcPct val="0"/>
              </a:spcAft>
              <a:buClrTx/>
              <a:buSzTx/>
              <a:buFont typeface="System Font Regular"/>
              <a:buNone/>
              <a:tabLst/>
            </a:pPr>
            <a:endParaRPr kumimoji="0" lang="en-US" sz="1167" b="0" i="0" u="none" strike="noStrike" cap="none" normalizeH="0" baseline="0" dirty="0">
              <a:ln>
                <a:noFill/>
              </a:ln>
              <a:solidFill>
                <a:schemeClr val="bg1"/>
              </a:solidFill>
              <a:effectLst/>
              <a:latin typeface="+mn-lt"/>
            </a:endParaRPr>
          </a:p>
        </p:txBody>
      </p:sp>
      <p:sp>
        <p:nvSpPr>
          <p:cNvPr id="2" name="Title"/>
          <p:cNvSpPr>
            <a:spLocks noGrp="1"/>
          </p:cNvSpPr>
          <p:nvPr>
            <p:ph type="title"/>
          </p:nvPr>
        </p:nvSpPr>
        <p:spPr>
          <a:xfrm>
            <a:off x="381000" y="1714501"/>
            <a:ext cx="5522976" cy="4392675"/>
          </a:xfrm>
        </p:spPr>
        <p:txBody>
          <a:bodyPr/>
          <a:lstStyle>
            <a:lvl1pPr>
              <a:lnSpc>
                <a:spcPct val="110000"/>
              </a:lnSpc>
              <a:defRPr>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6477000" y="381000"/>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5FB64E8E-F05F-6A4C-8227-5A6446D93B08}"/>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7" name="Footer Placeholder 3">
            <a:extLst>
              <a:ext uri="{FF2B5EF4-FFF2-40B4-BE49-F238E27FC236}">
                <a16:creationId xmlns:a16="http://schemas.microsoft.com/office/drawing/2014/main" id="{029347DB-D200-1F4C-994C-5EAC4D04704A}"/>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
        <p:nvSpPr>
          <p:cNvPr id="8" name="Slide Number Placeholder 2">
            <a:extLst>
              <a:ext uri="{FF2B5EF4-FFF2-40B4-BE49-F238E27FC236}">
                <a16:creationId xmlns:a16="http://schemas.microsoft.com/office/drawing/2014/main" id="{C500EB34-C0FE-3A4A-9CAD-C7E7BAA1BC24}"/>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990281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title, tex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B512AA-57C7-2D4E-8578-66A4DDA91049}"/>
              </a:ext>
            </a:extLst>
          </p:cNvPr>
          <p:cNvSpPr/>
          <p:nvPr userDrawn="1"/>
        </p:nvSpPr>
        <p:spPr bwMode="auto">
          <a:xfrm>
            <a:off x="0" y="0"/>
            <a:ext cx="6096000" cy="6858000"/>
          </a:xfrm>
          <a:prstGeom prst="rect">
            <a:avLst/>
          </a:prstGeom>
          <a:solidFill>
            <a:srgbClr val="FF8389"/>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marL="0" marR="0" indent="0" algn="l" defTabSz="761970" rtl="0" eaLnBrk="1" fontAlgn="base" latinLnBrk="0" hangingPunct="1">
              <a:lnSpc>
                <a:spcPct val="100000"/>
              </a:lnSpc>
              <a:spcBef>
                <a:spcPct val="0"/>
              </a:spcBef>
              <a:spcAft>
                <a:spcPct val="0"/>
              </a:spcAft>
              <a:buClrTx/>
              <a:buSzTx/>
              <a:buFont typeface="System Font Regular"/>
              <a:buNone/>
              <a:tabLst/>
            </a:pPr>
            <a:endParaRPr kumimoji="0" lang="en-US" sz="1167" b="0" i="0" u="none" strike="noStrike" cap="none" normalizeH="0" baseline="0" dirty="0">
              <a:ln>
                <a:noFill/>
              </a:ln>
              <a:solidFill>
                <a:schemeClr val="bg1"/>
              </a:solidFill>
              <a:effectLst/>
              <a:latin typeface="+mn-lt"/>
            </a:endParaRPr>
          </a:p>
        </p:txBody>
      </p:sp>
      <p:sp>
        <p:nvSpPr>
          <p:cNvPr id="2" name="Title"/>
          <p:cNvSpPr>
            <a:spLocks noGrp="1"/>
          </p:cNvSpPr>
          <p:nvPr>
            <p:ph type="title"/>
          </p:nvPr>
        </p:nvSpPr>
        <p:spPr>
          <a:xfrm>
            <a:off x="381000" y="1714501"/>
            <a:ext cx="5522976" cy="4392675"/>
          </a:xfrm>
        </p:spPr>
        <p:txBody>
          <a:bodyPr/>
          <a:lstStyle>
            <a:lvl1pPr>
              <a:lnSpc>
                <a:spcPct val="110000"/>
              </a:lnSpc>
              <a:defRPr>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6477000" y="381000"/>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5FB64E8E-F05F-6A4C-8227-5A6446D93B08}"/>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7" name="Footer Placeholder 3">
            <a:extLst>
              <a:ext uri="{FF2B5EF4-FFF2-40B4-BE49-F238E27FC236}">
                <a16:creationId xmlns:a16="http://schemas.microsoft.com/office/drawing/2014/main" id="{029347DB-D200-1F4C-994C-5EAC4D04704A}"/>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
        <p:nvSpPr>
          <p:cNvPr id="8" name="Slide Number Placeholder 2">
            <a:extLst>
              <a:ext uri="{FF2B5EF4-FFF2-40B4-BE49-F238E27FC236}">
                <a16:creationId xmlns:a16="http://schemas.microsoft.com/office/drawing/2014/main" id="{C500EB34-C0FE-3A4A-9CAD-C7E7BAA1BC24}"/>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57192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tex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B512AA-57C7-2D4E-8578-66A4DDA91049}"/>
              </a:ext>
            </a:extLst>
          </p:cNvPr>
          <p:cNvSpPr/>
          <p:nvPr userDrawn="1"/>
        </p:nvSpPr>
        <p:spPr bwMode="auto">
          <a:xfrm>
            <a:off x="0" y="0"/>
            <a:ext cx="6096000" cy="6858000"/>
          </a:xfrm>
          <a:prstGeom prst="rect">
            <a:avLst/>
          </a:prstGeom>
          <a:solidFill>
            <a:srgbClr val="E0E0E0"/>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marL="0" marR="0" indent="0" algn="l" defTabSz="761970" rtl="0" eaLnBrk="1" fontAlgn="base" latinLnBrk="0" hangingPunct="1">
              <a:lnSpc>
                <a:spcPct val="100000"/>
              </a:lnSpc>
              <a:spcBef>
                <a:spcPct val="0"/>
              </a:spcBef>
              <a:spcAft>
                <a:spcPct val="0"/>
              </a:spcAft>
              <a:buClrTx/>
              <a:buSzTx/>
              <a:buFont typeface="System Font Regular"/>
              <a:buNone/>
              <a:tabLst/>
            </a:pPr>
            <a:endParaRPr kumimoji="0" lang="en-US" sz="1167" b="0" i="0" u="none" strike="noStrike" cap="none" normalizeH="0" baseline="0" dirty="0">
              <a:ln>
                <a:noFill/>
              </a:ln>
              <a:solidFill>
                <a:schemeClr val="bg1"/>
              </a:solidFill>
              <a:effectLst/>
              <a:latin typeface="+mn-lt"/>
            </a:endParaRPr>
          </a:p>
        </p:txBody>
      </p:sp>
      <p:sp>
        <p:nvSpPr>
          <p:cNvPr id="2" name="Title"/>
          <p:cNvSpPr>
            <a:spLocks noGrp="1"/>
          </p:cNvSpPr>
          <p:nvPr>
            <p:ph type="title"/>
          </p:nvPr>
        </p:nvSpPr>
        <p:spPr>
          <a:xfrm>
            <a:off x="381000" y="1714501"/>
            <a:ext cx="5522976" cy="4392675"/>
          </a:xfrm>
        </p:spPr>
        <p:txBody>
          <a:bodyPr/>
          <a:lstStyle>
            <a:lvl1pPr>
              <a:lnSpc>
                <a:spcPct val="110000"/>
              </a:lnSpc>
              <a:defRPr>
                <a:solidFill>
                  <a:schemeClr val="tx1"/>
                </a:solidFill>
              </a:defRPr>
            </a:lvl1pPr>
          </a:lstStyle>
          <a:p>
            <a:r>
              <a:rPr lang="en-US" dirty="0"/>
              <a:t>Click to edit Master title style</a:t>
            </a:r>
          </a:p>
        </p:txBody>
      </p:sp>
      <p:sp>
        <p:nvSpPr>
          <p:cNvPr id="6" name="Text Placeholder"/>
          <p:cNvSpPr>
            <a:spLocks noGrp="1"/>
          </p:cNvSpPr>
          <p:nvPr>
            <p:ph type="body" sz="quarter" idx="12"/>
          </p:nvPr>
        </p:nvSpPr>
        <p:spPr>
          <a:xfrm>
            <a:off x="6477000" y="381000"/>
            <a:ext cx="5498592" cy="572617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3">
            <a:extLst>
              <a:ext uri="{FF2B5EF4-FFF2-40B4-BE49-F238E27FC236}">
                <a16:creationId xmlns:a16="http://schemas.microsoft.com/office/drawing/2014/main" id="{5FB64E8E-F05F-6A4C-8227-5A6446D93B08}"/>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7" name="Footer Placeholder 3">
            <a:extLst>
              <a:ext uri="{FF2B5EF4-FFF2-40B4-BE49-F238E27FC236}">
                <a16:creationId xmlns:a16="http://schemas.microsoft.com/office/drawing/2014/main" id="{029347DB-D200-1F4C-994C-5EAC4D04704A}"/>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
        <p:nvSpPr>
          <p:cNvPr id="8" name="Slide Number Placeholder 2">
            <a:extLst>
              <a:ext uri="{FF2B5EF4-FFF2-40B4-BE49-F238E27FC236}">
                <a16:creationId xmlns:a16="http://schemas.microsoft.com/office/drawing/2014/main" id="{C500EB34-C0FE-3A4A-9CAD-C7E7BAA1BC24}"/>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064449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522976" cy="1072896"/>
          </a:xfrm>
        </p:spPr>
        <p:txBody>
          <a:bodyPr/>
          <a:lstStyle>
            <a:lvl1pPr>
              <a:defRPr>
                <a:solidFill>
                  <a:schemeClr val="tx1"/>
                </a:solidFill>
              </a:defRPr>
            </a:lvl1pPr>
          </a:lstStyle>
          <a:p>
            <a:r>
              <a:rPr lang="en-US" dirty="0"/>
              <a:t>Click to edit Master title style</a:t>
            </a:r>
          </a:p>
        </p:txBody>
      </p:sp>
      <p:sp>
        <p:nvSpPr>
          <p:cNvPr id="8" name="Text Placeholder 1"/>
          <p:cNvSpPr>
            <a:spLocks noGrp="1"/>
          </p:cNvSpPr>
          <p:nvPr>
            <p:ph type="body" sz="quarter" idx="13"/>
          </p:nvPr>
        </p:nvSpPr>
        <p:spPr>
          <a:xfrm>
            <a:off x="381000" y="1714500"/>
            <a:ext cx="5522976"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6477000" y="1714500"/>
            <a:ext cx="53340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461236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522976" cy="1072896"/>
          </a:xfrm>
        </p:spPr>
        <p:txBody>
          <a:bodyPr/>
          <a:lstStyle>
            <a:lvl1pPr>
              <a:defRPr>
                <a:solidFill>
                  <a:schemeClr val="tx1"/>
                </a:solidFill>
              </a:defRPr>
            </a:lvl1pPr>
          </a:lstStyle>
          <a:p>
            <a:r>
              <a:rPr lang="en-US" dirty="0"/>
              <a:t>Click to edit Master title style</a:t>
            </a:r>
          </a:p>
        </p:txBody>
      </p:sp>
      <p:sp>
        <p:nvSpPr>
          <p:cNvPr id="7" name="Content Placeholder"/>
          <p:cNvSpPr>
            <a:spLocks noGrp="1"/>
          </p:cNvSpPr>
          <p:nvPr>
            <p:ph sz="quarter" idx="13"/>
          </p:nvPr>
        </p:nvSpPr>
        <p:spPr>
          <a:xfrm>
            <a:off x="380999" y="1714499"/>
            <a:ext cx="5524500" cy="4572000"/>
          </a:xfrm>
        </p:spPr>
        <p:txBody>
          <a:bodyPr/>
          <a:lstStyle>
            <a:lvl1pPr>
              <a:defRPr sz="2333">
                <a:solidFill>
                  <a:schemeClr val="tx1"/>
                </a:solidFill>
              </a:defRPr>
            </a:lvl1pPr>
          </a:lstStyle>
          <a:p>
            <a:pPr lvl="0"/>
            <a:r>
              <a:rPr lang="en-US" dirty="0"/>
              <a:t>Click to edit Master text styles</a:t>
            </a:r>
          </a:p>
        </p:txBody>
      </p:sp>
      <p:sp>
        <p:nvSpPr>
          <p:cNvPr id="6" name="Text Placeholder"/>
          <p:cNvSpPr>
            <a:spLocks noGrp="1"/>
          </p:cNvSpPr>
          <p:nvPr>
            <p:ph type="body" sz="quarter" idx="12"/>
          </p:nvPr>
        </p:nvSpPr>
        <p:spPr>
          <a:xfrm>
            <a:off x="6477000" y="1714500"/>
            <a:ext cx="53340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55362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522976" cy="1072896"/>
          </a:xfrm>
        </p:spPr>
        <p:txBody>
          <a:bodyPr/>
          <a:lstStyle>
            <a:lvl1pPr>
              <a:defRPr>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381000" y="1714500"/>
            <a:ext cx="24765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238500" y="1714500"/>
            <a:ext cx="2665476"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6286499" y="1714500"/>
            <a:ext cx="2665476"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9334500" y="1714500"/>
            <a:ext cx="24765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6002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00000"/>
              </a:lnSpc>
              <a:spcBef>
                <a:spcPts val="1500"/>
              </a:spcBef>
              <a:defRPr sz="2000"/>
            </a:lvl1pPr>
          </a:lstStyle>
          <a:p>
            <a:r>
              <a:rPr lang="en-US"/>
              <a:t>Click to edit Master title style</a:t>
            </a:r>
            <a:endParaRPr lang="en-US" dirty="0"/>
          </a:p>
        </p:txBody>
      </p:sp>
      <p:sp>
        <p:nvSpPr>
          <p:cNvPr id="9" name="Content Placeholder 2"/>
          <p:cNvSpPr>
            <a:spLocks noGrp="1"/>
          </p:cNvSpPr>
          <p:nvPr>
            <p:ph idx="10"/>
          </p:nvPr>
        </p:nvSpPr>
        <p:spPr>
          <a:xfrm>
            <a:off x="6286500" y="1714501"/>
            <a:ext cx="2819400" cy="4381500"/>
          </a:xfrm>
        </p:spPr>
        <p:txBody>
          <a:bodyPr tIns="0">
            <a:noAutofit/>
          </a:bodyPr>
          <a:lstStyle>
            <a:lvl1pPr>
              <a:defRPr sz="1500">
                <a:solidFill>
                  <a:schemeClr val="tx1"/>
                </a:solidFill>
              </a:defRPr>
            </a:lvl1pPr>
            <a:lvl2pPr marL="152388" indent="-152388">
              <a:lnSpc>
                <a:spcPct val="110000"/>
              </a:lnSpc>
              <a:spcBef>
                <a:spcPts val="1500"/>
              </a:spcBef>
              <a:defRPr sz="1500">
                <a:solidFill>
                  <a:schemeClr val="tx1"/>
                </a:solidFill>
              </a:defRPr>
            </a:lvl2pPr>
            <a:lvl3pPr marL="304776" indent="-152388">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238500" y="1714501"/>
            <a:ext cx="2819400" cy="4381500"/>
          </a:xfrm>
        </p:spPr>
        <p:txBody>
          <a:bodyPr tIns="0">
            <a:noAutofit/>
          </a:bodyPr>
          <a:lstStyle>
            <a:lvl1pPr>
              <a:defRPr sz="1500">
                <a:solidFill>
                  <a:schemeClr val="tx1"/>
                </a:solidFill>
              </a:defRPr>
            </a:lvl1pPr>
            <a:lvl2pPr marL="152388" indent="-152388">
              <a:lnSpc>
                <a:spcPct val="110000"/>
              </a:lnSpc>
              <a:spcBef>
                <a:spcPts val="1000"/>
              </a:spcBef>
              <a:defRPr sz="1500">
                <a:solidFill>
                  <a:schemeClr val="tx1"/>
                </a:solidFill>
              </a:defRPr>
            </a:lvl2pPr>
            <a:lvl3pPr marL="304776" indent="-152388">
              <a:lnSpc>
                <a:spcPct val="110000"/>
              </a:lnSpc>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9334500" y="1714501"/>
            <a:ext cx="2667000" cy="4381500"/>
          </a:xfrm>
        </p:spPr>
        <p:txBody>
          <a:bodyPr tIns="0">
            <a:noAutofit/>
          </a:bodyPr>
          <a:lstStyle>
            <a:lvl1pPr>
              <a:defRPr sz="1500">
                <a:solidFill>
                  <a:schemeClr val="tx1"/>
                </a:solidFill>
              </a:defRPr>
            </a:lvl1pPr>
            <a:lvl2pPr marL="152388" indent="-152388">
              <a:lnSpc>
                <a:spcPct val="110000"/>
              </a:lnSpc>
              <a:spcBef>
                <a:spcPts val="1500"/>
              </a:spcBef>
              <a:defRPr sz="1500">
                <a:solidFill>
                  <a:schemeClr val="tx1"/>
                </a:solidFill>
              </a:defRPr>
            </a:lvl2pPr>
            <a:lvl3pPr marL="304776" indent="-152388">
              <a:lnSpc>
                <a:spcPct val="110000"/>
              </a:lnSpc>
              <a:spcBef>
                <a:spcPts val="0"/>
              </a:spcBef>
              <a:defRPr sz="1500">
                <a:solidFill>
                  <a:schemeClr val="tx1"/>
                </a:solidFill>
              </a:defRPr>
            </a:lvl3pPr>
            <a:lvl4pPr marL="457163" indent="-152388">
              <a:lnSpc>
                <a:spcPct val="110000"/>
              </a:lnSpc>
              <a:spcBef>
                <a:spcPts val="0"/>
              </a:spcBef>
              <a:defRPr sz="1500">
                <a:solidFill>
                  <a:schemeClr val="tx1"/>
                </a:solidFill>
              </a:defRPr>
            </a:lvl4pPr>
            <a:lvl5pPr marL="609551" indent="-152388">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tx1">
                    <a:alpha val="60000"/>
                  </a:schemeClr>
                </a:solidFill>
              </a:defRPr>
            </a:lvl1pPr>
            <a:lvl2pPr>
              <a:defRPr sz="751"/>
            </a:lvl2pPr>
            <a:lvl3pPr>
              <a:defRPr sz="751"/>
            </a:lvl3pPr>
            <a:lvl4pPr>
              <a:defRPr sz="751"/>
            </a:lvl4pPr>
            <a:lvl5pPr>
              <a:defRPr sz="75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238500" y="6622962"/>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2025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381001" y="152402"/>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3404633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381000" y="380999"/>
            <a:ext cx="5334000" cy="1143000"/>
          </a:xfrm>
        </p:spPr>
        <p:txBody>
          <a:bodyPr/>
          <a:lstStyle>
            <a:lvl1pPr>
              <a:defRPr>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381000" y="1714500"/>
            <a:ext cx="53340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5326464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522976" cy="5715000"/>
          </a:xfrm>
        </p:spPr>
        <p:txBody>
          <a:bodyPr/>
          <a:lstStyle>
            <a:lvl1pPr>
              <a:defRPr>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6286500" y="381000"/>
            <a:ext cx="2667000" cy="5715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9334500" y="381000"/>
            <a:ext cx="2476500" cy="5715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831739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334000" cy="5715000"/>
          </a:xfrm>
        </p:spPr>
        <p:txBody>
          <a:bodyPr/>
          <a:lstStyle>
            <a:lvl1pPr>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rgbClr val="F4F4F4"/>
          </a:solidFill>
        </p:spPr>
        <p:txBody>
          <a:bodyPr wrap="square" lIns="0" tIns="0" rIns="0" bIns="0" rtlCol="0" anchor="ctr">
            <a:noAutofit/>
          </a:bodyPr>
          <a:lstStyle/>
          <a:p>
            <a:pPr algn="ctr"/>
            <a:endParaRPr lang="en-US" sz="16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477000" y="381000"/>
            <a:ext cx="5334000"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Tree>
    <p:extLst>
      <p:ext uri="{BB962C8B-B14F-4D97-AF65-F5344CB8AC3E}">
        <p14:creationId xmlns:p14="http://schemas.microsoft.com/office/powerpoint/2010/main" val="1103351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334000" cy="5715000"/>
          </a:xfrm>
        </p:spPr>
        <p:txBody>
          <a:bodyPr/>
          <a:lstStyle>
            <a:lvl1pPr>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bg2"/>
          </a:solidFill>
        </p:spPr>
        <p:txBody>
          <a:bodyPr wrap="square" lIns="0" tIns="0" rIns="0" bIns="0" rtlCol="0" anchor="ctr">
            <a:noAutofit/>
          </a:bodyPr>
          <a:lstStyle/>
          <a:p>
            <a:pPr algn="ctr"/>
            <a:endParaRPr lang="en-US" sz="16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477000" y="381000"/>
            <a:ext cx="5334000"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Tree>
    <p:extLst>
      <p:ext uri="{BB962C8B-B14F-4D97-AF65-F5344CB8AC3E}">
        <p14:creationId xmlns:p14="http://schemas.microsoft.com/office/powerpoint/2010/main" val="4430285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334000" cy="5715000"/>
          </a:xfrm>
        </p:spPr>
        <p:txBody>
          <a:bodyPr/>
          <a:lstStyle>
            <a:lvl1pPr>
              <a:defRPr>
                <a:solidFill>
                  <a:schemeClr val="tx1"/>
                </a:solidFill>
              </a:defRPr>
            </a:lvl1p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6"/>
          </a:solidFill>
        </p:spPr>
        <p:txBody>
          <a:bodyPr wrap="square" lIns="0" tIns="0" rIns="0" bIns="0" rtlCol="0" anchor="ctr">
            <a:noAutofit/>
          </a:bodyPr>
          <a:lstStyle/>
          <a:p>
            <a:pPr algn="ctr"/>
            <a:endParaRPr lang="en-US" sz="160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6477000" y="381000"/>
            <a:ext cx="5334000" cy="5726176"/>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Tree>
    <p:extLst>
      <p:ext uri="{BB962C8B-B14F-4D97-AF65-F5344CB8AC3E}">
        <p14:creationId xmlns:p14="http://schemas.microsoft.com/office/powerpoint/2010/main" val="31447342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334000" cy="5715000"/>
          </a:xfrm>
        </p:spPr>
        <p:txBody>
          <a:bodyPr/>
          <a:lstStyle>
            <a:lvl1pPr>
              <a:defRPr>
                <a:solidFill>
                  <a:schemeClr val="tx1"/>
                </a:solidFill>
              </a:defRPr>
            </a:lvl1pPr>
          </a:lstStyle>
          <a:p>
            <a:r>
              <a:rPr lang="en-US" dirty="0"/>
              <a:t>Click to edit Master title style</a:t>
            </a:r>
          </a:p>
        </p:txBody>
      </p:sp>
      <p:sp>
        <p:nvSpPr>
          <p:cNvPr id="7" name="Picture Placeholder"/>
          <p:cNvSpPr>
            <a:spLocks noGrp="1"/>
          </p:cNvSpPr>
          <p:nvPr>
            <p:ph type="pic" sz="quarter" idx="14"/>
          </p:nvPr>
        </p:nvSpPr>
        <p:spPr>
          <a:xfrm>
            <a:off x="6096000" y="0"/>
            <a:ext cx="6096000" cy="6858000"/>
          </a:xfrm>
        </p:spPr>
        <p:txBody>
          <a:bodyPr lIns="91440" tIns="91440" rIns="91440" bIns="91440"/>
          <a:lstStyle>
            <a:lvl1pPr>
              <a:defRPr>
                <a:solidFill>
                  <a:schemeClr val="tx1"/>
                </a:solidFill>
              </a:defRPr>
            </a:lvl1pPr>
          </a:lstStyle>
          <a:p>
            <a:r>
              <a:rPr lang="en-US" dirty="0"/>
              <a:t>Click icon to add picture</a:t>
            </a:r>
          </a:p>
        </p:txBody>
      </p:sp>
      <p:pic>
        <p:nvPicPr>
          <p:cNvPr id="6" name="Picture 5">
            <a:extLst>
              <a:ext uri="{FF2B5EF4-FFF2-40B4-BE49-F238E27FC236}">
                <a16:creationId xmlns:a16="http://schemas.microsoft.com/office/drawing/2014/main" id="{FB6D7572-5C32-0045-8C6C-50DA3751B5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Tree>
    <p:extLst>
      <p:ext uri="{BB962C8B-B14F-4D97-AF65-F5344CB8AC3E}">
        <p14:creationId xmlns:p14="http://schemas.microsoft.com/office/powerpoint/2010/main" val="1494932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381000" y="381000"/>
            <a:ext cx="5334000" cy="5715000"/>
          </a:xfrm>
        </p:spPr>
        <p:txBody>
          <a:bodyPr/>
          <a:lstStyle>
            <a:lvl1pPr>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8108275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381000" y="380999"/>
            <a:ext cx="5522976" cy="1219200"/>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8912462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1072896"/>
          </a:xfrm>
        </p:spPr>
        <p:txBody>
          <a:bodyPr/>
          <a:lstStyle>
            <a:lvl1pPr>
              <a:defRPr>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292608" y="1658112"/>
            <a:ext cx="5498592" cy="43362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6096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9144000" y="0"/>
            <a:ext cx="3048000" cy="3429000"/>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6096000" y="3426885"/>
            <a:ext cx="6096000" cy="3431116"/>
          </a:xfrm>
          <a:noFill/>
          <a:ln>
            <a:noFill/>
          </a:ln>
        </p:spPr>
        <p:txBody>
          <a:bodyPr lIns="219456" tIns="201168"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a:xfrm>
            <a:off x="-304801" y="5231344"/>
            <a:ext cx="5486313" cy="222249"/>
          </a:xfrm>
          <a:prstGeom prst="rect">
            <a:avLst/>
          </a:prstGeom>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a:xfrm>
            <a:off x="4889040" y="5510743"/>
            <a:ext cx="2438309" cy="222249"/>
          </a:xfrm>
          <a:prstGeom prst="rect">
            <a:avLst/>
          </a:prstGeom>
        </p:spPr>
        <p:txBody>
          <a:bodyPr/>
          <a:lstStyle>
            <a:lvl1pPr>
              <a:defRPr>
                <a:solidFill>
                  <a:schemeClr val="tx1"/>
                </a:solidFill>
              </a:defRPr>
            </a:lvl1pPr>
          </a:lstStyle>
          <a:p>
            <a:fld id="{59395FB3-9C97-154F-86B2-7E381B951268}" type="slidenum">
              <a:rPr lang="en-US" smtClean="0"/>
              <a:pPr/>
              <a:t>‹#›</a:t>
            </a:fld>
            <a:endParaRPr lang="en-US" dirty="0"/>
          </a:p>
        </p:txBody>
      </p:sp>
      <p:cxnSp>
        <p:nvCxnSpPr>
          <p:cNvPr id="11" name="Straight Connector 10">
            <a:extLst>
              <a:ext uri="{FF2B5EF4-FFF2-40B4-BE49-F238E27FC236}">
                <a16:creationId xmlns:a16="http://schemas.microsoft.com/office/drawing/2014/main" id="{C9AF558B-7F9E-D94C-91DC-907B299967CF}"/>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13EAF49-221E-8B43-8D20-D58F4F885163}"/>
              </a:ext>
            </a:extLst>
          </p:cNvPr>
          <p:cNvCxnSpPr>
            <a:cxnSpLocks/>
          </p:cNvCxnSpPr>
          <p:nvPr userDrawn="1"/>
        </p:nvCxnSpPr>
        <p:spPr bwMode="auto">
          <a:xfrm flipV="1">
            <a:off x="9139245"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F54D63C-09D4-6A49-B605-D1076B01100F}"/>
              </a:ext>
            </a:extLst>
          </p:cNvPr>
          <p:cNvCxnSpPr>
            <a:cxnSpLocks/>
          </p:cNvCxnSpPr>
          <p:nvPr userDrawn="1"/>
        </p:nvCxnSpPr>
        <p:spPr bwMode="auto">
          <a:xfrm>
            <a:off x="6389817" y="3426884"/>
            <a:ext cx="5486402"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57460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6096000" cy="3429002"/>
          </a:xfrm>
          <a:no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6096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1" name="Content Placeholder 2"/>
          <p:cNvSpPr>
            <a:spLocks noGrp="1"/>
          </p:cNvSpPr>
          <p:nvPr>
            <p:ph sz="quarter" idx="18"/>
          </p:nvPr>
        </p:nvSpPr>
        <p:spPr>
          <a:xfrm>
            <a:off x="9144000" y="0"/>
            <a:ext cx="3048000" cy="3429000"/>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7" name="Content Placeholder 3"/>
          <p:cNvSpPr>
            <a:spLocks noGrp="1"/>
          </p:cNvSpPr>
          <p:nvPr>
            <p:ph sz="quarter" idx="20"/>
          </p:nvPr>
        </p:nvSpPr>
        <p:spPr>
          <a:xfrm>
            <a:off x="0" y="3426885"/>
            <a:ext cx="6096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4" name="Content Placeholder 4"/>
          <p:cNvSpPr>
            <a:spLocks noGrp="1"/>
          </p:cNvSpPr>
          <p:nvPr>
            <p:ph sz="quarter" idx="19"/>
          </p:nvPr>
        </p:nvSpPr>
        <p:spPr>
          <a:xfrm>
            <a:off x="6096000" y="3426885"/>
            <a:ext cx="6096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cxnSp>
        <p:nvCxnSpPr>
          <p:cNvPr id="9" name="Straight Connector 8">
            <a:extLst>
              <a:ext uri="{FF2B5EF4-FFF2-40B4-BE49-F238E27FC236}">
                <a16:creationId xmlns:a16="http://schemas.microsoft.com/office/drawing/2014/main" id="{97703589-7433-EC4D-BE5D-6575D7E7166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318C1B72-1958-D34C-A6E7-456FA9B0FC99}"/>
              </a:ext>
            </a:extLst>
          </p:cNvPr>
          <p:cNvCxnSpPr>
            <a:cxnSpLocks/>
          </p:cNvCxnSpPr>
          <p:nvPr userDrawn="1"/>
        </p:nvCxnSpPr>
        <p:spPr bwMode="auto">
          <a:xfrm>
            <a:off x="304801" y="3422651"/>
            <a:ext cx="5486402"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806980A7-369F-8B4C-8947-FB084B5C4D98}"/>
              </a:ext>
            </a:extLst>
          </p:cNvPr>
          <p:cNvCxnSpPr>
            <a:cxnSpLocks/>
          </p:cNvCxnSpPr>
          <p:nvPr userDrawn="1"/>
        </p:nvCxnSpPr>
        <p:spPr bwMode="auto">
          <a:xfrm>
            <a:off x="6389817" y="3422651"/>
            <a:ext cx="5486402"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8255AABD-2874-C04C-A3C5-21D11C371163}"/>
              </a:ext>
            </a:extLst>
          </p:cNvPr>
          <p:cNvCxnSpPr>
            <a:cxnSpLocks/>
          </p:cNvCxnSpPr>
          <p:nvPr userDrawn="1"/>
        </p:nvCxnSpPr>
        <p:spPr bwMode="auto">
          <a:xfrm flipV="1">
            <a:off x="9141024" y="313269"/>
            <a:ext cx="0" cy="2822545"/>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40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9144811" y="3428998"/>
            <a:ext cx="3048000" cy="3429000"/>
          </a:xfrm>
          <a:prstGeom prst="rect">
            <a:avLst/>
          </a:prstGeom>
          <a:noFill/>
        </p:spPr>
        <p:txBody>
          <a:bodyPr lIns="228600" tIns="640080" rIns="228600">
            <a:noAutofit/>
          </a:bodyPr>
          <a:lstStyle>
            <a:lvl1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6096000" y="3429000"/>
            <a:ext cx="3048000" cy="3429000"/>
          </a:xfrm>
          <a:prstGeom prst="rect">
            <a:avLst/>
          </a:prstGeom>
          <a:noFill/>
        </p:spPr>
        <p:txBody>
          <a:bodyPr lIns="228600" tIns="640080" rIns="228600">
            <a:noAutofit/>
          </a:bodyPr>
          <a:lstStyle>
            <a:lvl1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048000" y="3429000"/>
            <a:ext cx="3048000" cy="3428998"/>
          </a:xfrm>
          <a:prstGeom prst="rect">
            <a:avLst/>
          </a:prstGeom>
          <a:noFill/>
        </p:spPr>
        <p:txBody>
          <a:bodyPr lIns="228600" tIns="640080" rIns="228600">
            <a:noAutofit/>
          </a:bodyPr>
          <a:lstStyle>
            <a:lvl1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811" y="0"/>
            <a:ext cx="3048000" cy="68580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a:p>
        </p:txBody>
      </p:sp>
      <p:sp>
        <p:nvSpPr>
          <p:cNvPr id="2" name="Title 1"/>
          <p:cNvSpPr>
            <a:spLocks noGrp="1"/>
          </p:cNvSpPr>
          <p:nvPr>
            <p:ph type="title"/>
          </p:nvPr>
        </p:nvSpPr>
        <p:spPr>
          <a:xfrm>
            <a:off x="381001" y="1714500"/>
            <a:ext cx="2476500" cy="1662003"/>
          </a:xfrm>
        </p:spPr>
        <p:txBody>
          <a:bodyPr>
            <a:noAutofit/>
          </a:bodyPr>
          <a:lstStyle>
            <a:lvl1pPr>
              <a:defRPr sz="40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6096000" y="3619501"/>
            <a:ext cx="0" cy="28575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9144000" y="3619501"/>
            <a:ext cx="0" cy="28575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379049" y="6578160"/>
            <a:ext cx="273232" cy="182542"/>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smtClean="0">
                <a:solidFill>
                  <a:schemeClr val="bg2"/>
                </a:solidFill>
                <a:latin typeface="IBM Plex Sans" charset="0"/>
                <a:ea typeface="IBM Plex Sans" charset="0"/>
                <a:cs typeface="IBM Plex Sans" charset="0"/>
              </a:rPr>
              <a:pPr algn="l"/>
              <a:t>‹#›</a:t>
            </a:fld>
            <a:endParaRPr lang="en-US" sz="667"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381001" y="6096001"/>
            <a:ext cx="2476501"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382982" y="6652260"/>
            <a:ext cx="379018" cy="213360"/>
          </a:xfrm>
          <a:prstGeom prst="rect">
            <a:avLst/>
          </a:prstGeom>
          <a:noFill/>
        </p:spPr>
        <p:txBody>
          <a:bodyPr wrap="square" lIns="0" tIns="0" rIns="0" bIns="0" rtlCol="0">
            <a:noAutofit/>
          </a:bodyPr>
          <a:lstStyle/>
          <a:p>
            <a:pPr algn="l">
              <a:lnSpc>
                <a:spcPct val="110000"/>
              </a:lnSpc>
              <a:spcBef>
                <a:spcPts val="1500"/>
              </a:spcBef>
            </a:pPr>
            <a:fld id="{5703191B-A4A8-4141-A229-4AAA1EA5695E}" type="slidenum">
              <a:rPr lang="en-US" sz="667" b="0" i="0" smtClean="0">
                <a:solidFill>
                  <a:schemeClr val="tx1"/>
                </a:solidFill>
                <a:latin typeface="IBM Plex Sans Medm" panose="020B0503050203000203" pitchFamily="34" charset="0"/>
                <a:ea typeface="IBM Plex Sans" charset="0"/>
                <a:cs typeface="IBM Plex Sans" charset="0"/>
              </a:rPr>
              <a:pPr algn="l">
                <a:lnSpc>
                  <a:spcPct val="110000"/>
                </a:lnSpc>
                <a:spcBef>
                  <a:spcPts val="1500"/>
                </a:spcBef>
              </a:pPr>
              <a:t>‹#›</a:t>
            </a:fld>
            <a:endParaRPr lang="en-US" sz="667"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a:t>
            </a:r>
            <a:r>
              <a:rPr lang="en-US" sz="667"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379049" y="3429000"/>
            <a:ext cx="2668140" cy="2667000"/>
          </a:xfrm>
        </p:spPr>
        <p:txBody>
          <a:bodyPr lIns="0" tIns="640080" rIns="228600"/>
          <a:lstStyle>
            <a:lvl1pPr>
              <a:defRPr sz="1667"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381001" y="152402"/>
            <a:ext cx="2476497" cy="228599"/>
          </a:xfrm>
        </p:spPr>
        <p:txBody>
          <a:bodyPr lIns="0" tIns="0" rIns="0" bIns="0">
            <a:noAutofit/>
          </a:bodyPr>
          <a:lstStyle>
            <a:lvl1pPr marL="0" indent="0">
              <a:lnSpc>
                <a:spcPct val="100000"/>
              </a:lnSpc>
              <a:spcBef>
                <a:spcPts val="0"/>
              </a:spcBef>
              <a:spcAft>
                <a:spcPts val="1167"/>
              </a:spcAft>
              <a:buNone/>
              <a:defRPr sz="833" b="0" i="0">
                <a:solidFill>
                  <a:srgbClr val="8D8D8D"/>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047191" y="0"/>
            <a:ext cx="9144811" cy="3429000"/>
          </a:xfrm>
        </p:spPr>
        <p:txBody>
          <a:bodyPr anchor="ctr"/>
          <a:lstStyle>
            <a:lvl1pPr marL="0" indent="0" algn="ctr">
              <a:buNone/>
              <a:defRPr sz="1000">
                <a:solidFill>
                  <a:schemeClr val="accent6"/>
                </a:solidFill>
              </a:defRPr>
            </a:lvl1pPr>
            <a:lvl2pPr marL="380970" indent="0">
              <a:buNone/>
              <a:defRPr sz="2333"/>
            </a:lvl2pPr>
            <a:lvl3pPr marL="761940" indent="0">
              <a:buNone/>
              <a:defRPr sz="2000"/>
            </a:lvl3pPr>
            <a:lvl4pPr marL="1142908" indent="0">
              <a:buNone/>
              <a:defRPr sz="1667"/>
            </a:lvl4pPr>
            <a:lvl5pPr marL="1523878" indent="0">
              <a:buNone/>
              <a:defRPr sz="1667"/>
            </a:lvl5pPr>
            <a:lvl6pPr marL="1904848" indent="0">
              <a:buNone/>
              <a:defRPr sz="1667"/>
            </a:lvl6pPr>
            <a:lvl7pPr marL="2285818" indent="0">
              <a:buNone/>
              <a:defRPr sz="1667"/>
            </a:lvl7pPr>
            <a:lvl8pPr marL="2666787" indent="0">
              <a:buNone/>
              <a:defRPr sz="1667"/>
            </a:lvl8pPr>
            <a:lvl9pPr marL="3047756" indent="0">
              <a:buNone/>
              <a:defRPr sz="1667"/>
            </a:lvl9pPr>
          </a:lstStyle>
          <a:p>
            <a:r>
              <a:rPr lang="en-US" dirty="0"/>
              <a:t>Click icon to add picture</a:t>
            </a:r>
          </a:p>
        </p:txBody>
      </p:sp>
    </p:spTree>
    <p:extLst>
      <p:ext uri="{BB962C8B-B14F-4D97-AF65-F5344CB8AC3E}">
        <p14:creationId xmlns:p14="http://schemas.microsoft.com/office/powerpoint/2010/main" val="34542421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12192000" cy="3425951"/>
          </a:xfrm>
          <a:noFill/>
        </p:spPr>
        <p:txBody>
          <a:bodyPr lIns="182880" tIns="164592" rIns="228600" bIns="228600"/>
          <a:lstStyle>
            <a:lvl1pPr>
              <a:defRPr sz="6400">
                <a:solidFill>
                  <a:schemeClr val="tx1"/>
                </a:solidFill>
              </a:defRPr>
            </a:lvl1pPr>
          </a:lstStyle>
          <a:p>
            <a:r>
              <a:rPr lang="en-US"/>
              <a:t>Click to edit Master title style</a:t>
            </a:r>
            <a:endParaRPr lang="en-US" dirty="0"/>
          </a:p>
        </p:txBody>
      </p:sp>
      <p:sp>
        <p:nvSpPr>
          <p:cNvPr id="13" name="Content Placeholder 1"/>
          <p:cNvSpPr>
            <a:spLocks noGrp="1"/>
          </p:cNvSpPr>
          <p:nvPr>
            <p:ph sz="quarter" idx="20"/>
          </p:nvPr>
        </p:nvSpPr>
        <p:spPr>
          <a:xfrm>
            <a:off x="0" y="3426885"/>
            <a:ext cx="3048000" cy="3431116"/>
          </a:xfrm>
          <a:noFill/>
        </p:spPr>
        <p:txBody>
          <a:bodyPr lIns="219456" tIns="201168" rIns="228600" bIns="228600"/>
          <a:lstStyle>
            <a:lvl1pPr>
              <a:defRPr>
                <a:solidFill>
                  <a:schemeClr val="tx1"/>
                </a:solidFill>
              </a:defRPr>
            </a:lvl1pPr>
          </a:lstStyle>
          <a:p>
            <a:pPr lvl="0"/>
            <a:r>
              <a:rPr lang="en-US"/>
              <a:t>Click to edit Master text styles</a:t>
            </a:r>
          </a:p>
        </p:txBody>
      </p:sp>
      <p:sp>
        <p:nvSpPr>
          <p:cNvPr id="12" name="Content Placeholder 2"/>
          <p:cNvSpPr>
            <a:spLocks noGrp="1"/>
          </p:cNvSpPr>
          <p:nvPr>
            <p:ph sz="quarter" idx="19"/>
          </p:nvPr>
        </p:nvSpPr>
        <p:spPr>
          <a:xfrm>
            <a:off x="3048002" y="3426885"/>
            <a:ext cx="3048000" cy="3431116"/>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6096000" y="3426883"/>
            <a:ext cx="3048000" cy="3431118"/>
          </a:xfrm>
          <a:no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9144000" y="3426883"/>
            <a:ext cx="3048000" cy="3431118"/>
          </a:xfrm>
          <a:noFill/>
          <a:ln>
            <a:noFill/>
          </a:ln>
        </p:spPr>
        <p:txBody>
          <a:bodyPr lIns="219456" tIns="201168" rIns="2286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048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6096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9144000" y="3722189"/>
            <a:ext cx="0" cy="2272212"/>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7EB495F-72F9-774E-A3C3-3B24D9E37D7D}"/>
              </a:ext>
            </a:extLst>
          </p:cNvPr>
          <p:cNvCxnSpPr/>
          <p:nvPr userDrawn="1"/>
        </p:nvCxnSpPr>
        <p:spPr bwMode="auto">
          <a:xfrm>
            <a:off x="304800" y="3429000"/>
            <a:ext cx="11582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48848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gray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12192000" cy="1701800"/>
          </a:xfrm>
          <a:solidFill>
            <a:schemeClr val="tx2"/>
          </a:solidFill>
        </p:spPr>
        <p:txBody>
          <a:bodyPr lIns="210312" tIns="201168" rIns="228600" bIns="228600"/>
          <a:lstStyle>
            <a:lvl1pPr>
              <a:defRPr>
                <a:solidFill>
                  <a:schemeClr val="tx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701800"/>
            <a:ext cx="12192000" cy="5156200"/>
          </a:xfrm>
        </p:spPr>
        <p:txBody>
          <a:bodyPr lIns="91440" tIns="91440" rIns="91440" bIns="91440"/>
          <a:lstStyle>
            <a:lvl1pPr>
              <a:defRPr>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32159212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gray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12192000" cy="6864096"/>
          </a:xfrm>
        </p:spPr>
        <p:txBody>
          <a:bodyPr lIns="91440" tIns="91440" rIns="91440" bIns="91440"/>
          <a:lstStyle>
            <a:lvl1pPr>
              <a:defRPr>
                <a:solidFill>
                  <a:schemeClr val="tx1"/>
                </a:solidFill>
              </a:defRPr>
            </a:lvl1pPr>
          </a:lstStyle>
          <a:p>
            <a:r>
              <a:rPr lang="en-US"/>
              <a:t>Click icon to add picture</a:t>
            </a:r>
            <a:endParaRPr lang="en-US" dirty="0"/>
          </a:p>
        </p:txBody>
      </p:sp>
      <p:sp>
        <p:nvSpPr>
          <p:cNvPr id="6" name="Text Placeholder"/>
          <p:cNvSpPr>
            <a:spLocks noGrp="1"/>
          </p:cNvSpPr>
          <p:nvPr>
            <p:ph type="body" sz="quarter" idx="12"/>
          </p:nvPr>
        </p:nvSpPr>
        <p:spPr>
          <a:xfrm>
            <a:off x="-3" y="3429000"/>
            <a:ext cx="3048004" cy="3429000"/>
          </a:xfrm>
          <a:solidFill>
            <a:schemeClr val="tx2"/>
          </a:solidFill>
        </p:spPr>
        <p:txBody>
          <a:bodyPr lIns="219456" tIns="201168" rIns="228600" bIns="228600"/>
          <a:lstStyle>
            <a:lvl1pPr>
              <a:buClr>
                <a:srgbClr val="001141"/>
              </a:buClr>
              <a:defRPr>
                <a:solidFill>
                  <a:schemeClr val="tx1"/>
                </a:solidFill>
              </a:defRPr>
            </a:lvl1pPr>
            <a:lvl2pPr>
              <a:buClr>
                <a:srgbClr val="001141"/>
              </a:buClr>
              <a:defRPr sz="1333">
                <a:solidFill>
                  <a:schemeClr val="tx1"/>
                </a:solidFill>
              </a:defRPr>
            </a:lvl2pPr>
            <a:lvl3pPr>
              <a:buClr>
                <a:srgbClr val="001141"/>
              </a:buClr>
              <a:defRPr sz="1333">
                <a:solidFill>
                  <a:schemeClr val="tx1"/>
                </a:solidFill>
              </a:defRPr>
            </a:lvl3pPr>
            <a:lvl4pPr>
              <a:buClr>
                <a:srgbClr val="001141"/>
              </a:buClr>
              <a:defRPr sz="1333">
                <a:solidFill>
                  <a:schemeClr val="tx1"/>
                </a:solidFill>
              </a:defRPr>
            </a:lvl4pPr>
            <a:lvl5pPr>
              <a:buClr>
                <a:srgbClr val="001141"/>
              </a:buCl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06059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048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6096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9144000" y="0"/>
            <a:ext cx="3048000" cy="6864096"/>
          </a:xfrm>
          <a:noFill/>
        </p:spPr>
        <p:txBody>
          <a:bodyPr lIns="219456" tIns="201168"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p:nvPr userDrawn="1"/>
        </p:nvCxnSpPr>
        <p:spPr bwMode="auto">
          <a:xfrm flipV="1">
            <a:off x="6096000"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p:nvPr userDrawn="1"/>
        </p:nvCxnSpPr>
        <p:spPr bwMode="auto">
          <a:xfrm flipV="1">
            <a:off x="3045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p:nvPr userDrawn="1"/>
        </p:nvCxnSpPr>
        <p:spPr bwMode="auto">
          <a:xfrm flipV="1">
            <a:off x="9141025" y="313267"/>
            <a:ext cx="0" cy="5681133"/>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805374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7431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10000"/>
              </a:lnSpc>
              <a:defRPr sz="2333"/>
            </a:lvl1p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tIns="0">
            <a:noAutofit/>
          </a:bodyPr>
          <a:lstStyle>
            <a:lvl1pPr>
              <a:defRPr sz="1167">
                <a:solidFill>
                  <a:schemeClr val="tx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096001" y="1714501"/>
            <a:ext cx="2857500" cy="4381500"/>
          </a:xfrm>
          <a:ln w="3175">
            <a:solidFill>
              <a:srgbClr val="A8A8A8"/>
            </a:solidFill>
          </a:ln>
        </p:spPr>
        <p:txBody>
          <a:bodyPr lIns="228600" tIns="228600" rIns="91440" bIns="91440">
            <a:noAutofit/>
          </a:bodyPr>
          <a:lstStyle>
            <a:lvl1pPr>
              <a:defRPr sz="2000">
                <a:solidFill>
                  <a:srgbClr val="393939"/>
                </a:solidFill>
              </a:defRPr>
            </a:lvl1pPr>
            <a:lvl2pPr>
              <a:defRPr sz="2000">
                <a:solidFill>
                  <a:srgbClr val="393939"/>
                </a:solidFill>
              </a:defRPr>
            </a:lvl2pPr>
            <a:lvl3pPr>
              <a:defRPr sz="2000">
                <a:solidFill>
                  <a:srgbClr val="393939"/>
                </a:solidFill>
              </a:defRPr>
            </a:lvl3pPr>
            <a:lvl4pPr>
              <a:defRPr sz="2000">
                <a:solidFill>
                  <a:srgbClr val="393939"/>
                </a:solidFill>
              </a:defRPr>
            </a:lvl4pPr>
            <a:lvl5pPr>
              <a:defRPr sz="2000">
                <a:solidFill>
                  <a:srgbClr val="39393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1"/>
            <a:ext cx="2667000" cy="4381500"/>
          </a:xfrm>
          <a:ln w="3175">
            <a:solidFill>
              <a:srgbClr val="A8A8A8"/>
            </a:solidFill>
          </a:ln>
        </p:spPr>
        <p:txBody>
          <a:bodyPr lIns="228600" tIns="228600" rIns="91440" bIns="91440">
            <a:noAutofit/>
          </a:bodyPr>
          <a:lstStyle>
            <a:lvl1pPr>
              <a:defRPr sz="2000">
                <a:solidFill>
                  <a:srgbClr val="393939"/>
                </a:solidFill>
              </a:defRPr>
            </a:lvl1pPr>
            <a:lvl2pPr>
              <a:defRPr sz="2000">
                <a:solidFill>
                  <a:srgbClr val="393939"/>
                </a:solidFill>
              </a:defRPr>
            </a:lvl2pPr>
            <a:lvl3pPr>
              <a:defRPr sz="2000">
                <a:solidFill>
                  <a:srgbClr val="393939"/>
                </a:solidFill>
              </a:defRPr>
            </a:lvl3pPr>
            <a:lvl4pPr>
              <a:defRPr sz="2000">
                <a:solidFill>
                  <a:srgbClr val="393939"/>
                </a:solidFill>
              </a:defRPr>
            </a:lvl4pPr>
            <a:lvl5pPr>
              <a:defRPr sz="2000">
                <a:solidFill>
                  <a:srgbClr val="39393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144001" y="1714501"/>
            <a:ext cx="2857500" cy="4381500"/>
          </a:xfrm>
          <a:ln w="3175">
            <a:solidFill>
              <a:srgbClr val="A8A8A8"/>
            </a:solidFill>
          </a:ln>
        </p:spPr>
        <p:txBody>
          <a:bodyPr lIns="228600" tIns="228600" rIns="91440" bIns="91440">
            <a:noAutofit/>
          </a:bodyPr>
          <a:lstStyle>
            <a:lvl1pPr>
              <a:defRPr sz="2000">
                <a:solidFill>
                  <a:srgbClr val="393939"/>
                </a:solidFill>
              </a:defRPr>
            </a:lvl1pPr>
            <a:lvl2pPr>
              <a:defRPr sz="2000">
                <a:solidFill>
                  <a:srgbClr val="393939"/>
                </a:solidFill>
              </a:defRPr>
            </a:lvl2pPr>
            <a:lvl3pPr>
              <a:defRPr sz="2000">
                <a:solidFill>
                  <a:srgbClr val="393939"/>
                </a:solidFill>
              </a:defRPr>
            </a:lvl3pPr>
            <a:lvl4pPr>
              <a:defRPr sz="2000">
                <a:solidFill>
                  <a:srgbClr val="393939"/>
                </a:solidFill>
              </a:defRPr>
            </a:lvl4pPr>
            <a:lvl5pPr>
              <a:defRPr sz="2000">
                <a:solidFill>
                  <a:srgbClr val="393939"/>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tx1">
                    <a:alpha val="70000"/>
                  </a:schemeClr>
                </a:solidFill>
                <a:latin typeface="IBM Plex Sans" charset="0"/>
                <a:ea typeface="IBM Plex Sans" charset="0"/>
                <a:cs typeface="IBM Plex Sans" charset="0"/>
              </a:defRPr>
            </a:lvl1pPr>
            <a:lvl2pPr>
              <a:defRPr sz="751"/>
            </a:lvl2pPr>
            <a:lvl3pPr>
              <a:defRPr sz="751"/>
            </a:lvl3pPr>
            <a:lvl4pPr>
              <a:defRPr sz="751"/>
            </a:lvl4pPr>
            <a:lvl5pPr>
              <a:defRPr sz="751"/>
            </a:lvl5pPr>
          </a:lstStyle>
          <a:p>
            <a:pPr lvl="0"/>
            <a:r>
              <a:rPr lang="en-US" dirty="0"/>
              <a:t>Source: Edit source here</a:t>
            </a:r>
          </a:p>
        </p:txBody>
      </p:sp>
      <p:sp>
        <p:nvSpPr>
          <p:cNvPr id="3" name="Footer Placeholder 3">
            <a:extLst>
              <a:ext uri="{FF2B5EF4-FFF2-40B4-BE49-F238E27FC236}">
                <a16:creationId xmlns:a16="http://schemas.microsoft.com/office/drawing/2014/main" id="{F4D76AE4-7E3A-FB31-46EF-681F99D0B7C8}"/>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8" name="Slide Number Placeholder 2">
            <a:extLst>
              <a:ext uri="{FF2B5EF4-FFF2-40B4-BE49-F238E27FC236}">
                <a16:creationId xmlns:a16="http://schemas.microsoft.com/office/drawing/2014/main" id="{B1288E1D-BF5D-DFAD-3388-A70827BD2047}"/>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267584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3-8_Title and Content">
    <p:spTree>
      <p:nvGrpSpPr>
        <p:cNvPr id="1" name=""/>
        <p:cNvGrpSpPr/>
        <p:nvPr/>
      </p:nvGrpSpPr>
      <p:grpSpPr>
        <a:xfrm>
          <a:off x="0" y="0"/>
          <a:ext cx="0" cy="0"/>
          <a:chOff x="0" y="0"/>
          <a:chExt cx="0" cy="0"/>
        </a:xfrm>
      </p:grpSpPr>
      <p:sp>
        <p:nvSpPr>
          <p:cNvPr id="4" name="Rectangle 3"/>
          <p:cNvSpPr/>
          <p:nvPr userDrawn="1"/>
        </p:nvSpPr>
        <p:spPr>
          <a:xfrm flipH="1">
            <a:off x="0" y="0"/>
            <a:ext cx="3048000" cy="6858000"/>
          </a:xfrm>
          <a:prstGeom prst="rect">
            <a:avLst/>
          </a:prstGeom>
          <a:solidFill>
            <a:srgbClr val="FF83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solidFill>
                <a:schemeClr val="bg1"/>
              </a:solidFill>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10000"/>
              </a:lnSpc>
              <a:defRPr sz="2333">
                <a:solidFill>
                  <a:schemeClr val="bg1"/>
                </a:solidFill>
              </a:defRPr>
            </a:lvl1pPr>
          </a:lstStyle>
          <a:p>
            <a:r>
              <a:rPr lang="en-US" dirty="0"/>
              <a:t>Click to edit Master title style</a:t>
            </a:r>
          </a:p>
        </p:txBody>
      </p:sp>
      <p:sp>
        <p:nvSpPr>
          <p:cNvPr id="5" name="Text Placeholder 4"/>
          <p:cNvSpPr>
            <a:spLocks noGrp="1"/>
          </p:cNvSpPr>
          <p:nvPr>
            <p:ph type="body" sz="quarter" idx="11"/>
          </p:nvPr>
        </p:nvSpPr>
        <p:spPr>
          <a:xfrm>
            <a:off x="381001" y="220980"/>
            <a:ext cx="2476500" cy="685800"/>
          </a:xfrm>
        </p:spPr>
        <p:txBody>
          <a:bodyPr tIns="0">
            <a:noAutofit/>
          </a:bodyPr>
          <a:lstStyle>
            <a:lvl1pPr>
              <a:defRPr sz="1167">
                <a:solidFill>
                  <a:schemeClr val="bg1"/>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096001" y="1714501"/>
            <a:ext cx="2857500" cy="4381500"/>
          </a:xfrm>
          <a:ln w="3175">
            <a:noFill/>
          </a:ln>
        </p:spPr>
        <p:txBody>
          <a:bodyPr lIns="0" tIns="0" rIns="0" bIns="0">
            <a:noAutofit/>
          </a:bodyPr>
          <a:lstStyle>
            <a:lvl1pPr>
              <a:defRPr sz="15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1"/>
            <a:ext cx="2667000" cy="4381500"/>
          </a:xfrm>
          <a:ln w="3175">
            <a:noFill/>
          </a:ln>
        </p:spPr>
        <p:txBody>
          <a:bodyPr lIns="0" tIns="0" rIns="0" bIns="0">
            <a:noAutofit/>
          </a:bodyPr>
          <a:lstStyle>
            <a:lvl1pPr>
              <a:defRPr sz="15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144001" y="1714501"/>
            <a:ext cx="2857500" cy="4381500"/>
          </a:xfrm>
          <a:ln w="3175">
            <a:noFill/>
          </a:ln>
        </p:spPr>
        <p:txBody>
          <a:bodyPr lIns="0" tIns="0" rIns="0" bIns="0">
            <a:noAutofit/>
          </a:bodyPr>
          <a:lstStyle>
            <a:lvl1pPr>
              <a:defRPr sz="1500">
                <a:solidFill>
                  <a:schemeClr val="tx1"/>
                </a:solidFill>
              </a:defRPr>
            </a:lvl1pPr>
            <a:lvl2pPr>
              <a:defRPr sz="1500">
                <a:solidFill>
                  <a:schemeClr val="tx1"/>
                </a:solidFill>
              </a:defRPr>
            </a:lvl2pPr>
            <a:lvl3pPr>
              <a:defRPr sz="1500">
                <a:solidFill>
                  <a:schemeClr val="tx1"/>
                </a:solidFill>
              </a:defRPr>
            </a:lvl3pPr>
            <a:lvl4pPr>
              <a:defRPr sz="1500">
                <a:solidFill>
                  <a:schemeClr val="tx1"/>
                </a:solidFill>
              </a:defRPr>
            </a:lvl4pPr>
            <a:lvl5pPr>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bg1">
                    <a:alpha val="70000"/>
                  </a:schemeClr>
                </a:solidFill>
                <a:latin typeface="IBM Plex Sans" charset="0"/>
                <a:ea typeface="IBM Plex Sans" charset="0"/>
                <a:cs typeface="IBM Plex Sans" charset="0"/>
              </a:defRPr>
            </a:lvl1pPr>
            <a:lvl2pPr>
              <a:defRPr sz="751"/>
            </a:lvl2pPr>
            <a:lvl3pPr>
              <a:defRPr sz="751"/>
            </a:lvl3pPr>
            <a:lvl4pPr>
              <a:defRPr sz="751"/>
            </a:lvl4pPr>
            <a:lvl5pPr>
              <a:defRPr sz="751"/>
            </a:lvl5pPr>
          </a:lstStyle>
          <a:p>
            <a:pPr lvl="0"/>
            <a:r>
              <a:rPr lang="en-US" dirty="0"/>
              <a:t>Source: Edit source here</a:t>
            </a:r>
          </a:p>
        </p:txBody>
      </p:sp>
      <p:sp>
        <p:nvSpPr>
          <p:cNvPr id="3" name="Footer Placeholder 3">
            <a:extLst>
              <a:ext uri="{FF2B5EF4-FFF2-40B4-BE49-F238E27FC236}">
                <a16:creationId xmlns:a16="http://schemas.microsoft.com/office/drawing/2014/main" id="{6700F396-E402-B8FB-C62C-3A90C769E504}"/>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8" name="Slide Number Placeholder 2">
            <a:extLst>
              <a:ext uri="{FF2B5EF4-FFF2-40B4-BE49-F238E27FC236}">
                <a16:creationId xmlns:a16="http://schemas.microsoft.com/office/drawing/2014/main" id="{F058E6EF-A38C-4181-F263-4553359B42A8}"/>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9828763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rgbClr val="FCF4D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00000"/>
              </a:lnSpc>
              <a:spcBef>
                <a:spcPts val="1500"/>
              </a:spcBef>
              <a:defRPr sz="2000"/>
            </a:lvl1pPr>
          </a:lstStyle>
          <a:p>
            <a:r>
              <a:rPr lang="en-US" dirty="0"/>
              <a:t>Click to edit Master title style</a:t>
            </a:r>
          </a:p>
        </p:txBody>
      </p:sp>
      <p:sp>
        <p:nvSpPr>
          <p:cNvPr id="5" name="Text Placeholder 4"/>
          <p:cNvSpPr>
            <a:spLocks noGrp="1"/>
          </p:cNvSpPr>
          <p:nvPr>
            <p:ph type="body" sz="quarter" idx="11"/>
          </p:nvPr>
        </p:nvSpPr>
        <p:spPr>
          <a:xfrm>
            <a:off x="381001" y="152400"/>
            <a:ext cx="2476500" cy="685800"/>
          </a:xfrm>
        </p:spPr>
        <p:txBody>
          <a:bodyPr tIns="0" anchor="t">
            <a:noAutofit/>
          </a:bodyPr>
          <a:lstStyle>
            <a:lvl1pPr>
              <a:defRPr sz="1167">
                <a:solidFill>
                  <a:srgbClr val="0F62FE"/>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286500" y="1714501"/>
            <a:ext cx="28194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1"/>
            <a:ext cx="2819400" cy="4381500"/>
          </a:xfrm>
        </p:spPr>
        <p:txBody>
          <a:bodyPr tIns="0">
            <a:noAutofit/>
          </a:bodyPr>
          <a:lstStyle>
            <a:lvl1pPr>
              <a:defRPr sz="1500">
                <a:solidFill>
                  <a:schemeClr val="tx1"/>
                </a:solidFill>
              </a:defRPr>
            </a:lvl1pPr>
            <a:lvl2pPr marL="152394" indent="-152394">
              <a:lnSpc>
                <a:spcPct val="110000"/>
              </a:lnSpc>
              <a:spcBef>
                <a:spcPts val="10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334500" y="1714501"/>
            <a:ext cx="26670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tx1">
                    <a:alpha val="60000"/>
                  </a:schemeClr>
                </a:solidFill>
              </a:defRPr>
            </a:lvl1pPr>
            <a:lvl2pPr>
              <a:defRPr sz="751"/>
            </a:lvl2pPr>
            <a:lvl3pPr>
              <a:defRPr sz="751"/>
            </a:lvl3pPr>
            <a:lvl4pPr>
              <a:defRPr sz="751"/>
            </a:lvl4pPr>
            <a:lvl5pPr>
              <a:defRPr sz="751"/>
            </a:lvl5pPr>
          </a:lstStyle>
          <a:p>
            <a:pPr lvl="0"/>
            <a:r>
              <a:rPr lang="en-US" dirty="0"/>
              <a:t>Source: Edit source here</a:t>
            </a:r>
          </a:p>
        </p:txBody>
      </p:sp>
      <p:pic>
        <p:nvPicPr>
          <p:cNvPr id="13" name="Picture 12">
            <a:extLst>
              <a:ext uri="{FF2B5EF4-FFF2-40B4-BE49-F238E27FC236}">
                <a16:creationId xmlns:a16="http://schemas.microsoft.com/office/drawing/2014/main" id="{BAE3F228-55F1-374A-AC26-CEF5CA46CC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0000" y="6553200"/>
            <a:ext cx="471765" cy="190500"/>
          </a:xfrm>
          <a:prstGeom prst="rect">
            <a:avLst/>
          </a:prstGeom>
        </p:spPr>
      </p:pic>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Tree>
    <p:extLst>
      <p:ext uri="{BB962C8B-B14F-4D97-AF65-F5344CB8AC3E}">
        <p14:creationId xmlns:p14="http://schemas.microsoft.com/office/powerpoint/2010/main" val="25595568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_3-7_Title and Content">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00000"/>
              </a:lnSpc>
              <a:spcBef>
                <a:spcPts val="1500"/>
              </a:spcBef>
              <a:defRPr sz="2000"/>
            </a:lvl1pPr>
          </a:lstStyle>
          <a:p>
            <a:r>
              <a:rPr lang="en-US" dirty="0"/>
              <a:t>Click to edit Master title style</a:t>
            </a:r>
          </a:p>
        </p:txBody>
      </p:sp>
      <p:sp>
        <p:nvSpPr>
          <p:cNvPr id="5" name="Text Placeholder 4"/>
          <p:cNvSpPr>
            <a:spLocks noGrp="1"/>
          </p:cNvSpPr>
          <p:nvPr>
            <p:ph type="body" sz="quarter" idx="11"/>
          </p:nvPr>
        </p:nvSpPr>
        <p:spPr>
          <a:xfrm>
            <a:off x="381001" y="152400"/>
            <a:ext cx="2476500" cy="685800"/>
          </a:xfrm>
        </p:spPr>
        <p:txBody>
          <a:bodyPr tIns="0" anchor="t">
            <a:noAutofit/>
          </a:bodyPr>
          <a:lstStyle>
            <a:lvl1pPr>
              <a:defRPr sz="1167">
                <a:solidFill>
                  <a:srgbClr val="0F62FE"/>
                </a:solidFill>
              </a:defRPr>
            </a:lvl1pPr>
            <a:lvl2pPr>
              <a:defRPr sz="1333">
                <a:solidFill>
                  <a:schemeClr val="accent1"/>
                </a:solidFill>
              </a:defRPr>
            </a:lvl2pPr>
            <a:lvl3pPr>
              <a:defRPr sz="1333">
                <a:solidFill>
                  <a:schemeClr val="accent1"/>
                </a:solidFill>
              </a:defRPr>
            </a:lvl3pPr>
            <a:lvl4pPr>
              <a:defRPr sz="1333">
                <a:solidFill>
                  <a:schemeClr val="accent1"/>
                </a:solidFill>
              </a:defRPr>
            </a:lvl4pPr>
          </a:lstStyle>
          <a:p>
            <a:pPr lvl="0"/>
            <a:r>
              <a:rPr lang="en-US" dirty="0"/>
              <a:t>Click to edit Master text styles</a:t>
            </a:r>
          </a:p>
        </p:txBody>
      </p:sp>
      <p:sp>
        <p:nvSpPr>
          <p:cNvPr id="9" name="Content Placeholder 2"/>
          <p:cNvSpPr>
            <a:spLocks noGrp="1"/>
          </p:cNvSpPr>
          <p:nvPr>
            <p:ph idx="10"/>
          </p:nvPr>
        </p:nvSpPr>
        <p:spPr>
          <a:xfrm>
            <a:off x="6286500" y="1714501"/>
            <a:ext cx="28194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238500" y="1714501"/>
            <a:ext cx="2819400" cy="4381500"/>
          </a:xfrm>
        </p:spPr>
        <p:txBody>
          <a:bodyPr tIns="0">
            <a:noAutofit/>
          </a:bodyPr>
          <a:lstStyle>
            <a:lvl1pPr>
              <a:defRPr sz="1500">
                <a:solidFill>
                  <a:schemeClr val="tx1"/>
                </a:solidFill>
              </a:defRPr>
            </a:lvl1pPr>
            <a:lvl2pPr marL="152394" indent="-152394">
              <a:lnSpc>
                <a:spcPct val="110000"/>
              </a:lnSpc>
              <a:spcBef>
                <a:spcPts val="10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9334500" y="1714501"/>
            <a:ext cx="26670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tx1">
                    <a:alpha val="60000"/>
                  </a:schemeClr>
                </a:solidFill>
              </a:defRPr>
            </a:lvl1pPr>
            <a:lvl2pPr>
              <a:defRPr sz="751"/>
            </a:lvl2pPr>
            <a:lvl3pPr>
              <a:defRPr sz="751"/>
            </a:lvl3pPr>
            <a:lvl4pPr>
              <a:defRPr sz="751"/>
            </a:lvl4pPr>
            <a:lvl5pPr>
              <a:defRPr sz="751"/>
            </a:lvl5pPr>
          </a:lstStyle>
          <a:p>
            <a:pPr lvl="0"/>
            <a:r>
              <a:rPr lang="en-US" dirty="0"/>
              <a:t>Source: Edit source here</a:t>
            </a:r>
          </a:p>
        </p:txBody>
      </p:sp>
      <p:pic>
        <p:nvPicPr>
          <p:cNvPr id="13" name="Picture 12">
            <a:extLst>
              <a:ext uri="{FF2B5EF4-FFF2-40B4-BE49-F238E27FC236}">
                <a16:creationId xmlns:a16="http://schemas.microsoft.com/office/drawing/2014/main" id="{BAE3F228-55F1-374A-AC26-CEF5CA46CC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430000" y="6553200"/>
            <a:ext cx="471765" cy="190500"/>
          </a:xfrm>
          <a:prstGeom prst="rect">
            <a:avLst/>
          </a:prstGeom>
        </p:spPr>
      </p:pic>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2025 IBM Corporation               </a:t>
            </a:r>
          </a:p>
        </p:txBody>
      </p:sp>
    </p:spTree>
    <p:extLst>
      <p:ext uri="{BB962C8B-B14F-4D97-AF65-F5344CB8AC3E}">
        <p14:creationId xmlns:p14="http://schemas.microsoft.com/office/powerpoint/2010/main" val="13029762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4-3_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571499"/>
            <a:ext cx="5486400" cy="55245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6096000" y="3429000"/>
            <a:ext cx="6096000" cy="3429000"/>
          </a:xfrm>
          <a:prstGeom prst="rect">
            <a:avLst/>
          </a:prstGeom>
          <a:noFill/>
          <a:ln>
            <a:noFill/>
          </a:ln>
        </p:spPr>
        <p:txBody>
          <a:bodyPr lIns="228600" tIns="457200" rIns="228600" bIns="228600"/>
          <a:lstStyle>
            <a:lvl1pPr>
              <a:lnSpc>
                <a:spcPct val="110000"/>
              </a:lnSpc>
              <a:spcBef>
                <a:spcPts val="1500"/>
              </a:spcBef>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11" name="Content Placeholder 13"/>
          <p:cNvSpPr>
            <a:spLocks noGrp="1"/>
          </p:cNvSpPr>
          <p:nvPr>
            <p:ph sz="quarter" idx="17"/>
          </p:nvPr>
        </p:nvSpPr>
        <p:spPr>
          <a:xfrm>
            <a:off x="6096000" y="1622"/>
            <a:ext cx="6096000" cy="3429000"/>
          </a:xfrm>
          <a:prstGeom prst="rect">
            <a:avLst/>
          </a:prstGeom>
          <a:solidFill>
            <a:schemeClr val="accent5"/>
          </a:solidFill>
          <a:ln>
            <a:noFill/>
          </a:ln>
        </p:spPr>
        <p:txBody>
          <a:bodyPr lIns="228600" tIns="457200" rIns="228600" bIns="228600"/>
          <a:lstStyle>
            <a:lvl1pPr>
              <a:lnSpc>
                <a:spcPct val="110000"/>
              </a:lnSpc>
              <a:spcBef>
                <a:spcPts val="1500"/>
              </a:spcBef>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dirty="0"/>
              <a:t>Click to edit Master text styles</a:t>
            </a:r>
          </a:p>
        </p:txBody>
      </p:sp>
      <p:sp>
        <p:nvSpPr>
          <p:cNvPr id="26" name="Text Placeholder 23"/>
          <p:cNvSpPr>
            <a:spLocks noGrp="1"/>
          </p:cNvSpPr>
          <p:nvPr>
            <p:ph type="body" sz="quarter" idx="14" hasCustomPrompt="1"/>
          </p:nvPr>
        </p:nvSpPr>
        <p:spPr>
          <a:xfrm>
            <a:off x="381000" y="6118860"/>
            <a:ext cx="5486400" cy="381000"/>
          </a:xfrm>
          <a:prstGeom prst="rect">
            <a:avLst/>
          </a:prstGeom>
        </p:spPr>
        <p:txBody>
          <a:bodyPr lIns="0" tIns="0" rIns="0" bIns="0" anchor="b"/>
          <a:lstStyle>
            <a:lvl1pPr marL="0" indent="0">
              <a:tabLst/>
              <a:defRPr sz="667" b="0" i="0">
                <a:solidFill>
                  <a:schemeClr val="tx1">
                    <a:alpha val="70000"/>
                  </a:schemeClr>
                </a:solidFill>
                <a:latin typeface="IBM Plex Sans" charset="0"/>
                <a:ea typeface="IBM Plex Sans" charset="0"/>
                <a:cs typeface="IBM Plex Sans" charset="0"/>
              </a:defRPr>
            </a:lvl1pPr>
            <a:lvl2pPr>
              <a:defRPr sz="751"/>
            </a:lvl2pPr>
            <a:lvl3pPr>
              <a:defRPr sz="751"/>
            </a:lvl3pPr>
            <a:lvl4pPr>
              <a:defRPr sz="751"/>
            </a:lvl4pPr>
            <a:lvl5pPr>
              <a:defRPr sz="751"/>
            </a:lvl5pPr>
          </a:lstStyle>
          <a:p>
            <a:pPr lvl="0"/>
            <a:r>
              <a:rPr lang="en-US" dirty="0"/>
              <a:t>Source: Edit source here</a:t>
            </a:r>
          </a:p>
        </p:txBody>
      </p:sp>
    </p:spTree>
    <p:extLst>
      <p:ext uri="{BB962C8B-B14F-4D97-AF65-F5344CB8AC3E}">
        <p14:creationId xmlns:p14="http://schemas.microsoft.com/office/powerpoint/2010/main" val="3065696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6286500" y="1714500"/>
            <a:ext cx="2667000" cy="4572000"/>
          </a:xfrm>
        </p:spPr>
        <p:txBody>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238500" y="1714498"/>
            <a:ext cx="2667000" cy="4572000"/>
          </a:xfrm>
        </p:spPr>
        <p:txBody>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381001" y="1714498"/>
            <a:ext cx="2476500" cy="4572000"/>
          </a:xfrm>
        </p:spPr>
        <p:txBody>
          <a:bodyPr>
            <a:noAutofit/>
          </a:bodyPr>
          <a:lstStyle>
            <a:lvl1pPr>
              <a:lnSpc>
                <a:spcPct val="100000"/>
              </a:lnSpc>
              <a:spcBef>
                <a:spcPts val="1500"/>
              </a:spcBef>
              <a:defRPr sz="2000"/>
            </a:lvl1pPr>
          </a:lstStyle>
          <a:p>
            <a:r>
              <a:rPr lang="en-US" dirty="0"/>
              <a:t>Click to edit Master title style</a:t>
            </a:r>
          </a:p>
        </p:txBody>
      </p:sp>
      <p:sp>
        <p:nvSpPr>
          <p:cNvPr id="11" name="Content Placeholder 2"/>
          <p:cNvSpPr>
            <a:spLocks noGrp="1"/>
          </p:cNvSpPr>
          <p:nvPr>
            <p:ph idx="13"/>
          </p:nvPr>
        </p:nvSpPr>
        <p:spPr>
          <a:xfrm>
            <a:off x="9144000" y="-2"/>
            <a:ext cx="3048000" cy="6858000"/>
          </a:xfrm>
        </p:spPr>
        <p:txBody>
          <a:bodyPr lIns="228600" tIns="2057400">
            <a:noAutofit/>
          </a:bodyPr>
          <a:lstStyle>
            <a:lvl1pPr>
              <a:defRPr sz="1333">
                <a:solidFill>
                  <a:schemeClr val="tx1"/>
                </a:solidFill>
              </a:defRPr>
            </a:lvl1pPr>
            <a:lvl2pPr marL="152388" indent="-152388">
              <a:lnSpc>
                <a:spcPct val="110000"/>
              </a:lnSpc>
              <a:spcBef>
                <a:spcPts val="1000"/>
              </a:spcBef>
              <a:defRPr sz="1333">
                <a:solidFill>
                  <a:schemeClr val="tx1"/>
                </a:solidFill>
              </a:defRPr>
            </a:lvl2pPr>
            <a:lvl3pPr marL="304776" indent="-152388">
              <a:lnSpc>
                <a:spcPct val="110000"/>
              </a:lnSpc>
              <a:spcBef>
                <a:spcPts val="0"/>
              </a:spcBef>
              <a:defRPr sz="1333">
                <a:solidFill>
                  <a:schemeClr val="tx1"/>
                </a:solidFill>
              </a:defRPr>
            </a:lvl3pPr>
            <a:lvl4pPr marL="457163" indent="-152388">
              <a:lnSpc>
                <a:spcPct val="110000"/>
              </a:lnSpc>
              <a:spcBef>
                <a:spcPts val="0"/>
              </a:spcBef>
              <a:defRPr sz="1333">
                <a:solidFill>
                  <a:schemeClr val="tx1"/>
                </a:solidFill>
              </a:defRPr>
            </a:lvl4pPr>
            <a:lvl5pPr marL="609551" indent="-152388">
              <a:lnSpc>
                <a:spcPct val="110000"/>
              </a:lnSpc>
              <a:spcBef>
                <a:spcPts val="0"/>
              </a:spcBef>
              <a:defRPr sz="1333">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238500" y="6622962"/>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381001" y="6096001"/>
            <a:ext cx="2476500" cy="403861"/>
          </a:xfrm>
        </p:spPr>
        <p:txBody>
          <a:bodyPr anchor="b"/>
          <a:lstStyle>
            <a:lvl1pPr>
              <a:spcBef>
                <a:spcPts val="0"/>
              </a:spcBef>
              <a:defRPr sz="667">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381001" y="152402"/>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7038763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Rectangle 3"/>
          <p:cNvSpPr/>
          <p:nvPr userDrawn="1"/>
        </p:nvSpPr>
        <p:spPr>
          <a:xfrm>
            <a:off x="6096000" y="0"/>
            <a:ext cx="6096000" cy="6858000"/>
          </a:xfrm>
          <a:prstGeom prst="rect">
            <a:avLst/>
          </a:prstGeom>
          <a:solidFill>
            <a:schemeClr val="tx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2" name="Title 1"/>
          <p:cNvSpPr>
            <a:spLocks noGrp="1"/>
          </p:cNvSpPr>
          <p:nvPr>
            <p:ph type="title"/>
          </p:nvPr>
        </p:nvSpPr>
        <p:spPr>
          <a:xfrm>
            <a:off x="381000" y="1714501"/>
            <a:ext cx="5486400" cy="1404619"/>
          </a:xfrm>
        </p:spPr>
        <p:txBody>
          <a:bodyPr>
            <a:noAutofit/>
          </a:bodyPr>
          <a:lstStyle>
            <a:lvl1pPr>
              <a:lnSpc>
                <a:spcPct val="100000"/>
              </a:lnSpc>
              <a:defRPr sz="4500"/>
            </a:lvl1pPr>
          </a:lstStyle>
          <a:p>
            <a:r>
              <a:rPr lang="en-US" dirty="0"/>
              <a:t>Click to edit Master title style</a:t>
            </a:r>
          </a:p>
        </p:txBody>
      </p:sp>
      <p:sp>
        <p:nvSpPr>
          <p:cNvPr id="3" name="Content Placeholder 2"/>
          <p:cNvSpPr>
            <a:spLocks noGrp="1"/>
          </p:cNvSpPr>
          <p:nvPr>
            <p:ph idx="1"/>
          </p:nvPr>
        </p:nvSpPr>
        <p:spPr>
          <a:xfrm>
            <a:off x="381000" y="3429000"/>
            <a:ext cx="5486400" cy="2667000"/>
          </a:xfrm>
          <a:prstGeom prst="rect">
            <a:avLst/>
          </a:prstGeom>
        </p:spPr>
        <p:txBody>
          <a:bodyPr tIns="0">
            <a:noAutofit/>
          </a:bodyPr>
          <a:lstStyle>
            <a:lvl1pPr>
              <a:lnSpc>
                <a:spcPct val="110000"/>
              </a:lnSpc>
              <a:defRPr sz="1500">
                <a:solidFill>
                  <a:schemeClr val="tx1"/>
                </a:solidFill>
              </a:defRPr>
            </a:lvl1pPr>
            <a:lvl2pPr>
              <a:lnSpc>
                <a:spcPct val="110000"/>
              </a:lnSpc>
              <a:defRPr sz="1500">
                <a:solidFill>
                  <a:schemeClr val="tx1"/>
                </a:solidFill>
              </a:defRPr>
            </a:lvl2pPr>
            <a:lvl3pPr>
              <a:lnSpc>
                <a:spcPct val="110000"/>
              </a:lnSpc>
              <a:defRPr sz="1500">
                <a:solidFill>
                  <a:schemeClr val="tx1"/>
                </a:solidFill>
              </a:defRPr>
            </a:lvl3pPr>
            <a:lvl4pPr>
              <a:lnSpc>
                <a:spcPct val="110000"/>
              </a:lnSpc>
              <a:defRPr sz="1500">
                <a:solidFill>
                  <a:schemeClr val="tx1"/>
                </a:solidFill>
              </a:defRPr>
            </a:lvl4pPr>
            <a:lvl5pPr>
              <a:lnSpc>
                <a:spcPct val="110000"/>
              </a:lnSpc>
              <a:defRPr sz="15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9020" y="6515113"/>
            <a:ext cx="471765" cy="190502"/>
          </a:xfrm>
          <a:prstGeom prst="rect">
            <a:avLst/>
          </a:prstGeom>
        </p:spPr>
      </p:pic>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381000" y="6096001"/>
            <a:ext cx="5486399" cy="403860"/>
          </a:xfrm>
        </p:spPr>
        <p:txBody>
          <a:bodyPr anchor="b"/>
          <a:lstStyle>
            <a:lvl1pPr>
              <a:spcBef>
                <a:spcPts val="0"/>
              </a:spcBef>
              <a:defRPr sz="667">
                <a:solidFill>
                  <a:schemeClr val="tx1">
                    <a:alpha val="60000"/>
                  </a:schemeClr>
                </a:solidFill>
              </a:defRPr>
            </a:lvl1pPr>
          </a:lstStyle>
          <a:p>
            <a:endParaRPr lang="en-US" dirty="0"/>
          </a:p>
        </p:txBody>
      </p:sp>
    </p:spTree>
    <p:extLst>
      <p:ext uri="{BB962C8B-B14F-4D97-AF65-F5344CB8AC3E}">
        <p14:creationId xmlns:p14="http://schemas.microsoft.com/office/powerpoint/2010/main" val="65114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381000" y="380999"/>
            <a:ext cx="5522976" cy="1219200"/>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2934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dirty="0">
              <a:latin typeface="Arial Regular" charset="0"/>
            </a:endParaRPr>
          </a:p>
        </p:txBody>
      </p:sp>
      <p:sp>
        <p:nvSpPr>
          <p:cNvPr id="10" name="Content Placeholder 2"/>
          <p:cNvSpPr>
            <a:spLocks noGrp="1"/>
          </p:cNvSpPr>
          <p:nvPr>
            <p:ph idx="12"/>
          </p:nvPr>
        </p:nvSpPr>
        <p:spPr>
          <a:xfrm>
            <a:off x="3238500" y="1714501"/>
            <a:ext cx="8572499" cy="4572000"/>
          </a:xfrm>
        </p:spPr>
        <p:txBody>
          <a:bodyPr tIns="0">
            <a:noAutofit/>
          </a:bodyPr>
          <a:lstStyle>
            <a:lvl1pPr>
              <a:defRPr sz="1500">
                <a:solidFill>
                  <a:schemeClr val="tx1"/>
                </a:solidFill>
              </a:defRPr>
            </a:lvl1pPr>
            <a:lvl2pPr marL="152394" indent="-152394">
              <a:lnSpc>
                <a:spcPct val="110000"/>
              </a:lnSpc>
              <a:spcBef>
                <a:spcPts val="10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381001" y="1714498"/>
            <a:ext cx="2476500" cy="4572000"/>
          </a:xfrm>
        </p:spPr>
        <p:txBody>
          <a:bodyPr>
            <a:noAutofit/>
          </a:bodyPr>
          <a:lstStyle>
            <a:lvl1pPr>
              <a:lnSpc>
                <a:spcPct val="100000"/>
              </a:lnSpc>
              <a:spcBef>
                <a:spcPts val="1500"/>
              </a:spcBef>
              <a:defRPr sz="20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381001" y="6096000"/>
            <a:ext cx="2476497" cy="403861"/>
          </a:xfrm>
        </p:spPr>
        <p:txBody>
          <a:bodyPr anchor="b"/>
          <a:lstStyle>
            <a:lvl1pPr>
              <a:spcBef>
                <a:spcPts val="0"/>
              </a:spcBef>
              <a:defRPr sz="667">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381000" y="152400"/>
            <a:ext cx="2476497" cy="272410"/>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493170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381001" y="381000"/>
            <a:ext cx="2450592" cy="1072896"/>
          </a:xfrm>
        </p:spPr>
        <p:txBody>
          <a:bodyPr/>
          <a:lstStyle>
            <a:lvl1pPr>
              <a:lnSpc>
                <a:spcPct val="100000"/>
              </a:lnSpc>
              <a:defRPr sz="20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381000" y="1714500"/>
            <a:ext cx="2476500" cy="43815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048000" y="0"/>
            <a:ext cx="9144000" cy="68580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381001" y="6096001"/>
            <a:ext cx="2476500" cy="403860"/>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381000" y="152401"/>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144895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381000" y="380999"/>
            <a:ext cx="5524500" cy="1143000"/>
          </a:xfrm>
        </p:spPr>
        <p:txBody>
          <a:bodyPr/>
          <a:lstStyle>
            <a:lvl1pPr>
              <a:defRPr sz="2667">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381000" y="1714500"/>
            <a:ext cx="2476500" cy="4572000"/>
          </a:xfrm>
        </p:spPr>
        <p:txBody>
          <a:bodyPr lIns="0" tIns="182880"/>
          <a:lstStyle>
            <a:lvl1pPr>
              <a:defRPr sz="1333">
                <a:solidFill>
                  <a:schemeClr val="tx1"/>
                </a:solidFill>
              </a:defRPr>
            </a:lvl1pPr>
            <a:lvl2pPr>
              <a:defRPr sz="2000">
                <a:solidFill>
                  <a:schemeClr val="tx1"/>
                </a:solidFill>
              </a:defRPr>
            </a:lvl2pPr>
            <a:lvl3pPr>
              <a:defRPr sz="2000">
                <a:solidFill>
                  <a:schemeClr val="tx1"/>
                </a:solidFill>
              </a:defRPr>
            </a:lvl3pPr>
            <a:lvl4pPr>
              <a:defRPr sz="2000">
                <a:solidFill>
                  <a:schemeClr val="tx1"/>
                </a:solidFill>
              </a:defRPr>
            </a:lvl4pPr>
            <a:lvl5pPr>
              <a:defRPr sz="20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238501" y="1714500"/>
            <a:ext cx="8572500" cy="4572000"/>
          </a:xfrm>
          <a:noFill/>
          <a:ln>
            <a:noFill/>
          </a:ln>
        </p:spPr>
        <p:txBody>
          <a:bodyPr lIns="0" tIns="182880" rIns="228600" bIns="228600"/>
          <a:lstStyle>
            <a:lvl1pPr>
              <a:defRPr sz="1333" b="0" i="0">
                <a:solidFill>
                  <a:schemeClr val="tx1"/>
                </a:solidFill>
                <a:latin typeface="IBM Plex Sans Light" panose="020B0403050203000203" pitchFamily="34" charset="0"/>
              </a:defRPr>
            </a:lvl1pPr>
            <a:lvl2pPr>
              <a:defRPr sz="1333"/>
            </a:lvl2pPr>
            <a:lvl3pPr>
              <a:defRPr sz="1333"/>
            </a:lvl3pPr>
            <a:lvl4pPr>
              <a:defRPr sz="1333"/>
            </a:lvl4pPr>
            <a:lvl5pPr>
              <a:defRPr sz="13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381001" y="6096000"/>
            <a:ext cx="2476500" cy="403861"/>
          </a:xfrm>
        </p:spPr>
        <p:txBody>
          <a:bodyPr anchor="b"/>
          <a:lstStyle>
            <a:lvl1pPr>
              <a:spcBef>
                <a:spcPts val="0"/>
              </a:spcBef>
              <a:defRPr sz="667">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381000" y="152401"/>
            <a:ext cx="2476497" cy="228599"/>
          </a:xfrm>
        </p:spPr>
        <p:txBody>
          <a:bodyPr lIns="0" tIns="0" rIns="0" bIns="0">
            <a:noAutofit/>
          </a:bodyPr>
          <a:lstStyle>
            <a:lvl1pPr marL="0" indent="0">
              <a:lnSpc>
                <a:spcPct val="100000"/>
              </a:lnSpc>
              <a:spcBef>
                <a:spcPts val="0"/>
              </a:spcBef>
              <a:spcAft>
                <a:spcPts val="1167"/>
              </a:spcAft>
              <a:buNone/>
              <a:defRPr sz="833" b="0" i="0">
                <a:solidFill>
                  <a:srgbClr val="6F6F6F"/>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98416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1.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29" Type="http://schemas.openxmlformats.org/officeDocument/2006/relationships/slideLayout" Target="../slideLayouts/slideLayout45.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image" Target="../media/image1.png"/><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theme" Target="../theme/theme4.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381000" y="380999"/>
            <a:ext cx="5524496" cy="6095998"/>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477000" y="381000"/>
            <a:ext cx="5333998" cy="609599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a:t>
            </a:r>
            <a:r>
              <a:rPr lang="en-US" sz="667"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238500" y="6622962"/>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2025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05742" y="-190499"/>
            <a:ext cx="12588243" cy="7209772"/>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382982" y="6652260"/>
            <a:ext cx="379018" cy="213360"/>
          </a:xfrm>
          <a:prstGeom prst="rect">
            <a:avLst/>
          </a:prstGeom>
          <a:noFill/>
        </p:spPr>
        <p:txBody>
          <a:bodyPr wrap="square" lIns="0" tIns="0" rIns="0" bIns="0" rtlCol="0">
            <a:noAutofit/>
          </a:bodyPr>
          <a:lstStyle/>
          <a:p>
            <a:pPr algn="l">
              <a:lnSpc>
                <a:spcPct val="110000"/>
              </a:lnSpc>
              <a:spcBef>
                <a:spcPts val="1500"/>
              </a:spcBef>
            </a:pPr>
            <a:fld id="{5703191B-A4A8-4141-A229-4AAA1EA5695E}" type="slidenum">
              <a:rPr lang="en-US" sz="667" b="0" i="0" smtClean="0">
                <a:solidFill>
                  <a:schemeClr val="tx1"/>
                </a:solidFill>
                <a:latin typeface="IBM Plex Sans Medm" panose="020B0503050203000203" pitchFamily="34" charset="0"/>
                <a:ea typeface="IBM Plex Sans" charset="0"/>
                <a:cs typeface="IBM Plex Sans" charset="0"/>
              </a:rPr>
              <a:pPr algn="l">
                <a:lnSpc>
                  <a:spcPct val="110000"/>
                </a:lnSpc>
                <a:spcBef>
                  <a:spcPts val="1500"/>
                </a:spcBef>
              </a:pPr>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4670387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714" r:id="rId6"/>
  </p:sldLayoutIdLst>
  <p:hf hdr="0" dt="0"/>
  <p:txStyles>
    <p:titleStyle>
      <a:lvl1pPr algn="l" rtl="0" eaLnBrk="1" fontAlgn="base" hangingPunct="1">
        <a:lnSpc>
          <a:spcPct val="10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386"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775"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160"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547"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775" rtl="0" eaLnBrk="1" latinLnBrk="0" hangingPunct="1">
        <a:defRPr sz="1904" kern="1200">
          <a:solidFill>
            <a:schemeClr val="tx1"/>
          </a:solidFill>
          <a:latin typeface="+mn-lt"/>
          <a:ea typeface="+mn-ea"/>
          <a:cs typeface="+mn-cs"/>
        </a:defRPr>
      </a:lvl1pPr>
      <a:lvl2pPr marL="483386" algn="l" defTabSz="966775" rtl="0" eaLnBrk="1" latinLnBrk="0" hangingPunct="1">
        <a:defRPr sz="1904" kern="1200">
          <a:solidFill>
            <a:schemeClr val="tx1"/>
          </a:solidFill>
          <a:latin typeface="+mn-lt"/>
          <a:ea typeface="+mn-ea"/>
          <a:cs typeface="+mn-cs"/>
        </a:defRPr>
      </a:lvl2pPr>
      <a:lvl3pPr marL="966775" algn="l" defTabSz="966775" rtl="0" eaLnBrk="1" latinLnBrk="0" hangingPunct="1">
        <a:defRPr sz="1904" kern="1200">
          <a:solidFill>
            <a:schemeClr val="tx1"/>
          </a:solidFill>
          <a:latin typeface="+mn-lt"/>
          <a:ea typeface="+mn-ea"/>
          <a:cs typeface="+mn-cs"/>
        </a:defRPr>
      </a:lvl3pPr>
      <a:lvl4pPr marL="1450160" algn="l" defTabSz="966775" rtl="0" eaLnBrk="1" latinLnBrk="0" hangingPunct="1">
        <a:defRPr sz="1904" kern="1200">
          <a:solidFill>
            <a:schemeClr val="tx1"/>
          </a:solidFill>
          <a:latin typeface="+mn-lt"/>
          <a:ea typeface="+mn-ea"/>
          <a:cs typeface="+mn-cs"/>
        </a:defRPr>
      </a:lvl4pPr>
      <a:lvl5pPr marL="1933547" algn="l" defTabSz="966775" rtl="0" eaLnBrk="1" latinLnBrk="0" hangingPunct="1">
        <a:defRPr sz="1904" kern="1200">
          <a:solidFill>
            <a:schemeClr val="tx1"/>
          </a:solidFill>
          <a:latin typeface="+mn-lt"/>
          <a:ea typeface="+mn-ea"/>
          <a:cs typeface="+mn-cs"/>
        </a:defRPr>
      </a:lvl5pPr>
      <a:lvl6pPr marL="2416935" algn="l" defTabSz="966775" rtl="0" eaLnBrk="1" latinLnBrk="0" hangingPunct="1">
        <a:defRPr sz="1904" kern="1200">
          <a:solidFill>
            <a:schemeClr val="tx1"/>
          </a:solidFill>
          <a:latin typeface="+mn-lt"/>
          <a:ea typeface="+mn-ea"/>
          <a:cs typeface="+mn-cs"/>
        </a:defRPr>
      </a:lvl6pPr>
      <a:lvl7pPr marL="2900320" algn="l" defTabSz="966775" rtl="0" eaLnBrk="1" latinLnBrk="0" hangingPunct="1">
        <a:defRPr sz="1904" kern="1200">
          <a:solidFill>
            <a:schemeClr val="tx1"/>
          </a:solidFill>
          <a:latin typeface="+mn-lt"/>
          <a:ea typeface="+mn-ea"/>
          <a:cs typeface="+mn-cs"/>
        </a:defRPr>
      </a:lvl7pPr>
      <a:lvl8pPr marL="3383706" algn="l" defTabSz="966775" rtl="0" eaLnBrk="1" latinLnBrk="0" hangingPunct="1">
        <a:defRPr sz="1904" kern="1200">
          <a:solidFill>
            <a:schemeClr val="tx1"/>
          </a:solidFill>
          <a:latin typeface="+mn-lt"/>
          <a:ea typeface="+mn-ea"/>
          <a:cs typeface="+mn-cs"/>
        </a:defRPr>
      </a:lvl8pPr>
      <a:lvl9pPr marL="3867094" algn="l" defTabSz="966775"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96">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381000" y="380999"/>
            <a:ext cx="5524496" cy="6095998"/>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477000" y="381000"/>
            <a:ext cx="5333998" cy="609599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a:t>
            </a:r>
            <a:r>
              <a:rPr lang="en-US" sz="667"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05742" y="-190499"/>
            <a:ext cx="12588243" cy="7209772"/>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382982" y="6652260"/>
            <a:ext cx="379018" cy="213360"/>
          </a:xfrm>
          <a:prstGeom prst="rect">
            <a:avLst/>
          </a:prstGeom>
          <a:noFill/>
        </p:spPr>
        <p:txBody>
          <a:bodyPr wrap="square" lIns="0" tIns="0" rIns="0" bIns="0" rtlCol="0">
            <a:noAutofit/>
          </a:bodyPr>
          <a:lstStyle/>
          <a:p>
            <a:pPr algn="l">
              <a:lnSpc>
                <a:spcPct val="110000"/>
              </a:lnSpc>
              <a:spcBef>
                <a:spcPts val="1500"/>
              </a:spcBef>
            </a:pPr>
            <a:fld id="{5703191B-A4A8-4141-A229-4AAA1EA5695E}" type="slidenum">
              <a:rPr lang="en-US" sz="667" b="0" i="0" smtClean="0">
                <a:solidFill>
                  <a:schemeClr val="tx1"/>
                </a:solidFill>
                <a:latin typeface="IBM Plex Sans Medm" panose="020B0503050203000203" pitchFamily="34" charset="0"/>
                <a:ea typeface="IBM Plex Sans" charset="0"/>
                <a:cs typeface="IBM Plex Sans" charset="0"/>
              </a:rPr>
              <a:pPr algn="l">
                <a:lnSpc>
                  <a:spcPct val="110000"/>
                </a:lnSpc>
                <a:spcBef>
                  <a:spcPts val="1500"/>
                </a:spcBef>
              </a:pPr>
              <a:t>‹#›</a:t>
            </a:fld>
            <a:endParaRPr lang="en-US" sz="667"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728784557"/>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hf hdr="0" dt="0"/>
  <p:txStyles>
    <p:titleStyle>
      <a:lvl1pPr algn="l" rtl="0" eaLnBrk="1" fontAlgn="base" hangingPunct="1">
        <a:lnSpc>
          <a:spcPct val="10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13" rtl="0" eaLnBrk="1" latinLnBrk="0" hangingPunct="1">
        <a:defRPr sz="1904" kern="1200">
          <a:solidFill>
            <a:schemeClr val="tx1"/>
          </a:solidFill>
          <a:latin typeface="+mn-lt"/>
          <a:ea typeface="+mn-ea"/>
          <a:cs typeface="+mn-cs"/>
        </a:defRPr>
      </a:lvl1pPr>
      <a:lvl2pPr marL="483405" algn="l" defTabSz="966813" rtl="0" eaLnBrk="1" latinLnBrk="0" hangingPunct="1">
        <a:defRPr sz="1904" kern="1200">
          <a:solidFill>
            <a:schemeClr val="tx1"/>
          </a:solidFill>
          <a:latin typeface="+mn-lt"/>
          <a:ea typeface="+mn-ea"/>
          <a:cs typeface="+mn-cs"/>
        </a:defRPr>
      </a:lvl2pPr>
      <a:lvl3pPr marL="966813" algn="l" defTabSz="966813" rtl="0" eaLnBrk="1" latinLnBrk="0" hangingPunct="1">
        <a:defRPr sz="1904" kern="1200">
          <a:solidFill>
            <a:schemeClr val="tx1"/>
          </a:solidFill>
          <a:latin typeface="+mn-lt"/>
          <a:ea typeface="+mn-ea"/>
          <a:cs typeface="+mn-cs"/>
        </a:defRPr>
      </a:lvl3pPr>
      <a:lvl4pPr marL="1450218" algn="l" defTabSz="966813" rtl="0" eaLnBrk="1" latinLnBrk="0" hangingPunct="1">
        <a:defRPr sz="1904" kern="1200">
          <a:solidFill>
            <a:schemeClr val="tx1"/>
          </a:solidFill>
          <a:latin typeface="+mn-lt"/>
          <a:ea typeface="+mn-ea"/>
          <a:cs typeface="+mn-cs"/>
        </a:defRPr>
      </a:lvl4pPr>
      <a:lvl5pPr marL="1933624" algn="l" defTabSz="966813" rtl="0" eaLnBrk="1" latinLnBrk="0" hangingPunct="1">
        <a:defRPr sz="1904" kern="1200">
          <a:solidFill>
            <a:schemeClr val="tx1"/>
          </a:solidFill>
          <a:latin typeface="+mn-lt"/>
          <a:ea typeface="+mn-ea"/>
          <a:cs typeface="+mn-cs"/>
        </a:defRPr>
      </a:lvl5pPr>
      <a:lvl6pPr marL="2417032" algn="l" defTabSz="966813" rtl="0" eaLnBrk="1" latinLnBrk="0" hangingPunct="1">
        <a:defRPr sz="1904" kern="1200">
          <a:solidFill>
            <a:schemeClr val="tx1"/>
          </a:solidFill>
          <a:latin typeface="+mn-lt"/>
          <a:ea typeface="+mn-ea"/>
          <a:cs typeface="+mn-cs"/>
        </a:defRPr>
      </a:lvl6pPr>
      <a:lvl7pPr marL="2900436" algn="l" defTabSz="966813" rtl="0" eaLnBrk="1" latinLnBrk="0" hangingPunct="1">
        <a:defRPr sz="1904" kern="1200">
          <a:solidFill>
            <a:schemeClr val="tx1"/>
          </a:solidFill>
          <a:latin typeface="+mn-lt"/>
          <a:ea typeface="+mn-ea"/>
          <a:cs typeface="+mn-cs"/>
        </a:defRPr>
      </a:lvl7pPr>
      <a:lvl8pPr marL="3383842" algn="l" defTabSz="966813" rtl="0" eaLnBrk="1" latinLnBrk="0" hangingPunct="1">
        <a:defRPr sz="1904" kern="1200">
          <a:solidFill>
            <a:schemeClr val="tx1"/>
          </a:solidFill>
          <a:latin typeface="+mn-lt"/>
          <a:ea typeface="+mn-ea"/>
          <a:cs typeface="+mn-cs"/>
        </a:defRPr>
      </a:lvl8pPr>
      <a:lvl9pPr marL="3867248" algn="l" defTabSz="966813"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96">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381000" y="381000"/>
            <a:ext cx="5524496" cy="59690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477000" y="381000"/>
            <a:ext cx="5333998" cy="59689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91270943"/>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hf hdr="0" dt="0"/>
  <p:txStyles>
    <p:title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00000"/>
        </a:lnSpc>
        <a:spcBef>
          <a:spcPts val="1467"/>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13" rtl="0" eaLnBrk="1" latinLnBrk="0" hangingPunct="1">
        <a:defRPr sz="1904" kern="1200">
          <a:solidFill>
            <a:schemeClr val="tx1"/>
          </a:solidFill>
          <a:latin typeface="+mn-lt"/>
          <a:ea typeface="+mn-ea"/>
          <a:cs typeface="+mn-cs"/>
        </a:defRPr>
      </a:lvl1pPr>
      <a:lvl2pPr marL="483405" algn="l" defTabSz="966813" rtl="0" eaLnBrk="1" latinLnBrk="0" hangingPunct="1">
        <a:defRPr sz="1904" kern="1200">
          <a:solidFill>
            <a:schemeClr val="tx1"/>
          </a:solidFill>
          <a:latin typeface="+mn-lt"/>
          <a:ea typeface="+mn-ea"/>
          <a:cs typeface="+mn-cs"/>
        </a:defRPr>
      </a:lvl2pPr>
      <a:lvl3pPr marL="966813" algn="l" defTabSz="966813" rtl="0" eaLnBrk="1" latinLnBrk="0" hangingPunct="1">
        <a:defRPr sz="1904" kern="1200">
          <a:solidFill>
            <a:schemeClr val="tx1"/>
          </a:solidFill>
          <a:latin typeface="+mn-lt"/>
          <a:ea typeface="+mn-ea"/>
          <a:cs typeface="+mn-cs"/>
        </a:defRPr>
      </a:lvl3pPr>
      <a:lvl4pPr marL="1450218" algn="l" defTabSz="966813" rtl="0" eaLnBrk="1" latinLnBrk="0" hangingPunct="1">
        <a:defRPr sz="1904" kern="1200">
          <a:solidFill>
            <a:schemeClr val="tx1"/>
          </a:solidFill>
          <a:latin typeface="+mn-lt"/>
          <a:ea typeface="+mn-ea"/>
          <a:cs typeface="+mn-cs"/>
        </a:defRPr>
      </a:lvl4pPr>
      <a:lvl5pPr marL="1933624" algn="l" defTabSz="966813" rtl="0" eaLnBrk="1" latinLnBrk="0" hangingPunct="1">
        <a:defRPr sz="1904" kern="1200">
          <a:solidFill>
            <a:schemeClr val="tx1"/>
          </a:solidFill>
          <a:latin typeface="+mn-lt"/>
          <a:ea typeface="+mn-ea"/>
          <a:cs typeface="+mn-cs"/>
        </a:defRPr>
      </a:lvl5pPr>
      <a:lvl6pPr marL="2417032" algn="l" defTabSz="966813" rtl="0" eaLnBrk="1" latinLnBrk="0" hangingPunct="1">
        <a:defRPr sz="1904" kern="1200">
          <a:solidFill>
            <a:schemeClr val="tx1"/>
          </a:solidFill>
          <a:latin typeface="+mn-lt"/>
          <a:ea typeface="+mn-ea"/>
          <a:cs typeface="+mn-cs"/>
        </a:defRPr>
      </a:lvl6pPr>
      <a:lvl7pPr marL="2900436" algn="l" defTabSz="966813" rtl="0" eaLnBrk="1" latinLnBrk="0" hangingPunct="1">
        <a:defRPr sz="1904" kern="1200">
          <a:solidFill>
            <a:schemeClr val="tx1"/>
          </a:solidFill>
          <a:latin typeface="+mn-lt"/>
          <a:ea typeface="+mn-ea"/>
          <a:cs typeface="+mn-cs"/>
        </a:defRPr>
      </a:lvl7pPr>
      <a:lvl8pPr marL="3383842" algn="l" defTabSz="966813" rtl="0" eaLnBrk="1" latinLnBrk="0" hangingPunct="1">
        <a:defRPr sz="1904" kern="1200">
          <a:solidFill>
            <a:schemeClr val="tx1"/>
          </a:solidFill>
          <a:latin typeface="+mn-lt"/>
          <a:ea typeface="+mn-ea"/>
          <a:cs typeface="+mn-cs"/>
        </a:defRPr>
      </a:lvl8pPr>
      <a:lvl9pPr marL="3867248" algn="l" defTabSz="966813"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00">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762000" y="6622960"/>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IBM Plex Sans Light" panose="020B0403050203000203" pitchFamily="34" charset="0"/>
                <a:ea typeface="IBM Plex Sans" charset="0"/>
                <a:cs typeface="IBM Plex Sans" charset="0"/>
              </a:rPr>
              <a:t>IBM Institute for Business Value</a:t>
            </a:r>
          </a:p>
        </p:txBody>
      </p:sp>
      <p:sp>
        <p:nvSpPr>
          <p:cNvPr id="4" name="Title Placeholder"/>
          <p:cNvSpPr>
            <a:spLocks noGrp="1"/>
          </p:cNvSpPr>
          <p:nvPr>
            <p:ph type="title"/>
          </p:nvPr>
        </p:nvSpPr>
        <p:spPr>
          <a:xfrm>
            <a:off x="381000" y="381000"/>
            <a:ext cx="5524496" cy="59690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6477000" y="381000"/>
            <a:ext cx="5333998" cy="59689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11338274" y="6553200"/>
            <a:ext cx="471765" cy="1905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238500" y="6622961"/>
            <a:ext cx="1903680" cy="182543"/>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667" b="0" i="0" dirty="0">
                <a:solidFill>
                  <a:schemeClr val="tx1"/>
                </a:solidFill>
                <a:latin typeface="+mn-lt"/>
                <a:ea typeface="IBM Plex Sans" charset="0"/>
                <a:cs typeface="IBM Plex Sans" charset="0"/>
              </a:rPr>
              <a:t>© 2025 IBM Corporation               </a:t>
            </a:r>
          </a:p>
        </p:txBody>
      </p:sp>
      <p:sp>
        <p:nvSpPr>
          <p:cNvPr id="57" name="Slide Number Placeholder 2">
            <a:extLst>
              <a:ext uri="{FF2B5EF4-FFF2-40B4-BE49-F238E27FC236}">
                <a16:creationId xmlns:a16="http://schemas.microsoft.com/office/drawing/2014/main" id="{E3CF103D-266B-BC49-8A35-E7A29F9A7C4A}"/>
              </a:ext>
            </a:extLst>
          </p:cNvPr>
          <p:cNvSpPr txBox="1">
            <a:spLocks/>
          </p:cNvSpPr>
          <p:nvPr userDrawn="1"/>
        </p:nvSpPr>
        <p:spPr>
          <a:xfrm>
            <a:off x="381000" y="6622960"/>
            <a:ext cx="273232" cy="177021"/>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667" b="0" i="0">
                <a:solidFill>
                  <a:schemeClr val="tx1"/>
                </a:solidFill>
                <a:latin typeface="IBM Plex Sans Medm" panose="020B0503050203000203" pitchFamily="34" charset="0"/>
                <a:ea typeface="IBM Plex Sans" charset="0"/>
                <a:cs typeface="IBM Plex Sans" charset="0"/>
              </a:rPr>
              <a:pPr algn="l"/>
              <a:t>‹#›</a:t>
            </a:fld>
            <a:endParaRPr lang="en-US" sz="667" b="0" i="0" dirty="0">
              <a:solidFill>
                <a:schemeClr val="tx1"/>
              </a:solidFill>
              <a:latin typeface="IBM Plex Sans Medm" panose="020B0503050203000203" pitchFamily="34" charset="0"/>
              <a:ea typeface="IBM Plex Sans" charset="0"/>
              <a:cs typeface="IBM Plex Sans" charset="0"/>
            </a:endParaRP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05742" y="-190499"/>
            <a:ext cx="12588243" cy="7209772"/>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8"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1"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1" y="5143289"/>
              <a:ext cx="8492338" cy="98033"/>
              <a:chOff x="326211" y="5111418"/>
              <a:chExt cx="8492338"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1" y="5187632"/>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6"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5"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430783"/>
              <a:chOff x="-109730" y="313734"/>
              <a:chExt cx="124556" cy="4430783"/>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744517"/>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428901"/>
              <a:chOff x="-149362" y="307384"/>
              <a:chExt cx="119748" cy="4428901"/>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736285"/>
                <a:ext cx="91440" cy="0"/>
              </a:xfrm>
              <a:prstGeom prst="line">
                <a:avLst/>
              </a:prstGeom>
              <a:ln>
                <a:solidFill>
                  <a:srgbClr val="82CFF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335813848"/>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 id="2147483699" r:id="rId20"/>
    <p:sldLayoutId id="2147483700" r:id="rId21"/>
    <p:sldLayoutId id="2147483701" r:id="rId22"/>
    <p:sldLayoutId id="2147483702" r:id="rId23"/>
    <p:sldLayoutId id="2147483703" r:id="rId24"/>
    <p:sldLayoutId id="2147483704" r:id="rId25"/>
    <p:sldLayoutId id="2147483705" r:id="rId26"/>
    <p:sldLayoutId id="2147483706" r:id="rId27"/>
    <p:sldLayoutId id="2147483707" r:id="rId28"/>
    <p:sldLayoutId id="2147483708" r:id="rId29"/>
    <p:sldLayoutId id="2147483709" r:id="rId30"/>
    <p:sldLayoutId id="2147483710" r:id="rId31"/>
    <p:sldLayoutId id="2147483711" r:id="rId32"/>
    <p:sldLayoutId id="2147483712" r:id="rId33"/>
    <p:sldLayoutId id="2147483713" r:id="rId34"/>
  </p:sldLayoutIdLst>
  <p:hf hdr="0" dt="0"/>
  <p:txStyles>
    <p:title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p:titleStyle>
    <p:body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p:bodyStyle>
    <p:otherStyle>
      <a:defPPr>
        <a:defRPr lang="en-US"/>
      </a:defPPr>
      <a:lvl1pPr marL="0" algn="l" defTabSz="966813" rtl="0" eaLnBrk="1" latinLnBrk="0" hangingPunct="1">
        <a:defRPr sz="1904" kern="1200">
          <a:solidFill>
            <a:schemeClr val="tx1"/>
          </a:solidFill>
          <a:latin typeface="+mn-lt"/>
          <a:ea typeface="+mn-ea"/>
          <a:cs typeface="+mn-cs"/>
        </a:defRPr>
      </a:lvl1pPr>
      <a:lvl2pPr marL="483405" algn="l" defTabSz="966813" rtl="0" eaLnBrk="1" latinLnBrk="0" hangingPunct="1">
        <a:defRPr sz="1904" kern="1200">
          <a:solidFill>
            <a:schemeClr val="tx1"/>
          </a:solidFill>
          <a:latin typeface="+mn-lt"/>
          <a:ea typeface="+mn-ea"/>
          <a:cs typeface="+mn-cs"/>
        </a:defRPr>
      </a:lvl2pPr>
      <a:lvl3pPr marL="966813" algn="l" defTabSz="966813" rtl="0" eaLnBrk="1" latinLnBrk="0" hangingPunct="1">
        <a:defRPr sz="1904" kern="1200">
          <a:solidFill>
            <a:schemeClr val="tx1"/>
          </a:solidFill>
          <a:latin typeface="+mn-lt"/>
          <a:ea typeface="+mn-ea"/>
          <a:cs typeface="+mn-cs"/>
        </a:defRPr>
      </a:lvl3pPr>
      <a:lvl4pPr marL="1450218" algn="l" defTabSz="966813" rtl="0" eaLnBrk="1" latinLnBrk="0" hangingPunct="1">
        <a:defRPr sz="1904" kern="1200">
          <a:solidFill>
            <a:schemeClr val="tx1"/>
          </a:solidFill>
          <a:latin typeface="+mn-lt"/>
          <a:ea typeface="+mn-ea"/>
          <a:cs typeface="+mn-cs"/>
        </a:defRPr>
      </a:lvl4pPr>
      <a:lvl5pPr marL="1933624" algn="l" defTabSz="966813" rtl="0" eaLnBrk="1" latinLnBrk="0" hangingPunct="1">
        <a:defRPr sz="1904" kern="1200">
          <a:solidFill>
            <a:schemeClr val="tx1"/>
          </a:solidFill>
          <a:latin typeface="+mn-lt"/>
          <a:ea typeface="+mn-ea"/>
          <a:cs typeface="+mn-cs"/>
        </a:defRPr>
      </a:lvl5pPr>
      <a:lvl6pPr marL="2417032" algn="l" defTabSz="966813" rtl="0" eaLnBrk="1" latinLnBrk="0" hangingPunct="1">
        <a:defRPr sz="1904" kern="1200">
          <a:solidFill>
            <a:schemeClr val="tx1"/>
          </a:solidFill>
          <a:latin typeface="+mn-lt"/>
          <a:ea typeface="+mn-ea"/>
          <a:cs typeface="+mn-cs"/>
        </a:defRPr>
      </a:lvl6pPr>
      <a:lvl7pPr marL="2900436" algn="l" defTabSz="966813" rtl="0" eaLnBrk="1" latinLnBrk="0" hangingPunct="1">
        <a:defRPr sz="1904" kern="1200">
          <a:solidFill>
            <a:schemeClr val="tx1"/>
          </a:solidFill>
          <a:latin typeface="+mn-lt"/>
          <a:ea typeface="+mn-ea"/>
          <a:cs typeface="+mn-cs"/>
        </a:defRPr>
      </a:lvl7pPr>
      <a:lvl8pPr marL="3383842" algn="l" defTabSz="966813" rtl="0" eaLnBrk="1" latinLnBrk="0" hangingPunct="1">
        <a:defRPr sz="1904" kern="1200">
          <a:solidFill>
            <a:schemeClr val="tx1"/>
          </a:solidFill>
          <a:latin typeface="+mn-lt"/>
          <a:ea typeface="+mn-ea"/>
          <a:cs typeface="+mn-cs"/>
        </a:defRPr>
      </a:lvl8pPr>
      <a:lvl9pPr marL="3867248" algn="l" defTabSz="966813" rtl="0" eaLnBrk="1" latinLnBrk="0" hangingPunct="1">
        <a:defRPr sz="190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8928">
          <p15:clr>
            <a:srgbClr val="F26B43"/>
          </p15:clr>
        </p15:guide>
        <p15:guide id="4" orient="horz" pos="4800">
          <p15:clr>
            <a:srgbClr val="F26B43"/>
          </p15:clr>
        </p15:guide>
        <p15:guide id="5" orient="horz" pos="5088">
          <p15:clr>
            <a:srgbClr val="F26B43"/>
          </p15:clr>
        </p15:guide>
        <p15:guide id="6" pos="4608">
          <p15:clr>
            <a:srgbClr val="547EBF"/>
          </p15:clr>
        </p15:guide>
        <p15:guide id="7" pos="4464">
          <p15:clr>
            <a:srgbClr val="F26B43"/>
          </p15:clr>
        </p15:guide>
        <p15:guide id="8" pos="2304">
          <p15:clr>
            <a:srgbClr val="547EBF"/>
          </p15:clr>
        </p15:guide>
        <p15:guide id="9" pos="4752">
          <p15:clr>
            <a:srgbClr val="F26B43"/>
          </p15:clr>
        </p15:guide>
        <p15:guide id="10" pos="2160">
          <p15:clr>
            <a:srgbClr val="F26B43"/>
          </p15:clr>
        </p15:guide>
        <p15:guide id="11" pos="2448">
          <p15:clr>
            <a:srgbClr val="F26B43"/>
          </p15:clr>
        </p15:guide>
        <p15:guide id="12" pos="6912">
          <p15:clr>
            <a:srgbClr val="547EBF"/>
          </p15:clr>
        </p15:guide>
        <p15:guide id="13" pos="6768">
          <p15:clr>
            <a:srgbClr val="F26B43"/>
          </p15:clr>
        </p15:guide>
        <p15:guide id="14" pos="7056">
          <p15:clr>
            <a:srgbClr val="F26B43"/>
          </p15:clr>
        </p15:guide>
        <p15:guide id="17" orient="horz" pos="1296">
          <p15:clr>
            <a:srgbClr val="547EBF"/>
          </p15:clr>
        </p15:guide>
        <p15:guide id="18" orient="horz" pos="2592">
          <p15:clr>
            <a:srgbClr val="547EBF"/>
          </p15:clr>
        </p15:guide>
        <p15:guide id="21" orient="horz" pos="3888">
          <p15:clr>
            <a:srgbClr val="547EBF"/>
          </p15:clr>
        </p15:guide>
        <p15:guide id="22" pos="4896">
          <p15:clr>
            <a:srgbClr val="FDE53C"/>
          </p15:clr>
        </p15:guide>
        <p15:guide id="23" pos="4320">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hyperlink" Target="https://w3.ibm.com/services/lighthouse/documents/194144" TargetMode="External"/><Relationship Id="rId7" Type="http://schemas.openxmlformats.org/officeDocument/2006/relationships/hyperlink" Target="https://w3.ibm.com/services/lighthouse/documents/127676" TargetMode="External"/><Relationship Id="rId2" Type="http://schemas.openxmlformats.org/officeDocument/2006/relationships/hyperlink" Target="https://w3.ibm.com/services/lighthouse/documents/211394" TargetMode="External"/><Relationship Id="rId1" Type="http://schemas.openxmlformats.org/officeDocument/2006/relationships/slideLayout" Target="../slideLayouts/slideLayout33.xml"/><Relationship Id="rId6" Type="http://schemas.openxmlformats.org/officeDocument/2006/relationships/hyperlink" Target="https://w3.ibm.com/services/lighthouse/documents/150675" TargetMode="External"/><Relationship Id="rId5" Type="http://schemas.openxmlformats.org/officeDocument/2006/relationships/hyperlink" Target="https://w3.ibm.com/services/lighthouse/documents/164743" TargetMode="External"/><Relationship Id="rId4" Type="http://schemas.openxmlformats.org/officeDocument/2006/relationships/hyperlink" Target="https://w3.ibm.com/services/lighthouse/documents/179551"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CFB91-E509-EED6-A761-AEF4BE5B42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75BD8-EE56-C922-7565-51F89A6BEC93}"/>
              </a:ext>
            </a:extLst>
          </p:cNvPr>
          <p:cNvSpPr>
            <a:spLocks noGrp="1"/>
          </p:cNvSpPr>
          <p:nvPr>
            <p:ph type="title"/>
          </p:nvPr>
        </p:nvSpPr>
        <p:spPr>
          <a:xfrm>
            <a:off x="380999" y="381000"/>
            <a:ext cx="9713259" cy="2222500"/>
          </a:xfrm>
        </p:spPr>
        <p:txBody>
          <a:bodyPr/>
          <a:lstStyle/>
          <a:p>
            <a:pPr algn="l"/>
            <a:r>
              <a:rPr lang="en-US" sz="8000" dirty="0">
                <a:latin typeface="IBM Plex Sans ExtLt" panose="020B0303050203000203" pitchFamily="34" charset="0"/>
              </a:rPr>
              <a:t>Five Trends for 2025</a:t>
            </a:r>
            <a:br>
              <a:rPr lang="en-US" sz="7333" dirty="0">
                <a:solidFill>
                  <a:schemeClr val="accent1"/>
                </a:solidFill>
                <a:latin typeface="IBM Plex Sans ExtLt" panose="020B0303050203000203" pitchFamily="34" charset="0"/>
              </a:rPr>
            </a:br>
            <a:r>
              <a:rPr lang="en-US" sz="4000" i="1" dirty="0">
                <a:solidFill>
                  <a:srgbClr val="A46CFF"/>
                </a:solidFill>
                <a:latin typeface="+mj-lt"/>
              </a:rPr>
              <a:t>Ignite innovation with people-powered AI</a:t>
            </a:r>
            <a:br>
              <a:rPr lang="en-US" sz="4000" i="1" dirty="0">
                <a:solidFill>
                  <a:schemeClr val="accent3"/>
                </a:solidFill>
                <a:latin typeface="+mn-lt"/>
              </a:rPr>
            </a:br>
            <a:br>
              <a:rPr lang="en-US" sz="4000" i="1" dirty="0">
                <a:solidFill>
                  <a:schemeClr val="accent3"/>
                </a:solidFill>
                <a:latin typeface="+mn-lt"/>
              </a:rPr>
            </a:br>
            <a:r>
              <a:rPr lang="en-US" sz="4000" i="1" dirty="0">
                <a:solidFill>
                  <a:schemeClr val="accent3"/>
                </a:solidFill>
                <a:latin typeface="+mn-lt"/>
              </a:rPr>
              <a:t> </a:t>
            </a:r>
            <a:br>
              <a:rPr lang="en-US" sz="1800" b="0" i="0" u="none" strike="noStrike" baseline="0" dirty="0">
                <a:solidFill>
                  <a:srgbClr val="000000"/>
                </a:solidFill>
                <a:latin typeface="IBM Plex Sans ExtLt" panose="020B0303050203000203" pitchFamily="34" charset="0"/>
              </a:rPr>
            </a:br>
            <a:br>
              <a:rPr lang="en-US" sz="1800" b="0" i="0" u="none" strike="noStrike" baseline="0" dirty="0">
                <a:latin typeface="IBM Plex Sans ExtLt" panose="020B0303050203000203" pitchFamily="34" charset="0"/>
              </a:rPr>
            </a:br>
            <a:r>
              <a:rPr lang="en-US" sz="1800" b="0" i="0" u="none" strike="noStrike" baseline="0" dirty="0">
                <a:latin typeface="IBM Plex Sans ExtLt" panose="020B0303050203000203" pitchFamily="34" charset="0"/>
              </a:rPr>
              <a:t> </a:t>
            </a:r>
            <a:br>
              <a:rPr lang="en-US" sz="2800" b="0" i="0" u="none" strike="noStrike" baseline="0" dirty="0">
                <a:solidFill>
                  <a:srgbClr val="000000"/>
                </a:solidFill>
                <a:latin typeface="NWODQ C+ IBM Plex Mono"/>
              </a:rPr>
            </a:br>
            <a:br>
              <a:rPr lang="en-US" sz="2667" dirty="0">
                <a:solidFill>
                  <a:schemeClr val="accent2"/>
                </a:solidFill>
              </a:rPr>
            </a:br>
            <a:endParaRPr lang="en-US" sz="1500" dirty="0">
              <a:solidFill>
                <a:schemeClr val="accent2"/>
              </a:solidFill>
              <a:latin typeface="IBM Plex Sans Medm" panose="020B0503050203000203" pitchFamily="34" charset="0"/>
            </a:endParaRPr>
          </a:p>
        </p:txBody>
      </p:sp>
      <p:sp>
        <p:nvSpPr>
          <p:cNvPr id="16" name="Title 1">
            <a:extLst>
              <a:ext uri="{FF2B5EF4-FFF2-40B4-BE49-F238E27FC236}">
                <a16:creationId xmlns:a16="http://schemas.microsoft.com/office/drawing/2014/main" id="{9B6484B8-0516-ED52-9805-40FDE04498A9}"/>
              </a:ext>
            </a:extLst>
          </p:cNvPr>
          <p:cNvSpPr txBox="1">
            <a:spLocks/>
          </p:cNvSpPr>
          <p:nvPr/>
        </p:nvSpPr>
        <p:spPr>
          <a:xfrm>
            <a:off x="830579" y="3578776"/>
            <a:ext cx="5007428" cy="2054678"/>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761970">
              <a:lnSpc>
                <a:spcPct val="110000"/>
              </a:lnSpc>
            </a:pPr>
            <a:endParaRPr lang="en-US" sz="1667" kern="0" dirty="0">
              <a:solidFill>
                <a:srgbClr val="000000"/>
              </a:solidFill>
              <a:latin typeface="IBM Plex Sans Medm" panose="020B0503050203000203" pitchFamily="34" charset="0"/>
            </a:endParaRPr>
          </a:p>
        </p:txBody>
      </p:sp>
      <p:pic>
        <p:nvPicPr>
          <p:cNvPr id="3" name="Picture 2">
            <a:extLst>
              <a:ext uri="{FF2B5EF4-FFF2-40B4-BE49-F238E27FC236}">
                <a16:creationId xmlns:a16="http://schemas.microsoft.com/office/drawing/2014/main" id="{CBD73235-0265-50EA-D900-EF27060170A8}"/>
              </a:ext>
            </a:extLst>
          </p:cNvPr>
          <p:cNvPicPr>
            <a:picLocks noChangeAspect="1"/>
          </p:cNvPicPr>
          <p:nvPr/>
        </p:nvPicPr>
        <p:blipFill>
          <a:blip r:embed="rId3"/>
          <a:stretch>
            <a:fillRect/>
          </a:stretch>
        </p:blipFill>
        <p:spPr>
          <a:xfrm>
            <a:off x="0" y="0"/>
            <a:ext cx="12198928" cy="6858000"/>
          </a:xfrm>
          <a:prstGeom prst="rect">
            <a:avLst/>
          </a:prstGeom>
        </p:spPr>
      </p:pic>
    </p:spTree>
    <p:extLst>
      <p:ext uri="{BB962C8B-B14F-4D97-AF65-F5344CB8AC3E}">
        <p14:creationId xmlns:p14="http://schemas.microsoft.com/office/powerpoint/2010/main" val="287394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2">
            <a:extLst>
              <a:ext uri="{FF2B5EF4-FFF2-40B4-BE49-F238E27FC236}">
                <a16:creationId xmlns:a16="http://schemas.microsoft.com/office/drawing/2014/main" id="{A9CBC974-5124-D46B-2559-6A7E73819A89}"/>
              </a:ext>
            </a:extLst>
          </p:cNvPr>
          <p:cNvSpPr txBox="1">
            <a:spLocks/>
          </p:cNvSpPr>
          <p:nvPr/>
        </p:nvSpPr>
        <p:spPr>
          <a:xfrm>
            <a:off x="3238499" y="1721683"/>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Increasing disruptions complicate location strategy decision-making.</a:t>
            </a:r>
          </a:p>
        </p:txBody>
      </p:sp>
      <p:sp>
        <p:nvSpPr>
          <p:cNvPr id="20" name="Content Placeholder 22">
            <a:extLst>
              <a:ext uri="{FF2B5EF4-FFF2-40B4-BE49-F238E27FC236}">
                <a16:creationId xmlns:a16="http://schemas.microsoft.com/office/drawing/2014/main" id="{60C8D4D5-F02B-8ED5-5EEF-C808E5482196}"/>
              </a:ext>
            </a:extLst>
          </p:cNvPr>
          <p:cNvSpPr txBox="1">
            <a:spLocks/>
          </p:cNvSpPr>
          <p:nvPr/>
        </p:nvSpPr>
        <p:spPr>
          <a:xfrm>
            <a:off x="6339072" y="1721682"/>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AI adoption introduces new factors in determining optimal operational locations.</a:t>
            </a:r>
          </a:p>
        </p:txBody>
      </p:sp>
      <p:sp>
        <p:nvSpPr>
          <p:cNvPr id="21" name="Content Placeholder 22">
            <a:extLst>
              <a:ext uri="{FF2B5EF4-FFF2-40B4-BE49-F238E27FC236}">
                <a16:creationId xmlns:a16="http://schemas.microsoft.com/office/drawing/2014/main" id="{9FCE9476-D644-56C2-ECAF-DE311D04715B}"/>
              </a:ext>
            </a:extLst>
          </p:cNvPr>
          <p:cNvSpPr txBox="1">
            <a:spLocks/>
          </p:cNvSpPr>
          <p:nvPr/>
        </p:nvSpPr>
        <p:spPr>
          <a:xfrm>
            <a:off x="9334500" y="1721681"/>
            <a:ext cx="2473110"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Navigating the trade-off between targeted market focus and global expansion.</a:t>
            </a:r>
          </a:p>
        </p:txBody>
      </p:sp>
      <p:sp>
        <p:nvSpPr>
          <p:cNvPr id="25" name="Content Placeholder 4">
            <a:extLst>
              <a:ext uri="{FF2B5EF4-FFF2-40B4-BE49-F238E27FC236}">
                <a16:creationId xmlns:a16="http://schemas.microsoft.com/office/drawing/2014/main" id="{E3FC47CE-6BBE-920B-A89F-51890F8C0498}"/>
              </a:ext>
            </a:extLst>
          </p:cNvPr>
          <p:cNvSpPr txBox="1">
            <a:spLocks/>
          </p:cNvSpPr>
          <p:nvPr/>
        </p:nvSpPr>
        <p:spPr>
          <a:xfrm>
            <a:off x="3238499" y="3337341"/>
            <a:ext cx="2614431" cy="1086572"/>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For executives in 2024, </a:t>
            </a:r>
            <a:r>
              <a:rPr lang="en-US" sz="1400" b="1" kern="0" dirty="0">
                <a:solidFill>
                  <a:srgbClr val="893FFD"/>
                </a:solidFill>
              </a:rPr>
              <a:t>86%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said their location strategy was impacted by geopolitical disruption…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And that figure is expected to rise to </a:t>
            </a:r>
            <a:r>
              <a:rPr lang="en-US" sz="1400" b="1" kern="0" dirty="0">
                <a:solidFill>
                  <a:srgbClr val="893FFD"/>
                </a:solidFill>
              </a:rPr>
              <a:t>93%</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in 2026.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8" name="Content Placeholder 4">
            <a:extLst>
              <a:ext uri="{FF2B5EF4-FFF2-40B4-BE49-F238E27FC236}">
                <a16:creationId xmlns:a16="http://schemas.microsoft.com/office/drawing/2014/main" id="{3BA33C4A-AB47-025E-E53B-F16479229066}"/>
              </a:ext>
            </a:extLst>
          </p:cNvPr>
          <p:cNvSpPr txBox="1">
            <a:spLocks/>
          </p:cNvSpPr>
          <p:nvPr/>
        </p:nvSpPr>
        <p:spPr>
          <a:xfrm>
            <a:off x="6286499" y="3337341"/>
            <a:ext cx="2667004" cy="2493443"/>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In 2024, </a:t>
            </a:r>
            <a:r>
              <a:rPr lang="en-US" sz="1400" b="1" kern="0" dirty="0">
                <a:solidFill>
                  <a:srgbClr val="893FFD"/>
                </a:solidFill>
              </a:rPr>
              <a:t>67%</a:t>
            </a:r>
            <a:r>
              <a:rPr lang="en-US" sz="1400" b="1" kern="0" dirty="0">
                <a:solidFill>
                  <a:srgbClr val="A46CFF"/>
                </a:solidFill>
              </a:rPr>
              <a:t>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of executives say their organization’s use of AI changed where they operated—and </a:t>
            </a:r>
            <a:r>
              <a:rPr lang="en-US" sz="1400" b="1" kern="0" dirty="0">
                <a:solidFill>
                  <a:srgbClr val="893FFD"/>
                </a:solidFill>
              </a:rPr>
              <a:t>93%</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expect AI to impact their location strategy in 2026.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And, </a:t>
            </a:r>
            <a:r>
              <a:rPr lang="en-US" sz="1400" b="1" kern="0" dirty="0">
                <a:solidFill>
                  <a:srgbClr val="893FFD"/>
                </a:solidFill>
              </a:rPr>
              <a:t>96%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of executives say data privacy, security, and regulations will determine where they locate operations in the next two years. </a:t>
            </a:r>
            <a:r>
              <a:rPr lang="en-US" sz="1400" dirty="0">
                <a:ea typeface="IBM Plex Sans" charset="0"/>
                <a:cs typeface="IBM Plex Sans" charset="0"/>
              </a:rPr>
              <a:t>¹</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9" name="Content Placeholder 4">
            <a:extLst>
              <a:ext uri="{FF2B5EF4-FFF2-40B4-BE49-F238E27FC236}">
                <a16:creationId xmlns:a16="http://schemas.microsoft.com/office/drawing/2014/main" id="{F9E1FA61-8CAD-16E0-1E42-FBE381E83A53}"/>
              </a:ext>
            </a:extLst>
          </p:cNvPr>
          <p:cNvSpPr txBox="1">
            <a:spLocks/>
          </p:cNvSpPr>
          <p:nvPr/>
        </p:nvSpPr>
        <p:spPr>
          <a:xfrm>
            <a:off x="9334500" y="3337342"/>
            <a:ext cx="2473110" cy="2887352"/>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auto" latinLnBrk="0" hangingPunct="1">
              <a:lnSpc>
                <a:spcPct val="110000"/>
              </a:lnSpc>
              <a:spcBef>
                <a:spcPts val="1500"/>
              </a:spcBef>
              <a:spcAft>
                <a:spcPts val="0"/>
              </a:spcAft>
              <a:buClrTx/>
              <a:buSzTx/>
              <a:buFontTx/>
              <a:buNone/>
              <a:tabLst/>
              <a:defRPr/>
            </a:pPr>
            <a:r>
              <a:rPr lang="en-US" sz="1400" b="1" kern="0" dirty="0">
                <a:solidFill>
                  <a:srgbClr val="893FFD"/>
                </a:solidFill>
              </a:rPr>
              <a:t>89%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of executives agree that they are both widening their reach by extending operations globally </a:t>
            </a:r>
            <a:r>
              <a:rPr kumimoji="0" lang="en-US" sz="1400" b="0" i="1" u="none" strike="noStrike" kern="1200" cap="none" spc="0" normalizeH="0" baseline="0" noProof="0" dirty="0">
                <a:ln>
                  <a:noFill/>
                </a:ln>
                <a:solidFill>
                  <a:srgbClr val="000000"/>
                </a:solidFill>
                <a:effectLst/>
                <a:uLnTx/>
                <a:uFillTx/>
                <a:latin typeface="IBM Plex Sans Light" panose="020B0403050203000203" pitchFamily="34" charset="0"/>
              </a:rPr>
              <a:t>and</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primarily focusing on a few core markets. </a:t>
            </a:r>
            <a:r>
              <a:rPr lang="en-US" sz="1400" dirty="0">
                <a:ea typeface="IBM Plex Sans" charset="0"/>
                <a:cs typeface="IBM Plex Sans" charset="0"/>
              </a:rPr>
              <a:t>¹</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fontAlgn="auto">
              <a:spcAft>
                <a:spcPts val="0"/>
              </a:spcAft>
              <a:buClrTx/>
              <a:buSzTx/>
              <a:defRPr/>
            </a:pPr>
            <a:r>
              <a:rPr lang="en-US" sz="1400" b="1" kern="0" dirty="0">
                <a:solidFill>
                  <a:srgbClr val="893FFD"/>
                </a:solidFill>
              </a:rPr>
              <a:t>37%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of executives say they will manage their data strategy and governance more regionally in 2025, with </a:t>
            </a:r>
            <a:r>
              <a:rPr lang="en-US" sz="1400" b="1" kern="0" dirty="0">
                <a:solidFill>
                  <a:srgbClr val="893FFD"/>
                </a:solidFill>
              </a:rPr>
              <a:t>26%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saying they will take a more global approach. </a:t>
            </a:r>
            <a:r>
              <a:rPr lang="en-US" sz="1400" dirty="0">
                <a:ea typeface="IBM Plex Sans" charset="0"/>
                <a:cs typeface="IBM Plex Sans" charset="0"/>
              </a:rPr>
              <a:t>¹</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auto" latinLnBrk="0" hangingPunct="1">
              <a:lnSpc>
                <a:spcPct val="110000"/>
              </a:lnSpc>
              <a:spcBef>
                <a:spcPts val="1500"/>
              </a:spcBef>
              <a:spcAft>
                <a:spcPts val="0"/>
              </a:spcAft>
              <a:buClrTx/>
              <a:buSzTx/>
              <a:buFontTx/>
              <a:buNone/>
              <a:tabLst/>
              <a:defRPr/>
            </a:pPr>
            <a:endParaRPr kumimoji="0" lang="en-US" sz="1500" b="0"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2" name="Text Placeholder 7">
            <a:extLst>
              <a:ext uri="{FF2B5EF4-FFF2-40B4-BE49-F238E27FC236}">
                <a16:creationId xmlns:a16="http://schemas.microsoft.com/office/drawing/2014/main" id="{E8A3FE73-B089-C9D1-E804-C0977689FD01}"/>
              </a:ext>
            </a:extLst>
          </p:cNvPr>
          <p:cNvSpPr txBox="1">
            <a:spLocks/>
          </p:cNvSpPr>
          <p:nvPr/>
        </p:nvSpPr>
        <p:spPr>
          <a:xfrm>
            <a:off x="381002" y="383764"/>
            <a:ext cx="2305344" cy="635285"/>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167"/>
              </a:spcAft>
              <a:buClr>
                <a:srgbClr val="001141"/>
              </a:buClr>
              <a:buSzPct val="90000"/>
              <a:buFont typeface="IBM Plex Sans Light" pitchFamily="2" charset="2"/>
              <a:buNone/>
              <a:defRPr sz="833"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667"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3: In the age of AI, location is everything.</a:t>
            </a:r>
          </a:p>
          <a:p>
            <a:pPr>
              <a:defRPr/>
            </a:pPr>
            <a:endParaRPr lang="en-US" sz="1000" b="1" kern="0" dirty="0">
              <a:solidFill>
                <a:srgbClr val="002D9C"/>
              </a:solidFill>
              <a:latin typeface="IBM Plex Sans Light"/>
            </a:endParaRPr>
          </a:p>
          <a:p>
            <a:endParaRPr lang="en-US" kern="0" dirty="0"/>
          </a:p>
        </p:txBody>
      </p:sp>
      <p:sp>
        <p:nvSpPr>
          <p:cNvPr id="9" name="Title 1">
            <a:extLst>
              <a:ext uri="{FF2B5EF4-FFF2-40B4-BE49-F238E27FC236}">
                <a16:creationId xmlns:a16="http://schemas.microsoft.com/office/drawing/2014/main" id="{D1E6C595-FCAC-E8C8-B029-C3E46DAF3F0B}"/>
              </a:ext>
            </a:extLst>
          </p:cNvPr>
          <p:cNvSpPr>
            <a:spLocks noGrp="1"/>
          </p:cNvSpPr>
          <p:nvPr>
            <p:ph type="title"/>
          </p:nvPr>
        </p:nvSpPr>
        <p:spPr>
          <a:xfrm>
            <a:off x="381001" y="1721683"/>
            <a:ext cx="2476500" cy="3231317"/>
          </a:xfrm>
        </p:spPr>
        <p:txBody>
          <a:bodyPr/>
          <a:lstStyle/>
          <a:p>
            <a:r>
              <a:rPr lang="en-US" sz="3200" dirty="0">
                <a:solidFill>
                  <a:schemeClr val="tx1"/>
                </a:solidFill>
              </a:rPr>
              <a:t>Factors shaping trends</a:t>
            </a:r>
          </a:p>
        </p:txBody>
      </p:sp>
    </p:spTree>
    <p:extLst>
      <p:ext uri="{BB962C8B-B14F-4D97-AF65-F5344CB8AC3E}">
        <p14:creationId xmlns:p14="http://schemas.microsoft.com/office/powerpoint/2010/main" val="1865713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C580C85F-76B4-3CF4-909A-265462543498}"/>
              </a:ext>
            </a:extLst>
          </p:cNvPr>
          <p:cNvSpPr>
            <a:spLocks noGrp="1"/>
          </p:cNvSpPr>
          <p:nvPr>
            <p:ph type="body" sz="quarter" idx="16"/>
          </p:nvPr>
        </p:nvSpPr>
        <p:spPr>
          <a:xfrm>
            <a:off x="380998" y="383988"/>
            <a:ext cx="2016213" cy="615553"/>
          </a:xfrm>
        </p:spPr>
        <p:txBody>
          <a:bodyPr vert="horz" wrap="square" lIns="0" tIns="0" rIns="0" bIns="0" rtlCol="0">
            <a:spAutoFit/>
          </a:bodyPr>
          <a:lstStyle/>
          <a:p>
            <a:r>
              <a:rPr lang="en-US" sz="1000" b="1" dirty="0">
                <a:solidFill>
                  <a:srgbClr val="0072C3"/>
                </a:solidFill>
                <a:latin typeface="+mj-lt"/>
                <a:ea typeface="+mn-ea"/>
                <a:cs typeface="+mn-cs"/>
              </a:rPr>
              <a:t>Trend 3: In the age of AI, location is everything.</a:t>
            </a:r>
          </a:p>
          <a:p>
            <a:endParaRPr lang="en-US" sz="1000" b="1" dirty="0">
              <a:solidFill>
                <a:srgbClr val="0072C3"/>
              </a:solidFill>
              <a:latin typeface="+mj-lt"/>
              <a:ea typeface="+mn-ea"/>
              <a:cs typeface="+mn-cs"/>
            </a:endParaRPr>
          </a:p>
        </p:txBody>
      </p:sp>
      <p:sp>
        <p:nvSpPr>
          <p:cNvPr id="6" name="Title 1">
            <a:extLst>
              <a:ext uri="{FF2B5EF4-FFF2-40B4-BE49-F238E27FC236}">
                <a16:creationId xmlns:a16="http://schemas.microsoft.com/office/drawing/2014/main" id="{C6F44874-F420-6E67-D14F-F62B395BCD1F}"/>
              </a:ext>
            </a:extLst>
          </p:cNvPr>
          <p:cNvSpPr>
            <a:spLocks noGrp="1"/>
          </p:cNvSpPr>
          <p:nvPr>
            <p:ph type="title"/>
          </p:nvPr>
        </p:nvSpPr>
        <p:spPr>
          <a:xfrm>
            <a:off x="380998" y="1719830"/>
            <a:ext cx="2476500" cy="3244592"/>
          </a:xfrm>
        </p:spPr>
        <p:txBody>
          <a:bodyPr/>
          <a:lstStyle/>
          <a:p>
            <a:r>
              <a:rPr lang="en-US" sz="3200" dirty="0"/>
              <a:t>What to do </a:t>
            </a:r>
          </a:p>
        </p:txBody>
      </p:sp>
      <p:pic>
        <p:nvPicPr>
          <p:cNvPr id="2" name="Picture 1">
            <a:extLst>
              <a:ext uri="{FF2B5EF4-FFF2-40B4-BE49-F238E27FC236}">
                <a16:creationId xmlns:a16="http://schemas.microsoft.com/office/drawing/2014/main" id="{4B408D91-F5AF-60E0-3F4F-4197DA3F4021}"/>
              </a:ext>
            </a:extLst>
          </p:cNvPr>
          <p:cNvPicPr>
            <a:picLocks noChangeAspect="1"/>
          </p:cNvPicPr>
          <p:nvPr/>
        </p:nvPicPr>
        <p:blipFill>
          <a:blip r:embed="rId2"/>
          <a:stretch>
            <a:fillRect/>
          </a:stretch>
        </p:blipFill>
        <p:spPr>
          <a:xfrm>
            <a:off x="3077570" y="1714514"/>
            <a:ext cx="9114430" cy="3380269"/>
          </a:xfrm>
          <a:prstGeom prst="rect">
            <a:avLst/>
          </a:prstGeom>
        </p:spPr>
      </p:pic>
    </p:spTree>
    <p:extLst>
      <p:ext uri="{BB962C8B-B14F-4D97-AF65-F5344CB8AC3E}">
        <p14:creationId xmlns:p14="http://schemas.microsoft.com/office/powerpoint/2010/main" val="300460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FB0F34-E80E-98AD-F16B-31195FD70159}"/>
              </a:ext>
            </a:extLst>
          </p:cNvPr>
          <p:cNvPicPr>
            <a:picLocks noChangeAspect="1"/>
          </p:cNvPicPr>
          <p:nvPr/>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8307B6DC-A58B-F6EE-13AA-51FA0C3720C7}"/>
              </a:ext>
            </a:extLst>
          </p:cNvPr>
          <p:cNvSpPr txBox="1">
            <a:spLocks/>
          </p:cNvSpPr>
          <p:nvPr/>
        </p:nvSpPr>
        <p:spPr>
          <a:xfrm>
            <a:off x="380587" y="1720060"/>
            <a:ext cx="5620586" cy="190788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i="1" dirty="0">
                <a:solidFill>
                  <a:srgbClr val="31B0FF"/>
                </a:solidFill>
                <a:latin typeface="+mj-lt"/>
              </a:rPr>
              <a:t>The rapid pivot to AI has upended IT budgets, but self-funding is imminent. </a:t>
            </a:r>
          </a:p>
        </p:txBody>
      </p:sp>
    </p:spTree>
    <p:extLst>
      <p:ext uri="{BB962C8B-B14F-4D97-AF65-F5344CB8AC3E}">
        <p14:creationId xmlns:p14="http://schemas.microsoft.com/office/powerpoint/2010/main" val="2705956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0DEB5-1A79-489B-5FC3-99E3F7B03FE0}"/>
            </a:ext>
          </a:extLst>
        </p:cNvPr>
        <p:cNvGrpSpPr/>
        <p:nvPr/>
      </p:nvGrpSpPr>
      <p:grpSpPr>
        <a:xfrm>
          <a:off x="0" y="0"/>
          <a:ext cx="0" cy="0"/>
          <a:chOff x="0" y="0"/>
          <a:chExt cx="0" cy="0"/>
        </a:xfrm>
      </p:grpSpPr>
      <p:sp>
        <p:nvSpPr>
          <p:cNvPr id="19" name="Content Placeholder 22">
            <a:extLst>
              <a:ext uri="{FF2B5EF4-FFF2-40B4-BE49-F238E27FC236}">
                <a16:creationId xmlns:a16="http://schemas.microsoft.com/office/drawing/2014/main" id="{2AC2340D-5AC3-409F-8241-3EC1A0AF5B26}"/>
              </a:ext>
            </a:extLst>
          </p:cNvPr>
          <p:cNvSpPr txBox="1">
            <a:spLocks/>
          </p:cNvSpPr>
          <p:nvPr/>
        </p:nvSpPr>
        <p:spPr>
          <a:xfrm>
            <a:off x="3211406" y="1720832"/>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Disruptions in IT budgeting from generative AI adoption hinder clear funding decisions.</a:t>
            </a:r>
          </a:p>
        </p:txBody>
      </p:sp>
      <p:sp>
        <p:nvSpPr>
          <p:cNvPr id="20" name="Content Placeholder 22">
            <a:extLst>
              <a:ext uri="{FF2B5EF4-FFF2-40B4-BE49-F238E27FC236}">
                <a16:creationId xmlns:a16="http://schemas.microsoft.com/office/drawing/2014/main" id="{FCE6F69B-5875-F941-4095-43B8476950FF}"/>
              </a:ext>
            </a:extLst>
          </p:cNvPr>
          <p:cNvSpPr txBox="1">
            <a:spLocks/>
          </p:cNvSpPr>
          <p:nvPr/>
        </p:nvSpPr>
        <p:spPr>
          <a:xfrm>
            <a:off x="6312784" y="1720833"/>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Realizing the full potential takes time, but self-funding for generative AI is projected by 2026.</a:t>
            </a:r>
          </a:p>
        </p:txBody>
      </p:sp>
      <p:sp>
        <p:nvSpPr>
          <p:cNvPr id="21" name="Content Placeholder 22">
            <a:extLst>
              <a:ext uri="{FF2B5EF4-FFF2-40B4-BE49-F238E27FC236}">
                <a16:creationId xmlns:a16="http://schemas.microsoft.com/office/drawing/2014/main" id="{4EC7FDCE-2DA3-B092-E86F-B46A14BA8EAE}"/>
              </a:ext>
            </a:extLst>
          </p:cNvPr>
          <p:cNvSpPr txBox="1">
            <a:spLocks/>
          </p:cNvSpPr>
          <p:nvPr/>
        </p:nvSpPr>
        <p:spPr>
          <a:xfrm>
            <a:off x="9331110" y="1721683"/>
            <a:ext cx="2473110"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Balancing cost-cutting with growth-driven AI investments complicates ROI optimization.</a:t>
            </a:r>
          </a:p>
        </p:txBody>
      </p:sp>
      <p:sp>
        <p:nvSpPr>
          <p:cNvPr id="25" name="Content Placeholder 4">
            <a:extLst>
              <a:ext uri="{FF2B5EF4-FFF2-40B4-BE49-F238E27FC236}">
                <a16:creationId xmlns:a16="http://schemas.microsoft.com/office/drawing/2014/main" id="{2789F2B0-6DEC-EAD7-588E-6A1B19F4C60B}"/>
              </a:ext>
            </a:extLst>
          </p:cNvPr>
          <p:cNvSpPr txBox="1">
            <a:spLocks/>
          </p:cNvSpPr>
          <p:nvPr/>
        </p:nvSpPr>
        <p:spPr>
          <a:xfrm>
            <a:off x="3211406" y="3429000"/>
            <a:ext cx="2694095" cy="3154680"/>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In 2024, </a:t>
            </a:r>
            <a:r>
              <a:rPr lang="en-US" sz="1400" b="1" kern="0" dirty="0">
                <a:solidFill>
                  <a:srgbClr val="893FFD"/>
                </a:solidFill>
              </a:rPr>
              <a:t>one in three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organizations pulled funding for gen AI from other IT initiatives, with only </a:t>
            </a:r>
            <a:r>
              <a:rPr lang="en-US" sz="1400" b="1" kern="0" dirty="0">
                <a:solidFill>
                  <a:srgbClr val="893FFD"/>
                </a:solidFill>
              </a:rPr>
              <a:t>18%</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of tech execs funding these projects with</a:t>
            </a:r>
            <a:b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net-new spend.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And, executives report that infrastructure, cloud, and data account for more than </a:t>
            </a:r>
            <a:r>
              <a:rPr lang="en-US" sz="1400" b="1" kern="0" dirty="0">
                <a:solidFill>
                  <a:srgbClr val="893FFD"/>
                </a:solidFill>
              </a:rPr>
              <a:t>40%</a:t>
            </a:r>
            <a:b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of gen AI costs.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a typeface="IBM Plex Sans" charset="0"/>
                <a:cs typeface="IBM Plex Sans" charset="0"/>
              </a:rPr>
              <a:t>²</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8" name="Content Placeholder 4">
            <a:extLst>
              <a:ext uri="{FF2B5EF4-FFF2-40B4-BE49-F238E27FC236}">
                <a16:creationId xmlns:a16="http://schemas.microsoft.com/office/drawing/2014/main" id="{81712A19-2A09-9881-4332-B83DFB3A3FC6}"/>
              </a:ext>
            </a:extLst>
          </p:cNvPr>
          <p:cNvSpPr txBox="1">
            <a:spLocks/>
          </p:cNvSpPr>
          <p:nvPr/>
        </p:nvSpPr>
        <p:spPr>
          <a:xfrm>
            <a:off x="6312785" y="3429000"/>
            <a:ext cx="2614431" cy="2707640"/>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Among executives, </a:t>
            </a:r>
            <a:r>
              <a:rPr lang="en-US" sz="1400" b="1" kern="0" dirty="0">
                <a:solidFill>
                  <a:srgbClr val="893FFD"/>
                </a:solidFill>
              </a:rPr>
              <a:t>95%</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say gen AI will be at least partially self-funded by 2026, with a focus on driving future profitability. ³</a:t>
            </a:r>
          </a:p>
          <a:p>
            <a:pPr>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And, </a:t>
            </a:r>
            <a:r>
              <a:rPr lang="en-US" sz="1400" b="1" kern="0" dirty="0">
                <a:solidFill>
                  <a:srgbClr val="893FFD"/>
                </a:solidFill>
              </a:rPr>
              <a:t>71%</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of executives said</a:t>
            </a:r>
            <a:b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gen AI should be self-funded</a:t>
            </a:r>
            <a:b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to justify its investments.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9" name="Content Placeholder 4">
            <a:extLst>
              <a:ext uri="{FF2B5EF4-FFF2-40B4-BE49-F238E27FC236}">
                <a16:creationId xmlns:a16="http://schemas.microsoft.com/office/drawing/2014/main" id="{3595E421-C931-50DD-E9F6-995BC38D3ED0}"/>
              </a:ext>
            </a:extLst>
          </p:cNvPr>
          <p:cNvSpPr txBox="1">
            <a:spLocks/>
          </p:cNvSpPr>
          <p:nvPr/>
        </p:nvSpPr>
        <p:spPr>
          <a:xfrm>
            <a:off x="9331109" y="3428999"/>
            <a:ext cx="2528997" cy="2863427"/>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400" dirty="0">
                <a:solidFill>
                  <a:srgbClr val="000000"/>
                </a:solidFill>
              </a:rPr>
              <a:t>In 2024, </a:t>
            </a:r>
            <a:r>
              <a:rPr lang="en-US" sz="1400" b="1" kern="0" dirty="0">
                <a:solidFill>
                  <a:srgbClr val="893FFD"/>
                </a:solidFill>
              </a:rPr>
              <a:t>71%</a:t>
            </a:r>
            <a:r>
              <a:rPr lang="en-US" sz="1400" dirty="0">
                <a:solidFill>
                  <a:srgbClr val="000000"/>
                </a:solidFill>
              </a:rPr>
              <a:t> of gen AI spending went to cost-cutting functions, while only </a:t>
            </a:r>
            <a:r>
              <a:rPr lang="en-US" sz="1400" b="1" kern="0" dirty="0">
                <a:solidFill>
                  <a:srgbClr val="893FFD"/>
                </a:solidFill>
              </a:rPr>
              <a:t>29%</a:t>
            </a:r>
            <a:br>
              <a:rPr lang="en-US" sz="1400" b="1" kern="0" dirty="0">
                <a:solidFill>
                  <a:srgbClr val="893FFD"/>
                </a:solidFill>
              </a:rPr>
            </a:br>
            <a:r>
              <a:rPr lang="en-US" sz="1400" dirty="0">
                <a:solidFill>
                  <a:srgbClr val="000000"/>
                </a:solidFill>
              </a:rPr>
              <a:t>went to product-related business functions.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³</a:t>
            </a:r>
            <a:endParaRPr lang="en-US" sz="1400" dirty="0">
              <a:solidFill>
                <a:srgbClr val="000000"/>
              </a:solidFill>
            </a:endParaRPr>
          </a:p>
          <a:p>
            <a:r>
              <a:rPr lang="en-US" sz="1400" dirty="0">
                <a:solidFill>
                  <a:srgbClr val="000000"/>
                </a:solidFill>
              </a:rPr>
              <a:t>And, the average gen AI investment takes almost </a:t>
            </a:r>
            <a:r>
              <a:rPr lang="en-US" sz="1400" b="1" kern="0" dirty="0">
                <a:solidFill>
                  <a:srgbClr val="893FFD"/>
                </a:solidFill>
              </a:rPr>
              <a:t>14</a:t>
            </a:r>
            <a:r>
              <a:rPr lang="en-US" sz="1400" b="1" kern="0" dirty="0">
                <a:solidFill>
                  <a:srgbClr val="A46CFF"/>
                </a:solidFill>
              </a:rPr>
              <a:t> </a:t>
            </a:r>
            <a:r>
              <a:rPr lang="en-US" sz="1400" b="1" kern="0" dirty="0">
                <a:solidFill>
                  <a:srgbClr val="893FFD"/>
                </a:solidFill>
              </a:rPr>
              <a:t>months</a:t>
            </a:r>
            <a:r>
              <a:rPr lang="en-US" sz="1400" b="1" kern="0" dirty="0">
                <a:solidFill>
                  <a:srgbClr val="A46CFF"/>
                </a:solidFill>
              </a:rPr>
              <a:t> </a:t>
            </a:r>
            <a:r>
              <a:rPr lang="en-US" sz="1400" dirty="0">
                <a:solidFill>
                  <a:srgbClr val="000000"/>
                </a:solidFill>
              </a:rPr>
              <a:t>to deliver positive ROI, compared to just </a:t>
            </a:r>
            <a:r>
              <a:rPr lang="en-US" sz="1400" b="1" kern="0" dirty="0">
                <a:solidFill>
                  <a:srgbClr val="893FFD"/>
                </a:solidFill>
              </a:rPr>
              <a:t>10</a:t>
            </a:r>
            <a:r>
              <a:rPr lang="en-US" sz="1400" b="1" kern="0" dirty="0">
                <a:solidFill>
                  <a:srgbClr val="A46CFF"/>
                </a:solidFill>
              </a:rPr>
              <a:t> </a:t>
            </a:r>
            <a:r>
              <a:rPr lang="en-US" sz="1400" b="1" kern="0" dirty="0">
                <a:solidFill>
                  <a:srgbClr val="893FFD"/>
                </a:solidFill>
              </a:rPr>
              <a:t>months</a:t>
            </a:r>
            <a:r>
              <a:rPr lang="en-US" sz="1400" b="1" kern="0" dirty="0">
                <a:solidFill>
                  <a:srgbClr val="A46CFF"/>
                </a:solidFill>
              </a:rPr>
              <a:t> </a:t>
            </a:r>
            <a:r>
              <a:rPr lang="en-US" sz="1400" dirty="0">
                <a:solidFill>
                  <a:srgbClr val="000000"/>
                </a:solidFill>
              </a:rPr>
              <a:t>for </a:t>
            </a:r>
            <a:r>
              <a:rPr lang="en-US" sz="1400" i="1" dirty="0">
                <a:solidFill>
                  <a:srgbClr val="000000"/>
                </a:solidFill>
              </a:rPr>
              <a:t>other</a:t>
            </a:r>
            <a:r>
              <a:rPr lang="en-US" sz="1400" dirty="0">
                <a:solidFill>
                  <a:srgbClr val="000000"/>
                </a:solidFill>
              </a:rPr>
              <a:t> technology investments.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lang="en-US" sz="1400" dirty="0">
              <a:solidFill>
                <a:srgbClr val="000000"/>
              </a:solidFill>
            </a:endParaRPr>
          </a:p>
          <a:p>
            <a:endParaRPr lang="en-US" dirty="0">
              <a:solidFill>
                <a:srgbClr val="000000"/>
              </a:solidFill>
            </a:endParaRPr>
          </a:p>
        </p:txBody>
      </p:sp>
      <p:sp>
        <p:nvSpPr>
          <p:cNvPr id="2" name="Text Placeholder 6">
            <a:extLst>
              <a:ext uri="{FF2B5EF4-FFF2-40B4-BE49-F238E27FC236}">
                <a16:creationId xmlns:a16="http://schemas.microsoft.com/office/drawing/2014/main" id="{FA24A2C1-33FB-0203-F779-B67F3CDFD34A}"/>
              </a:ext>
            </a:extLst>
          </p:cNvPr>
          <p:cNvSpPr txBox="1">
            <a:spLocks/>
          </p:cNvSpPr>
          <p:nvPr/>
        </p:nvSpPr>
        <p:spPr>
          <a:xfrm>
            <a:off x="380998" y="364938"/>
            <a:ext cx="2240282" cy="859723"/>
          </a:xfrm>
          <a:prstGeom prst="rect">
            <a:avLst/>
          </a:prstGeom>
        </p:spPr>
        <p:txBody>
          <a:bodyPr vert="horz" wrap="square" lIns="0" tIns="0" rIns="0" bIns="0" rtlCol="0">
            <a:sp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4: The rapid pivot to AI has upended IT budgets, but self-funding is imminent. </a:t>
            </a:r>
          </a:p>
          <a:p>
            <a:endParaRPr lang="en-US" sz="1000" b="1" kern="0" dirty="0">
              <a:solidFill>
                <a:srgbClr val="0072C3"/>
              </a:solidFill>
              <a:latin typeface="+mj-lt"/>
              <a:ea typeface="+mn-ea"/>
              <a:cs typeface="+mn-cs"/>
            </a:endParaRPr>
          </a:p>
        </p:txBody>
      </p:sp>
      <p:sp>
        <p:nvSpPr>
          <p:cNvPr id="9" name="Title 1">
            <a:extLst>
              <a:ext uri="{FF2B5EF4-FFF2-40B4-BE49-F238E27FC236}">
                <a16:creationId xmlns:a16="http://schemas.microsoft.com/office/drawing/2014/main" id="{3ACC1E4F-2EF9-235F-DF44-F09C2C2B9B52}"/>
              </a:ext>
            </a:extLst>
          </p:cNvPr>
          <p:cNvSpPr>
            <a:spLocks noGrp="1"/>
          </p:cNvSpPr>
          <p:nvPr>
            <p:ph type="title"/>
          </p:nvPr>
        </p:nvSpPr>
        <p:spPr>
          <a:xfrm>
            <a:off x="381001" y="1721683"/>
            <a:ext cx="2476500" cy="3231317"/>
          </a:xfrm>
        </p:spPr>
        <p:txBody>
          <a:bodyPr/>
          <a:lstStyle/>
          <a:p>
            <a:r>
              <a:rPr lang="en-US" sz="3200" dirty="0">
                <a:solidFill>
                  <a:schemeClr val="tx1"/>
                </a:solidFill>
              </a:rPr>
              <a:t>Factors shaping trends</a:t>
            </a:r>
          </a:p>
        </p:txBody>
      </p:sp>
    </p:spTree>
    <p:extLst>
      <p:ext uri="{BB962C8B-B14F-4D97-AF65-F5344CB8AC3E}">
        <p14:creationId xmlns:p14="http://schemas.microsoft.com/office/powerpoint/2010/main" val="140736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BABDE30-73C4-981C-F543-0C216E184019}"/>
              </a:ext>
            </a:extLst>
          </p:cNvPr>
          <p:cNvSpPr>
            <a:spLocks noGrp="1"/>
          </p:cNvSpPr>
          <p:nvPr>
            <p:ph type="title"/>
          </p:nvPr>
        </p:nvSpPr>
        <p:spPr>
          <a:xfrm>
            <a:off x="380998" y="1719830"/>
            <a:ext cx="2476500" cy="3244592"/>
          </a:xfrm>
        </p:spPr>
        <p:txBody>
          <a:bodyPr/>
          <a:lstStyle/>
          <a:p>
            <a:r>
              <a:rPr lang="en-US" sz="3200"/>
              <a:t>What to do </a:t>
            </a:r>
            <a:endParaRPr lang="en-US" sz="3200" dirty="0"/>
          </a:p>
        </p:txBody>
      </p:sp>
      <p:sp>
        <p:nvSpPr>
          <p:cNvPr id="10" name="Text Placeholder 6">
            <a:extLst>
              <a:ext uri="{FF2B5EF4-FFF2-40B4-BE49-F238E27FC236}">
                <a16:creationId xmlns:a16="http://schemas.microsoft.com/office/drawing/2014/main" id="{E187EEAC-6923-D6A5-09B3-44878EDA01A0}"/>
              </a:ext>
            </a:extLst>
          </p:cNvPr>
          <p:cNvSpPr txBox="1">
            <a:spLocks/>
          </p:cNvSpPr>
          <p:nvPr/>
        </p:nvSpPr>
        <p:spPr>
          <a:xfrm>
            <a:off x="380998" y="364938"/>
            <a:ext cx="2233509" cy="859723"/>
          </a:xfrm>
          <a:prstGeom prst="rect">
            <a:avLst/>
          </a:prstGeom>
        </p:spPr>
        <p:txBody>
          <a:bodyPr vert="horz" wrap="square" lIns="0" tIns="0" rIns="0" bIns="0" rtlCol="0">
            <a:sp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a:solidFill>
                  <a:srgbClr val="0072C3"/>
                </a:solidFill>
                <a:latin typeface="+mj-lt"/>
                <a:ea typeface="+mn-ea"/>
                <a:cs typeface="+mn-cs"/>
              </a:rPr>
              <a:t>Trend 4: The rapid pivot to AI has upended IT budgets, but self-funding is imminent. </a:t>
            </a:r>
          </a:p>
          <a:p>
            <a:endParaRPr lang="en-US" sz="1000" b="1" kern="0" dirty="0">
              <a:solidFill>
                <a:srgbClr val="0072C3"/>
              </a:solidFill>
              <a:latin typeface="+mj-lt"/>
              <a:ea typeface="+mn-ea"/>
              <a:cs typeface="+mn-cs"/>
            </a:endParaRPr>
          </a:p>
        </p:txBody>
      </p:sp>
      <p:pic>
        <p:nvPicPr>
          <p:cNvPr id="2" name="Picture 1">
            <a:extLst>
              <a:ext uri="{FF2B5EF4-FFF2-40B4-BE49-F238E27FC236}">
                <a16:creationId xmlns:a16="http://schemas.microsoft.com/office/drawing/2014/main" id="{1ED0828F-3E28-EC55-334A-AF8ED4ED90D4}"/>
              </a:ext>
            </a:extLst>
          </p:cNvPr>
          <p:cNvPicPr>
            <a:picLocks noChangeAspect="1"/>
          </p:cNvPicPr>
          <p:nvPr/>
        </p:nvPicPr>
        <p:blipFill>
          <a:blip r:embed="rId2"/>
          <a:stretch>
            <a:fillRect/>
          </a:stretch>
        </p:blipFill>
        <p:spPr>
          <a:xfrm>
            <a:off x="3068053" y="1719830"/>
            <a:ext cx="9123947" cy="3481409"/>
          </a:xfrm>
          <a:prstGeom prst="rect">
            <a:avLst/>
          </a:prstGeom>
        </p:spPr>
      </p:pic>
    </p:spTree>
    <p:extLst>
      <p:ext uri="{BB962C8B-B14F-4D97-AF65-F5344CB8AC3E}">
        <p14:creationId xmlns:p14="http://schemas.microsoft.com/office/powerpoint/2010/main" val="1844641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D6C8C7E-C215-188F-097B-5E22FEB5EBE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2AC225C2-F069-BB3C-AC95-B0CA9CC9AA51}"/>
              </a:ext>
            </a:extLst>
          </p:cNvPr>
          <p:cNvSpPr txBox="1">
            <a:spLocks/>
          </p:cNvSpPr>
          <p:nvPr/>
        </p:nvSpPr>
        <p:spPr>
          <a:xfrm>
            <a:off x="6287118" y="1634388"/>
            <a:ext cx="5674223" cy="287959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i="1" dirty="0">
                <a:solidFill>
                  <a:srgbClr val="31B0FF"/>
                </a:solidFill>
                <a:latin typeface="+mj-lt"/>
              </a:rPr>
              <a:t>AI product and service innovation is the #1 CEO goal, yet business models aren’t keeping up.</a:t>
            </a:r>
          </a:p>
        </p:txBody>
      </p:sp>
    </p:spTree>
    <p:extLst>
      <p:ext uri="{BB962C8B-B14F-4D97-AF65-F5344CB8AC3E}">
        <p14:creationId xmlns:p14="http://schemas.microsoft.com/office/powerpoint/2010/main" val="135607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2">
            <a:extLst>
              <a:ext uri="{FF2B5EF4-FFF2-40B4-BE49-F238E27FC236}">
                <a16:creationId xmlns:a16="http://schemas.microsoft.com/office/drawing/2014/main" id="{A9CBC974-5124-D46B-2559-6A7E73819A89}"/>
              </a:ext>
            </a:extLst>
          </p:cNvPr>
          <p:cNvSpPr txBox="1">
            <a:spLocks/>
          </p:cNvSpPr>
          <p:nvPr/>
        </p:nvSpPr>
        <p:spPr>
          <a:xfrm>
            <a:off x="3264783" y="1721683"/>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Innovating business models amid shifting priorities and market demands complicates CEO decision-making.</a:t>
            </a:r>
          </a:p>
        </p:txBody>
      </p:sp>
      <p:sp>
        <p:nvSpPr>
          <p:cNvPr id="20" name="Content Placeholder 22">
            <a:extLst>
              <a:ext uri="{FF2B5EF4-FFF2-40B4-BE49-F238E27FC236}">
                <a16:creationId xmlns:a16="http://schemas.microsoft.com/office/drawing/2014/main" id="{60C8D4D5-F02B-8ED5-5EEF-C808E5482196}"/>
              </a:ext>
            </a:extLst>
          </p:cNvPr>
          <p:cNvSpPr txBox="1">
            <a:spLocks/>
          </p:cNvSpPr>
          <p:nvPr/>
        </p:nvSpPr>
        <p:spPr>
          <a:xfrm>
            <a:off x="6286496" y="1721682"/>
            <a:ext cx="2614431"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Leveraging AI's potential for innovation amid complexities in business and product development.</a:t>
            </a:r>
          </a:p>
        </p:txBody>
      </p:sp>
      <p:sp>
        <p:nvSpPr>
          <p:cNvPr id="21" name="Content Placeholder 22">
            <a:extLst>
              <a:ext uri="{FF2B5EF4-FFF2-40B4-BE49-F238E27FC236}">
                <a16:creationId xmlns:a16="http://schemas.microsoft.com/office/drawing/2014/main" id="{9FCE9476-D644-56C2-ECAF-DE311D04715B}"/>
              </a:ext>
            </a:extLst>
          </p:cNvPr>
          <p:cNvSpPr txBox="1">
            <a:spLocks/>
          </p:cNvSpPr>
          <p:nvPr/>
        </p:nvSpPr>
        <p:spPr>
          <a:xfrm>
            <a:off x="9337889" y="1721682"/>
            <a:ext cx="2614430" cy="819391"/>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The demand for personalization and ecosystem partnerships complicates competitiveness.</a:t>
            </a:r>
          </a:p>
        </p:txBody>
      </p:sp>
      <p:sp>
        <p:nvSpPr>
          <p:cNvPr id="25" name="Content Placeholder 4">
            <a:extLst>
              <a:ext uri="{FF2B5EF4-FFF2-40B4-BE49-F238E27FC236}">
                <a16:creationId xmlns:a16="http://schemas.microsoft.com/office/drawing/2014/main" id="{E3FC47CE-6BBE-920B-A89F-51890F8C0498}"/>
              </a:ext>
            </a:extLst>
          </p:cNvPr>
          <p:cNvSpPr txBox="1">
            <a:spLocks/>
          </p:cNvSpPr>
          <p:nvPr/>
        </p:nvSpPr>
        <p:spPr>
          <a:xfrm>
            <a:off x="3264784" y="3429000"/>
            <a:ext cx="2614431" cy="3009903"/>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For CEOs in 2024, </a:t>
            </a:r>
            <a:r>
              <a:rPr lang="en-US" sz="1400" b="1" kern="0" dirty="0">
                <a:solidFill>
                  <a:srgbClr val="893FFD"/>
                </a:solidFill>
              </a:rPr>
              <a:t>business model innovation </a:t>
            </a:r>
            <a:r>
              <a:rPr lang="en-US" sz="1400" kern="0" dirty="0">
                <a:solidFill>
                  <a:srgbClr val="000000"/>
                </a:solidFill>
              </a:rPr>
              <a:t>was cited as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the top challenge they expect to face over the next three years, up from 10th place in 2023.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But, among CEOs in 2024, </a:t>
            </a:r>
            <a:r>
              <a:rPr lang="en-US" sz="1400" b="1" kern="0" dirty="0">
                <a:solidFill>
                  <a:srgbClr val="893FFD"/>
                </a:solidFill>
              </a:rPr>
              <a:t>product and service innovation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was cited as their top priority over the next three years.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8" name="Content Placeholder 4">
            <a:extLst>
              <a:ext uri="{FF2B5EF4-FFF2-40B4-BE49-F238E27FC236}">
                <a16:creationId xmlns:a16="http://schemas.microsoft.com/office/drawing/2014/main" id="{3BA33C4A-AB47-025E-E53B-F16479229066}"/>
              </a:ext>
            </a:extLst>
          </p:cNvPr>
          <p:cNvSpPr txBox="1">
            <a:spLocks/>
          </p:cNvSpPr>
          <p:nvPr/>
        </p:nvSpPr>
        <p:spPr>
          <a:xfrm>
            <a:off x="6286499" y="3429000"/>
            <a:ext cx="2614431" cy="3231316"/>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Over the next three years, </a:t>
            </a:r>
            <a:r>
              <a:rPr lang="en-US" sz="1400" b="1" kern="0" dirty="0">
                <a:solidFill>
                  <a:srgbClr val="893FFD"/>
                </a:solidFill>
              </a:rPr>
              <a:t>85%</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of executives say AI will enable business model innovation and </a:t>
            </a:r>
            <a:r>
              <a:rPr lang="en-US" sz="1400" b="1" kern="0" dirty="0">
                <a:solidFill>
                  <a:srgbClr val="893FFD"/>
                </a:solidFill>
              </a:rPr>
              <a:t>89%</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say it will drive product and service innovation.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a typeface="IBM Plex Sans" charset="0"/>
                <a:cs typeface="IBM Plex Sans" charset="0"/>
              </a:rPr>
              <a:t>²</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And, </a:t>
            </a:r>
            <a:r>
              <a:rPr lang="en-US" sz="1400" b="1" kern="0" dirty="0">
                <a:solidFill>
                  <a:srgbClr val="893FFD"/>
                </a:solidFill>
              </a:rPr>
              <a:t>nine in ten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executives already using gen AI for product idea generation say it differentiates their company by helping it respond to market shift faster.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³</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9" name="Content Placeholder 4">
            <a:extLst>
              <a:ext uri="{FF2B5EF4-FFF2-40B4-BE49-F238E27FC236}">
                <a16:creationId xmlns:a16="http://schemas.microsoft.com/office/drawing/2014/main" id="{F9E1FA61-8CAD-16E0-1E42-FBE381E83A53}"/>
              </a:ext>
            </a:extLst>
          </p:cNvPr>
          <p:cNvSpPr txBox="1">
            <a:spLocks/>
          </p:cNvSpPr>
          <p:nvPr/>
        </p:nvSpPr>
        <p:spPr>
          <a:xfrm>
            <a:off x="9337889" y="3429000"/>
            <a:ext cx="2614430" cy="2917613"/>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Across 13 industries, executives agree that </a:t>
            </a:r>
            <a:r>
              <a:rPr lang="en-US" sz="1400" b="1" kern="0" dirty="0">
                <a:solidFill>
                  <a:srgbClr val="893FFD"/>
                </a:solidFill>
              </a:rPr>
              <a:t>customer loyalty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is the </a:t>
            </a:r>
            <a:r>
              <a:rPr kumimoji="0" lang="en-US" sz="1400" b="0" i="1" u="none" strike="noStrike" kern="1200" cap="none" spc="0" normalizeH="0" baseline="0" noProof="0" dirty="0">
                <a:ln>
                  <a:noFill/>
                </a:ln>
                <a:solidFill>
                  <a:srgbClr val="000000"/>
                </a:solidFill>
                <a:effectLst/>
                <a:uLnTx/>
                <a:uFillTx/>
                <a:latin typeface="IBM Plex Sans Light" panose="020B0403050203000203" pitchFamily="34" charset="0"/>
              </a:rPr>
              <a:t>top</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differentiating factor to move the needle on ROI.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And, executives expect </a:t>
            </a:r>
            <a:r>
              <a:rPr lang="en-US" sz="1400" b="1" kern="0" dirty="0">
                <a:solidFill>
                  <a:srgbClr val="893FFD"/>
                </a:solidFill>
              </a:rPr>
              <a:t>personalization and customization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to be the </a:t>
            </a:r>
            <a:r>
              <a:rPr kumimoji="0" lang="en-US" sz="1400" b="0" i="1" u="none" strike="noStrike" kern="1200" cap="none" spc="0" normalizeH="0" baseline="0" noProof="0" dirty="0">
                <a:ln>
                  <a:noFill/>
                </a:ln>
                <a:solidFill>
                  <a:srgbClr val="000000"/>
                </a:solidFill>
                <a:effectLst/>
                <a:uLnTx/>
                <a:uFillTx/>
                <a:latin typeface="IBM Plex Sans Light" panose="020B0403050203000203" pitchFamily="34" charset="0"/>
              </a:rPr>
              <a:t>top</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customer demands that will disrupt how their organization delivers products and services.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500" b="0" i="0" u="none" strike="noStrike" kern="1200" cap="none" spc="0" normalizeH="0" baseline="0" noProof="0" dirty="0">
                <a:ln>
                  <a:noFill/>
                </a:ln>
                <a:solidFill>
                  <a:srgbClr val="000000"/>
                </a:solidFill>
                <a:effectLst/>
                <a:uLnTx/>
                <a:uFillTx/>
                <a:latin typeface="IBM Plex Sans Light" panose="020B0403050203000203" pitchFamily="34" charset="0"/>
              </a:rPr>
              <a:t> </a:t>
            </a:r>
          </a:p>
        </p:txBody>
      </p:sp>
      <p:sp>
        <p:nvSpPr>
          <p:cNvPr id="2" name="Text Placeholder 6">
            <a:extLst>
              <a:ext uri="{FF2B5EF4-FFF2-40B4-BE49-F238E27FC236}">
                <a16:creationId xmlns:a16="http://schemas.microsoft.com/office/drawing/2014/main" id="{4DCDC324-DD6F-7E24-E358-31FB330FA7B4}"/>
              </a:ext>
            </a:extLst>
          </p:cNvPr>
          <p:cNvSpPr txBox="1">
            <a:spLocks/>
          </p:cNvSpPr>
          <p:nvPr/>
        </p:nvSpPr>
        <p:spPr>
          <a:xfrm>
            <a:off x="380998" y="364938"/>
            <a:ext cx="2233509" cy="859723"/>
          </a:xfrm>
          <a:prstGeom prst="rect">
            <a:avLst/>
          </a:prstGeom>
        </p:spPr>
        <p:txBody>
          <a:bodyPr vert="horz" wrap="square" lIns="0" tIns="0" rIns="0" bIns="0" rtlCol="0">
            <a:sp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5: AI product and service innovation is the #1 CEO goal, yet business models aren’t keeping up.</a:t>
            </a:r>
          </a:p>
          <a:p>
            <a:endParaRPr lang="en-US" sz="1000" b="1" kern="0" dirty="0">
              <a:solidFill>
                <a:srgbClr val="0072C3"/>
              </a:solidFill>
              <a:latin typeface="+mj-lt"/>
              <a:ea typeface="+mn-ea"/>
              <a:cs typeface="+mn-cs"/>
            </a:endParaRPr>
          </a:p>
        </p:txBody>
      </p:sp>
      <p:sp>
        <p:nvSpPr>
          <p:cNvPr id="9" name="Title 1">
            <a:extLst>
              <a:ext uri="{FF2B5EF4-FFF2-40B4-BE49-F238E27FC236}">
                <a16:creationId xmlns:a16="http://schemas.microsoft.com/office/drawing/2014/main" id="{5092C1F2-E5D3-16C0-A5A0-22CF1EFD9E8D}"/>
              </a:ext>
            </a:extLst>
          </p:cNvPr>
          <p:cNvSpPr>
            <a:spLocks noGrp="1"/>
          </p:cNvSpPr>
          <p:nvPr>
            <p:ph type="title"/>
          </p:nvPr>
        </p:nvSpPr>
        <p:spPr>
          <a:xfrm>
            <a:off x="381001" y="1721683"/>
            <a:ext cx="2476500" cy="3231317"/>
          </a:xfrm>
        </p:spPr>
        <p:txBody>
          <a:bodyPr/>
          <a:lstStyle/>
          <a:p>
            <a:r>
              <a:rPr lang="en-US" sz="3200" dirty="0">
                <a:solidFill>
                  <a:schemeClr val="tx1"/>
                </a:solidFill>
              </a:rPr>
              <a:t>Factors shaping trends</a:t>
            </a:r>
          </a:p>
        </p:txBody>
      </p:sp>
    </p:spTree>
    <p:extLst>
      <p:ext uri="{BB962C8B-B14F-4D97-AF65-F5344CB8AC3E}">
        <p14:creationId xmlns:p14="http://schemas.microsoft.com/office/powerpoint/2010/main" val="4215547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1080EA-80AB-C4C5-2512-12EF326BFE77}"/>
              </a:ext>
            </a:extLst>
          </p:cNvPr>
          <p:cNvPicPr>
            <a:picLocks noChangeAspect="1"/>
          </p:cNvPicPr>
          <p:nvPr/>
        </p:nvPicPr>
        <p:blipFill>
          <a:blip r:embed="rId2"/>
          <a:stretch>
            <a:fillRect/>
          </a:stretch>
        </p:blipFill>
        <p:spPr>
          <a:xfrm>
            <a:off x="3058886" y="1803489"/>
            <a:ext cx="9133114" cy="3077274"/>
          </a:xfrm>
          <a:prstGeom prst="rect">
            <a:avLst/>
          </a:prstGeom>
        </p:spPr>
      </p:pic>
      <p:sp>
        <p:nvSpPr>
          <p:cNvPr id="6" name="Text Placeholder 6">
            <a:extLst>
              <a:ext uri="{FF2B5EF4-FFF2-40B4-BE49-F238E27FC236}">
                <a16:creationId xmlns:a16="http://schemas.microsoft.com/office/drawing/2014/main" id="{E52DFC6B-8F19-CB98-5917-2BC8D955AD64}"/>
              </a:ext>
            </a:extLst>
          </p:cNvPr>
          <p:cNvSpPr txBox="1">
            <a:spLocks/>
          </p:cNvSpPr>
          <p:nvPr/>
        </p:nvSpPr>
        <p:spPr>
          <a:xfrm>
            <a:off x="380998" y="364938"/>
            <a:ext cx="2233509" cy="859723"/>
          </a:xfrm>
          <a:prstGeom prst="rect">
            <a:avLst/>
          </a:prstGeom>
        </p:spPr>
        <p:txBody>
          <a:bodyPr vert="horz" wrap="square" lIns="0" tIns="0" rIns="0" bIns="0" rtlCol="0">
            <a:sp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5: AI product and service innovation is the #1 CEO goal, yet business models aren’t keeping up.</a:t>
            </a:r>
          </a:p>
          <a:p>
            <a:endParaRPr lang="en-US" sz="1000" b="1" kern="0" dirty="0">
              <a:solidFill>
                <a:srgbClr val="0072C3"/>
              </a:solidFill>
              <a:latin typeface="+mj-lt"/>
              <a:ea typeface="+mn-ea"/>
              <a:cs typeface="+mn-cs"/>
            </a:endParaRPr>
          </a:p>
        </p:txBody>
      </p:sp>
      <p:sp>
        <p:nvSpPr>
          <p:cNvPr id="10" name="Title 1">
            <a:extLst>
              <a:ext uri="{FF2B5EF4-FFF2-40B4-BE49-F238E27FC236}">
                <a16:creationId xmlns:a16="http://schemas.microsoft.com/office/drawing/2014/main" id="{CE01B1D1-A831-F8FB-04BC-6BAD623A6F3F}"/>
              </a:ext>
            </a:extLst>
          </p:cNvPr>
          <p:cNvSpPr>
            <a:spLocks noGrp="1"/>
          </p:cNvSpPr>
          <p:nvPr>
            <p:ph type="title"/>
          </p:nvPr>
        </p:nvSpPr>
        <p:spPr>
          <a:xfrm>
            <a:off x="380998" y="1719830"/>
            <a:ext cx="2476500" cy="3244592"/>
          </a:xfrm>
        </p:spPr>
        <p:txBody>
          <a:bodyPr/>
          <a:lstStyle/>
          <a:p>
            <a:r>
              <a:rPr lang="en-US" sz="3200" dirty="0"/>
              <a:t>What to do </a:t>
            </a:r>
          </a:p>
        </p:txBody>
      </p:sp>
    </p:spTree>
    <p:extLst>
      <p:ext uri="{BB962C8B-B14F-4D97-AF65-F5344CB8AC3E}">
        <p14:creationId xmlns:p14="http://schemas.microsoft.com/office/powerpoint/2010/main" val="86135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6742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38C78-2564-FBFE-FE53-8C6B349DE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730EE-E0D5-5F97-5877-6CAC2861E88D}"/>
              </a:ext>
            </a:extLst>
          </p:cNvPr>
          <p:cNvSpPr>
            <a:spLocks noGrp="1"/>
          </p:cNvSpPr>
          <p:nvPr>
            <p:ph type="title"/>
          </p:nvPr>
        </p:nvSpPr>
        <p:spPr>
          <a:xfrm>
            <a:off x="381000" y="1719829"/>
            <a:ext cx="5334000" cy="2790579"/>
          </a:xfrm>
        </p:spPr>
        <p:txBody>
          <a:bodyPr/>
          <a:lstStyle/>
          <a:p>
            <a:pPr>
              <a:lnSpc>
                <a:spcPct val="100000"/>
              </a:lnSpc>
              <a:spcBef>
                <a:spcPts val="1200"/>
              </a:spcBef>
              <a:spcAft>
                <a:spcPts val="1200"/>
              </a:spcAft>
            </a:pPr>
            <a:r>
              <a:rPr lang="en-US" dirty="0">
                <a:solidFill>
                  <a:srgbClr val="893FFD"/>
                </a:solidFill>
                <a:latin typeface="+mn-lt"/>
              </a:rPr>
              <a:t>To fully leverage AI, leaders must address the five emerging trends in 2025. Emphasizing agility and empowering teams will be essential for overcoming challenges and driving growth.</a:t>
            </a:r>
          </a:p>
        </p:txBody>
      </p:sp>
      <p:sp>
        <p:nvSpPr>
          <p:cNvPr id="3" name="Text Placeholder 2">
            <a:extLst>
              <a:ext uri="{FF2B5EF4-FFF2-40B4-BE49-F238E27FC236}">
                <a16:creationId xmlns:a16="http://schemas.microsoft.com/office/drawing/2014/main" id="{8E98D311-7F9F-0E04-B393-52182D02B67A}"/>
              </a:ext>
            </a:extLst>
          </p:cNvPr>
          <p:cNvSpPr>
            <a:spLocks noGrp="1"/>
          </p:cNvSpPr>
          <p:nvPr>
            <p:ph type="body" sz="quarter" idx="12"/>
          </p:nvPr>
        </p:nvSpPr>
        <p:spPr>
          <a:xfrm>
            <a:off x="6477002" y="704427"/>
            <a:ext cx="5334000" cy="5587660"/>
          </a:xfrm>
        </p:spPr>
        <p:txBody>
          <a:bodyPr/>
          <a:lstStyle/>
          <a:p>
            <a:pPr defTabSz="761940" fontAlgn="auto">
              <a:lnSpc>
                <a:spcPct val="100000"/>
              </a:lnSpc>
              <a:spcBef>
                <a:spcPts val="0"/>
              </a:spcBef>
              <a:spcAft>
                <a:spcPts val="0"/>
              </a:spcAft>
              <a:buClrTx/>
              <a:buSzTx/>
              <a:defRPr/>
            </a:pPr>
            <a:r>
              <a:rPr lang="en-US" sz="2000" b="1" dirty="0">
                <a:solidFill>
                  <a:srgbClr val="893FFD"/>
                </a:solidFill>
                <a:latin typeface="+mn-lt"/>
              </a:rPr>
              <a:t>Trend 1: </a:t>
            </a:r>
            <a:r>
              <a:rPr kumimoji="0" lang="en-US" sz="2000" b="0" i="0" u="none" strike="noStrike" kern="1200" cap="none" spc="0" normalizeH="0" baseline="0" noProof="0" dirty="0">
                <a:ln>
                  <a:noFill/>
                </a:ln>
                <a:solidFill>
                  <a:srgbClr val="000000"/>
                </a:solidFill>
                <a:effectLst/>
                <a:uLnTx/>
                <a:uFillTx/>
                <a:latin typeface="+mj-lt"/>
                <a:ea typeface="+mn-ea"/>
                <a:cs typeface="+mn-cs"/>
              </a:rPr>
              <a:t>Agentic AI will transform your business—but first you must reskill your people.</a:t>
            </a:r>
          </a:p>
          <a:p>
            <a:pPr marL="0" marR="0" lvl="0" indent="0" algn="l" defTabSz="761940" rtl="0" eaLnBrk="1" fontAlgn="auto" latinLnBrk="0" hangingPunct="1">
              <a:lnSpc>
                <a:spcPct val="100000"/>
              </a:lnSpc>
              <a:spcBef>
                <a:spcPts val="0"/>
              </a:spcBef>
              <a:spcAft>
                <a:spcPts val="0"/>
              </a:spcAft>
              <a:buClrTx/>
              <a:buSzTx/>
              <a:buFontTx/>
              <a:buNone/>
              <a:tabLst/>
              <a:defRPr/>
            </a:pPr>
            <a:br>
              <a:rPr kumimoji="0" lang="en-US" sz="2000" b="1" i="0" u="none" strike="noStrike" kern="1200" cap="none" spc="0" normalizeH="0" baseline="0" noProof="0" dirty="0">
                <a:ln>
                  <a:noFill/>
                </a:ln>
                <a:solidFill>
                  <a:srgbClr val="FC6940"/>
                </a:solidFill>
                <a:effectLst/>
                <a:uLnTx/>
                <a:uFillTx/>
                <a:latin typeface="+mj-lt"/>
                <a:ea typeface="+mn-ea"/>
                <a:cs typeface="+mn-cs"/>
              </a:rPr>
            </a:br>
            <a:r>
              <a:rPr lang="en-US" sz="2000" b="1" dirty="0">
                <a:solidFill>
                  <a:srgbClr val="893FFD"/>
                </a:solidFill>
                <a:latin typeface="+mn-lt"/>
              </a:rPr>
              <a:t>Trend 2: </a:t>
            </a:r>
            <a:r>
              <a:rPr kumimoji="0" lang="en-US" sz="2000" b="0" i="0" u="none" strike="noStrike" kern="1200" cap="none" spc="0" normalizeH="0" baseline="0" noProof="0" dirty="0">
                <a:ln>
                  <a:noFill/>
                </a:ln>
                <a:solidFill>
                  <a:srgbClr val="000000"/>
                </a:solidFill>
                <a:effectLst/>
                <a:uLnTx/>
                <a:uFillTx/>
                <a:latin typeface="+mj-lt"/>
                <a:ea typeface="+mn-ea"/>
                <a:cs typeface="+mn-cs"/>
              </a:rPr>
              <a:t>Despite efforts to slow its growth, technical debt continues to increase. </a:t>
            </a:r>
          </a:p>
          <a:p>
            <a:pPr marL="0" marR="0" lvl="0" indent="0" algn="l" defTabSz="761940" rtl="0" eaLnBrk="1" fontAlgn="auto" latinLnBrk="0" hangingPunct="1">
              <a:lnSpc>
                <a:spcPct val="100000"/>
              </a:lnSpc>
              <a:spcBef>
                <a:spcPts val="0"/>
              </a:spcBef>
              <a:spcAft>
                <a:spcPts val="0"/>
              </a:spcAft>
              <a:buClrTx/>
              <a:buSzTx/>
              <a:buFontTx/>
              <a:buNone/>
              <a:tabLst/>
              <a:defRPr/>
            </a:pPr>
            <a:br>
              <a:rPr kumimoji="0" lang="en-US" sz="2000" b="1" i="0" u="none" strike="noStrike" kern="1200" cap="none" spc="0" normalizeH="0" baseline="0" noProof="0" dirty="0">
                <a:ln>
                  <a:noFill/>
                </a:ln>
                <a:solidFill>
                  <a:srgbClr val="FC6940"/>
                </a:solidFill>
                <a:effectLst/>
                <a:uLnTx/>
                <a:uFillTx/>
                <a:latin typeface="+mj-lt"/>
                <a:ea typeface="+mn-ea"/>
                <a:cs typeface="+mn-cs"/>
              </a:rPr>
            </a:br>
            <a:r>
              <a:rPr lang="en-US" sz="2000" b="1" dirty="0">
                <a:solidFill>
                  <a:srgbClr val="893FFD"/>
                </a:solidFill>
                <a:latin typeface="+mn-lt"/>
              </a:rPr>
              <a:t>Trend 3: </a:t>
            </a:r>
            <a:r>
              <a:rPr kumimoji="0" lang="en-US" sz="2000" b="0" i="0" u="none" strike="noStrike" kern="1200" cap="none" spc="0" normalizeH="0" baseline="0" noProof="0" dirty="0">
                <a:ln>
                  <a:noFill/>
                </a:ln>
                <a:solidFill>
                  <a:srgbClr val="000000"/>
                </a:solidFill>
                <a:effectLst/>
                <a:uLnTx/>
                <a:uFillTx/>
                <a:latin typeface="+mj-lt"/>
                <a:ea typeface="+mn-ea"/>
                <a:cs typeface="+mn-cs"/>
              </a:rPr>
              <a:t>In the age of AI, location is everything.</a:t>
            </a:r>
          </a:p>
          <a:p>
            <a:pPr marL="0" marR="0" lvl="0" indent="0" algn="l" defTabSz="761940" rtl="0" eaLnBrk="1" fontAlgn="auto" latinLnBrk="0" hangingPunct="1">
              <a:lnSpc>
                <a:spcPct val="100000"/>
              </a:lnSpc>
              <a:spcBef>
                <a:spcPts val="0"/>
              </a:spcBef>
              <a:spcAft>
                <a:spcPts val="0"/>
              </a:spcAft>
              <a:buClrTx/>
              <a:buSzTx/>
              <a:buFontTx/>
              <a:buNone/>
              <a:tabLst/>
              <a:defRPr/>
            </a:pPr>
            <a:br>
              <a:rPr kumimoji="0" lang="en-US" sz="2000" b="1" i="0" u="none" strike="noStrike" kern="1200" cap="none" spc="0" normalizeH="0" baseline="0" noProof="0" dirty="0">
                <a:ln>
                  <a:noFill/>
                </a:ln>
                <a:solidFill>
                  <a:srgbClr val="FC6940"/>
                </a:solidFill>
                <a:effectLst/>
                <a:uLnTx/>
                <a:uFillTx/>
                <a:latin typeface="+mj-lt"/>
                <a:ea typeface="+mn-ea"/>
                <a:cs typeface="+mn-cs"/>
              </a:rPr>
            </a:br>
            <a:r>
              <a:rPr lang="en-US" sz="2000" b="1" dirty="0">
                <a:solidFill>
                  <a:srgbClr val="893FFD"/>
                </a:solidFill>
                <a:latin typeface="+mn-lt"/>
              </a:rPr>
              <a:t>Trend 4: </a:t>
            </a:r>
            <a:r>
              <a:rPr kumimoji="0" lang="en-US" sz="2000" b="0" i="0" u="none" strike="noStrike" kern="1200" cap="none" spc="0" normalizeH="0" baseline="0" noProof="0" dirty="0">
                <a:ln>
                  <a:noFill/>
                </a:ln>
                <a:solidFill>
                  <a:srgbClr val="000000"/>
                </a:solidFill>
                <a:effectLst/>
                <a:uLnTx/>
                <a:uFillTx/>
                <a:latin typeface="+mj-lt"/>
                <a:ea typeface="+mn-ea"/>
                <a:cs typeface="+mn-cs"/>
              </a:rPr>
              <a:t>The rapid pivot to AI has upended IT budgets, but self-funding is imminent.</a:t>
            </a:r>
            <a:br>
              <a:rPr kumimoji="0" lang="en-US" sz="2000" b="0" i="0" u="none" strike="noStrike" kern="1200" cap="none" spc="0" normalizeH="0" baseline="0" noProof="0" dirty="0">
                <a:ln>
                  <a:noFill/>
                </a:ln>
                <a:solidFill>
                  <a:srgbClr val="000000"/>
                </a:solidFill>
                <a:effectLst/>
                <a:uLnTx/>
                <a:uFillTx/>
                <a:latin typeface="+mj-lt"/>
                <a:ea typeface="+mn-ea"/>
                <a:cs typeface="+mn-cs"/>
              </a:rPr>
            </a:br>
            <a:endParaRPr kumimoji="0" lang="en-US" sz="2000" b="0" i="0" u="none" strike="noStrike" kern="1200" cap="none" spc="0" normalizeH="0" baseline="0" noProof="0" dirty="0">
              <a:ln>
                <a:noFill/>
              </a:ln>
              <a:solidFill>
                <a:srgbClr val="000000"/>
              </a:solidFill>
              <a:effectLst/>
              <a:uLnTx/>
              <a:uFillTx/>
              <a:latin typeface="+mj-lt"/>
              <a:ea typeface="+mn-ea"/>
              <a:cs typeface="+mn-cs"/>
            </a:endParaRPr>
          </a:p>
          <a:p>
            <a:pPr marL="0" marR="0" lvl="0" indent="0" algn="l" defTabSz="761940" rtl="0" eaLnBrk="1" fontAlgn="auto" latinLnBrk="0" hangingPunct="1">
              <a:lnSpc>
                <a:spcPct val="100000"/>
              </a:lnSpc>
              <a:spcBef>
                <a:spcPts val="0"/>
              </a:spcBef>
              <a:spcAft>
                <a:spcPts val="0"/>
              </a:spcAft>
              <a:buClrTx/>
              <a:buSzTx/>
              <a:buFontTx/>
              <a:buNone/>
              <a:tabLst/>
              <a:defRPr/>
            </a:pPr>
            <a:r>
              <a:rPr lang="en-US" sz="2000" b="1" dirty="0">
                <a:solidFill>
                  <a:srgbClr val="893FFD"/>
                </a:solidFill>
                <a:latin typeface="+mn-lt"/>
              </a:rPr>
              <a:t>Trend 5:</a:t>
            </a:r>
            <a:r>
              <a:rPr kumimoji="0" lang="en-US" sz="2000" b="1" i="0" u="none" strike="noStrike" kern="1200" cap="none" spc="0" normalizeH="0" baseline="0" noProof="0" dirty="0">
                <a:ln>
                  <a:noFill/>
                </a:ln>
                <a:solidFill>
                  <a:srgbClr val="893FFD"/>
                </a:solidFill>
                <a:effectLst/>
                <a:uLnTx/>
                <a:uFillTx/>
                <a:latin typeface="+mj-lt"/>
                <a:ea typeface="+mn-ea"/>
                <a:cs typeface="+mn-cs"/>
              </a:rPr>
              <a:t> </a:t>
            </a:r>
            <a:r>
              <a:rPr kumimoji="0" lang="en-US" sz="2000" b="0" i="0" u="none" strike="noStrike" kern="1200" cap="none" spc="0" normalizeH="0" baseline="0" noProof="0" dirty="0">
                <a:ln>
                  <a:noFill/>
                </a:ln>
                <a:solidFill>
                  <a:srgbClr val="000000"/>
                </a:solidFill>
                <a:effectLst/>
                <a:uLnTx/>
                <a:uFillTx/>
                <a:latin typeface="+mj-lt"/>
                <a:ea typeface="+mn-ea"/>
                <a:cs typeface="+mn-cs"/>
              </a:rPr>
              <a:t>AI product and service innovation is the #1 CEO goal, yet business models aren’t keeping up.</a:t>
            </a:r>
            <a:endParaRPr lang="en-US" sz="2000" dirty="0">
              <a:latin typeface="+mj-lt"/>
            </a:endParaRPr>
          </a:p>
        </p:txBody>
      </p:sp>
      <p:sp>
        <p:nvSpPr>
          <p:cNvPr id="5" name="Text Placeholder 7">
            <a:extLst>
              <a:ext uri="{FF2B5EF4-FFF2-40B4-BE49-F238E27FC236}">
                <a16:creationId xmlns:a16="http://schemas.microsoft.com/office/drawing/2014/main" id="{26ED9D05-DF65-6EF5-E6ED-FC1411D41EE5}"/>
              </a:ext>
            </a:extLst>
          </p:cNvPr>
          <p:cNvSpPr txBox="1">
            <a:spLocks/>
          </p:cNvSpPr>
          <p:nvPr/>
        </p:nvSpPr>
        <p:spPr>
          <a:xfrm>
            <a:off x="381000" y="383764"/>
            <a:ext cx="2476497" cy="162335"/>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167"/>
              </a:spcAft>
              <a:buClr>
                <a:srgbClr val="001141"/>
              </a:buClr>
              <a:buSzPct val="90000"/>
              <a:buFont typeface="IBM Plex Sans Light" pitchFamily="2" charset="2"/>
              <a:buNone/>
              <a:defRPr sz="833"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667"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00000"/>
              </a:lnSpc>
              <a:spcBef>
                <a:spcPts val="0"/>
              </a:spcBef>
              <a:spcAft>
                <a:spcPts val="1167"/>
              </a:spcAft>
              <a:buClr>
                <a:srgbClr val="001141"/>
              </a:buClr>
              <a:buSzPct val="90000"/>
              <a:buFont typeface="IBM Plex Sans Light" pitchFamily="2" charset="2"/>
              <a:buNone/>
              <a:tabLst/>
              <a:defRPr/>
            </a:pPr>
            <a:r>
              <a:rPr kumimoji="0" lang="en-US" sz="833" b="0" i="0" u="none" strike="noStrike" kern="0" cap="none" spc="0" normalizeH="0" baseline="0" noProof="0" dirty="0">
                <a:ln>
                  <a:noFill/>
                </a:ln>
                <a:solidFill>
                  <a:srgbClr val="6F6F6F"/>
                </a:solidFill>
                <a:effectLst/>
                <a:uLnTx/>
                <a:uFillTx/>
                <a:latin typeface="IBM Plex Sans Medm" panose="020B0503050203000203" pitchFamily="34" charset="0"/>
              </a:rPr>
              <a:t>Five Trends for 2025</a:t>
            </a:r>
          </a:p>
          <a:p>
            <a:pPr marL="0" marR="0" lvl="0" indent="0" algn="l" defTabSz="914400" rtl="0" eaLnBrk="1" fontAlgn="base" latinLnBrk="0" hangingPunct="1">
              <a:lnSpc>
                <a:spcPct val="100000"/>
              </a:lnSpc>
              <a:spcBef>
                <a:spcPts val="0"/>
              </a:spcBef>
              <a:spcAft>
                <a:spcPts val="1167"/>
              </a:spcAft>
              <a:buClr>
                <a:srgbClr val="001141"/>
              </a:buClr>
              <a:buSzPct val="90000"/>
              <a:buFont typeface="IBM Plex Sans Light" pitchFamily="2" charset="2"/>
              <a:buNone/>
              <a:tabLst/>
              <a:defRPr/>
            </a:pPr>
            <a:endParaRPr kumimoji="0" lang="en-US" sz="833" b="0" i="0" u="none" strike="noStrike" kern="0" cap="none" spc="0" normalizeH="0" baseline="0" noProof="0" dirty="0">
              <a:ln>
                <a:noFill/>
              </a:ln>
              <a:solidFill>
                <a:srgbClr val="6F6F6F"/>
              </a:solidFill>
              <a:effectLst/>
              <a:uLnTx/>
              <a:uFillTx/>
              <a:latin typeface="IBM Plex Sans Medm" panose="020B0503050203000203" pitchFamily="34" charset="0"/>
            </a:endParaRPr>
          </a:p>
        </p:txBody>
      </p:sp>
      <p:sp>
        <p:nvSpPr>
          <p:cNvPr id="7" name="Rounded Rectangle 6">
            <a:extLst>
              <a:ext uri="{FF2B5EF4-FFF2-40B4-BE49-F238E27FC236}">
                <a16:creationId xmlns:a16="http://schemas.microsoft.com/office/drawing/2014/main" id="{D515E5FF-5A5F-51AF-B705-42B66958F2E2}"/>
              </a:ext>
            </a:extLst>
          </p:cNvPr>
          <p:cNvSpPr/>
          <p:nvPr/>
        </p:nvSpPr>
        <p:spPr bwMode="auto">
          <a:xfrm>
            <a:off x="253999" y="4709397"/>
            <a:ext cx="4640729" cy="1681927"/>
          </a:xfrm>
          <a:prstGeom prst="roundRect">
            <a:avLst/>
          </a:prstGeom>
          <a:no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ctr" anchorCtr="0" compatLnSpc="1">
            <a:prstTxWarp prst="textNoShape">
              <a:avLst/>
            </a:prstTxWarp>
          </a:bodyPr>
          <a:lstStyle>
            <a:defPPr>
              <a:defRPr lang="en-US"/>
            </a:defPPr>
            <a:lvl1pPr marL="0" algn="l" defTabSz="1097573" rtl="0" eaLnBrk="1" latinLnBrk="0" hangingPunct="1">
              <a:defRPr sz="2160" kern="1200">
                <a:solidFill>
                  <a:schemeClr val="dk1"/>
                </a:solidFill>
                <a:latin typeface="+mn-lt"/>
                <a:ea typeface="+mn-ea"/>
                <a:cs typeface="+mn-cs"/>
              </a:defRPr>
            </a:lvl1pPr>
            <a:lvl2pPr marL="548786" algn="l" defTabSz="1097573" rtl="0" eaLnBrk="1" latinLnBrk="0" hangingPunct="1">
              <a:defRPr sz="2160" kern="1200">
                <a:solidFill>
                  <a:schemeClr val="dk1"/>
                </a:solidFill>
                <a:latin typeface="+mn-lt"/>
                <a:ea typeface="+mn-ea"/>
                <a:cs typeface="+mn-cs"/>
              </a:defRPr>
            </a:lvl2pPr>
            <a:lvl3pPr marL="1097573" algn="l" defTabSz="1097573" rtl="0" eaLnBrk="1" latinLnBrk="0" hangingPunct="1">
              <a:defRPr sz="2160" kern="1200">
                <a:solidFill>
                  <a:schemeClr val="dk1"/>
                </a:solidFill>
                <a:latin typeface="+mn-lt"/>
                <a:ea typeface="+mn-ea"/>
                <a:cs typeface="+mn-cs"/>
              </a:defRPr>
            </a:lvl3pPr>
            <a:lvl4pPr marL="1646358" algn="l" defTabSz="1097573" rtl="0" eaLnBrk="1" latinLnBrk="0" hangingPunct="1">
              <a:defRPr sz="2160" kern="1200">
                <a:solidFill>
                  <a:schemeClr val="dk1"/>
                </a:solidFill>
                <a:latin typeface="+mn-lt"/>
                <a:ea typeface="+mn-ea"/>
                <a:cs typeface="+mn-cs"/>
              </a:defRPr>
            </a:lvl4pPr>
            <a:lvl5pPr marL="2195146" algn="l" defTabSz="1097573" rtl="0" eaLnBrk="1" latinLnBrk="0" hangingPunct="1">
              <a:defRPr sz="2160" kern="1200">
                <a:solidFill>
                  <a:schemeClr val="dk1"/>
                </a:solidFill>
                <a:latin typeface="+mn-lt"/>
                <a:ea typeface="+mn-ea"/>
                <a:cs typeface="+mn-cs"/>
              </a:defRPr>
            </a:lvl5pPr>
            <a:lvl6pPr marL="2743931" algn="l" defTabSz="1097573" rtl="0" eaLnBrk="1" latinLnBrk="0" hangingPunct="1">
              <a:defRPr sz="2160" kern="1200">
                <a:solidFill>
                  <a:schemeClr val="dk1"/>
                </a:solidFill>
                <a:latin typeface="+mn-lt"/>
                <a:ea typeface="+mn-ea"/>
                <a:cs typeface="+mn-cs"/>
              </a:defRPr>
            </a:lvl6pPr>
            <a:lvl7pPr marL="3292718" algn="l" defTabSz="1097573" rtl="0" eaLnBrk="1" latinLnBrk="0" hangingPunct="1">
              <a:defRPr sz="2160" kern="1200">
                <a:solidFill>
                  <a:schemeClr val="dk1"/>
                </a:solidFill>
                <a:latin typeface="+mn-lt"/>
                <a:ea typeface="+mn-ea"/>
                <a:cs typeface="+mn-cs"/>
              </a:defRPr>
            </a:lvl7pPr>
            <a:lvl8pPr marL="3841504" algn="l" defTabSz="1097573" rtl="0" eaLnBrk="1" latinLnBrk="0" hangingPunct="1">
              <a:defRPr sz="2160" kern="1200">
                <a:solidFill>
                  <a:schemeClr val="dk1"/>
                </a:solidFill>
                <a:latin typeface="+mn-lt"/>
                <a:ea typeface="+mn-ea"/>
                <a:cs typeface="+mn-cs"/>
              </a:defRPr>
            </a:lvl8pPr>
            <a:lvl9pPr marL="4390291" algn="l" defTabSz="1097573" rtl="0" eaLnBrk="1" latinLnBrk="0" hangingPunct="1">
              <a:defRPr sz="2160" kern="1200">
                <a:solidFill>
                  <a:schemeClr val="dk1"/>
                </a:solidFill>
                <a:latin typeface="+mn-lt"/>
                <a:ea typeface="+mn-ea"/>
                <a:cs typeface="+mn-cs"/>
              </a:defRPr>
            </a:lvl9pPr>
          </a:lstStyle>
          <a:p>
            <a:pPr defTabSz="914608">
              <a:lnSpc>
                <a:spcPct val="90000"/>
              </a:lnSpc>
              <a:spcBef>
                <a:spcPts val="1167"/>
              </a:spcBef>
              <a:tabLst>
                <a:tab pos="472244" algn="l"/>
              </a:tabLst>
            </a:pPr>
            <a:r>
              <a:rPr lang="en-US" sz="1667" dirty="0">
                <a:solidFill>
                  <a:srgbClr val="000000"/>
                </a:solidFill>
                <a:latin typeface="IBM Plex Sans Light" panose="020B0403050203000203" pitchFamily="34" charset="0"/>
              </a:rPr>
              <a:t>Interested in seeing how our past top trends have played out? Find them here:</a:t>
            </a:r>
          </a:p>
          <a:p>
            <a:pPr defTabSz="914608">
              <a:lnSpc>
                <a:spcPct val="90000"/>
              </a:lnSpc>
              <a:spcBef>
                <a:spcPts val="1167"/>
              </a:spcBef>
              <a:tabLst>
                <a:tab pos="472244" algn="l"/>
              </a:tabLst>
            </a:pPr>
            <a:r>
              <a:rPr lang="en-US" sz="1667" dirty="0">
                <a:solidFill>
                  <a:srgbClr val="893FFD"/>
                </a:solidFill>
                <a:latin typeface="IBM Plex Sans" panose="020B0503050203000203" pitchFamily="34" charset="0"/>
                <a:hlinkClick r:id="rId2">
                  <a:extLst>
                    <a:ext uri="{A12FA001-AC4F-418D-AE19-62706E023703}">
                      <ahyp:hlinkClr xmlns:ahyp="http://schemas.microsoft.com/office/drawing/2018/hyperlinkcolor" val="tx"/>
                    </a:ext>
                  </a:extLst>
                </a:hlinkClick>
              </a:rPr>
              <a:t>2024</a:t>
            </a:r>
            <a:r>
              <a:rPr lang="en-US" sz="1667" dirty="0">
                <a:solidFill>
                  <a:srgbClr val="A46CFF"/>
                </a:solidFill>
                <a:latin typeface="IBM Plex Sans" panose="020B0503050203000203" pitchFamily="34" charset="0"/>
              </a:rPr>
              <a:t> </a:t>
            </a:r>
            <a:r>
              <a:rPr lang="en-US" sz="1667" dirty="0">
                <a:solidFill>
                  <a:schemeClr val="tx1"/>
                </a:solidFill>
                <a:latin typeface="IBM Plex Sans" panose="020B0503050203000203" pitchFamily="34" charset="0"/>
              </a:rPr>
              <a:t>|</a:t>
            </a:r>
            <a:r>
              <a:rPr lang="en-US" sz="1667" dirty="0">
                <a:solidFill>
                  <a:srgbClr val="A46CFF"/>
                </a:solidFill>
                <a:latin typeface="IBM Plex Sans" panose="020B0503050203000203" pitchFamily="34" charset="0"/>
              </a:rPr>
              <a:t>  </a:t>
            </a:r>
            <a:r>
              <a:rPr lang="en-US" sz="1667" dirty="0">
                <a:solidFill>
                  <a:srgbClr val="893FFD"/>
                </a:solidFill>
                <a:latin typeface="IBM Plex Sans" panose="020B0503050203000203" pitchFamily="34" charset="0"/>
                <a:hlinkClick r:id="rId3">
                  <a:extLst>
                    <a:ext uri="{A12FA001-AC4F-418D-AE19-62706E023703}">
                      <ahyp:hlinkClr xmlns:ahyp="http://schemas.microsoft.com/office/drawing/2018/hyperlinkcolor" val="tx"/>
                    </a:ext>
                  </a:extLst>
                </a:hlinkClick>
              </a:rPr>
              <a:t>2023</a:t>
            </a:r>
            <a:r>
              <a:rPr lang="en-US" sz="1667" dirty="0">
                <a:solidFill>
                  <a:srgbClr val="A46CFF"/>
                </a:solidFill>
                <a:latin typeface="IBM Plex Sans" panose="020B0503050203000203" pitchFamily="34" charset="0"/>
              </a:rPr>
              <a:t> </a:t>
            </a:r>
            <a:r>
              <a:rPr lang="en-US" sz="1667" dirty="0">
                <a:solidFill>
                  <a:schemeClr val="tx1"/>
                </a:solidFill>
                <a:latin typeface="IBM Plex Sans" panose="020B0503050203000203" pitchFamily="34" charset="0"/>
              </a:rPr>
              <a:t>|</a:t>
            </a:r>
            <a:r>
              <a:rPr lang="en-US" sz="1667" dirty="0">
                <a:solidFill>
                  <a:srgbClr val="A46CFF"/>
                </a:solidFill>
                <a:latin typeface="IBM Plex Sans" panose="020B0503050203000203" pitchFamily="34" charset="0"/>
              </a:rPr>
              <a:t>  </a:t>
            </a:r>
            <a:r>
              <a:rPr lang="en-US" sz="1667" dirty="0">
                <a:solidFill>
                  <a:srgbClr val="893FFD"/>
                </a:solidFill>
                <a:latin typeface="IBM Plex Sans" panose="020B0503050203000203" pitchFamily="34" charset="0"/>
                <a:hlinkClick r:id="rId4">
                  <a:extLst>
                    <a:ext uri="{A12FA001-AC4F-418D-AE19-62706E023703}">
                      <ahyp:hlinkClr xmlns:ahyp="http://schemas.microsoft.com/office/drawing/2018/hyperlinkcolor" val="tx"/>
                    </a:ext>
                  </a:extLst>
                </a:hlinkClick>
              </a:rPr>
              <a:t>2022</a:t>
            </a:r>
            <a:r>
              <a:rPr lang="en-US" sz="1667" dirty="0">
                <a:solidFill>
                  <a:srgbClr val="A46CFF"/>
                </a:solidFill>
                <a:latin typeface="IBM Plex Sans" panose="020B0503050203000203" pitchFamily="34" charset="0"/>
              </a:rPr>
              <a:t> </a:t>
            </a:r>
            <a:r>
              <a:rPr lang="en-US" sz="1667" dirty="0">
                <a:solidFill>
                  <a:schemeClr val="tx1"/>
                </a:solidFill>
                <a:latin typeface="IBM Plex Sans" panose="020B0503050203000203" pitchFamily="34" charset="0"/>
              </a:rPr>
              <a:t> |  </a:t>
            </a:r>
            <a:r>
              <a:rPr lang="en-US" sz="1667" dirty="0">
                <a:solidFill>
                  <a:srgbClr val="893FFD"/>
                </a:solidFill>
                <a:latin typeface="IBM Plex Sans" panose="020B0503050203000203" pitchFamily="34" charset="0"/>
                <a:hlinkClick r:id="rId5">
                  <a:extLst>
                    <a:ext uri="{A12FA001-AC4F-418D-AE19-62706E023703}">
                      <ahyp:hlinkClr xmlns:ahyp="http://schemas.microsoft.com/office/drawing/2018/hyperlinkcolor" val="tx"/>
                    </a:ext>
                  </a:extLst>
                </a:hlinkClick>
              </a:rPr>
              <a:t>2021</a:t>
            </a:r>
            <a:r>
              <a:rPr lang="en-US" sz="1667" dirty="0">
                <a:solidFill>
                  <a:srgbClr val="A46CFF"/>
                </a:solidFill>
                <a:latin typeface="IBM Plex Sans" panose="020B0503050203000203" pitchFamily="34" charset="0"/>
              </a:rPr>
              <a:t> </a:t>
            </a:r>
            <a:r>
              <a:rPr lang="en-US" sz="1667" dirty="0">
                <a:solidFill>
                  <a:schemeClr val="tx1"/>
                </a:solidFill>
                <a:latin typeface="IBM Plex Sans" panose="020B0503050203000203" pitchFamily="34" charset="0"/>
              </a:rPr>
              <a:t> |  </a:t>
            </a:r>
            <a:r>
              <a:rPr lang="en-US" sz="1667" dirty="0">
                <a:solidFill>
                  <a:srgbClr val="893FFD"/>
                </a:solidFill>
                <a:latin typeface="IBM Plex Sans" panose="020B0503050203000203" pitchFamily="34" charset="0"/>
                <a:hlinkClick r:id="rId6">
                  <a:extLst>
                    <a:ext uri="{A12FA001-AC4F-418D-AE19-62706E023703}">
                      <ahyp:hlinkClr xmlns:ahyp="http://schemas.microsoft.com/office/drawing/2018/hyperlinkcolor" val="tx"/>
                    </a:ext>
                  </a:extLst>
                </a:hlinkClick>
              </a:rPr>
              <a:t>2020</a:t>
            </a:r>
            <a:r>
              <a:rPr lang="en-US" sz="1667" dirty="0">
                <a:solidFill>
                  <a:srgbClr val="A46CFF"/>
                </a:solidFill>
                <a:latin typeface="IBM Plex Sans" panose="020B0503050203000203" pitchFamily="34" charset="0"/>
              </a:rPr>
              <a:t> </a:t>
            </a:r>
            <a:r>
              <a:rPr lang="en-US" sz="1667" dirty="0">
                <a:solidFill>
                  <a:schemeClr val="tx1"/>
                </a:solidFill>
                <a:latin typeface="IBM Plex Sans" panose="020B0503050203000203" pitchFamily="34" charset="0"/>
              </a:rPr>
              <a:t>|</a:t>
            </a:r>
            <a:r>
              <a:rPr lang="en-US" sz="1667" dirty="0">
                <a:solidFill>
                  <a:srgbClr val="A46CFF"/>
                </a:solidFill>
                <a:latin typeface="IBM Plex Sans" panose="020B0503050203000203" pitchFamily="34" charset="0"/>
              </a:rPr>
              <a:t>  </a:t>
            </a:r>
            <a:r>
              <a:rPr lang="en-US" sz="1667" dirty="0">
                <a:solidFill>
                  <a:srgbClr val="893FFD"/>
                </a:solidFill>
                <a:latin typeface="IBM Plex Sans" panose="020B0503050203000203" pitchFamily="34" charset="0"/>
                <a:hlinkClick r:id="rId7">
                  <a:extLst>
                    <a:ext uri="{A12FA001-AC4F-418D-AE19-62706E023703}">
                      <ahyp:hlinkClr xmlns:ahyp="http://schemas.microsoft.com/office/drawing/2018/hyperlinkcolor" val="tx"/>
                    </a:ext>
                  </a:extLst>
                </a:hlinkClick>
              </a:rPr>
              <a:t>2019</a:t>
            </a:r>
            <a:endParaRPr lang="en-US" sz="1667" dirty="0">
              <a:solidFill>
                <a:srgbClr val="893FFD"/>
              </a:solidFill>
              <a:latin typeface="IBM Plex Sans" panose="020B0503050203000203" pitchFamily="34" charset="0"/>
            </a:endParaRPr>
          </a:p>
        </p:txBody>
      </p:sp>
    </p:spTree>
    <p:extLst>
      <p:ext uri="{BB962C8B-B14F-4D97-AF65-F5344CB8AC3E}">
        <p14:creationId xmlns:p14="http://schemas.microsoft.com/office/powerpoint/2010/main" val="85868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26F298-E753-A1AE-D503-769B164CC152}"/>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0892D40D-ED4C-EB46-069B-44C4C8491259}"/>
              </a:ext>
            </a:extLst>
          </p:cNvPr>
          <p:cNvSpPr txBox="1">
            <a:spLocks/>
          </p:cNvSpPr>
          <p:nvPr/>
        </p:nvSpPr>
        <p:spPr>
          <a:xfrm>
            <a:off x="380589" y="1724568"/>
            <a:ext cx="4497859" cy="249209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r>
              <a:rPr lang="en-US" sz="3600" i="1" dirty="0">
                <a:solidFill>
                  <a:srgbClr val="31B0FF"/>
                </a:solidFill>
                <a:latin typeface="+mj-lt"/>
              </a:rPr>
              <a:t>Agentic AI will transform your business—but first you must reskill your people.</a:t>
            </a:r>
            <a:endParaRPr lang="en-US" sz="3600" b="1" i="1" kern="0" dirty="0">
              <a:latin typeface="+mj-lt"/>
            </a:endParaRPr>
          </a:p>
          <a:p>
            <a:endParaRPr lang="en-US" sz="4000" b="1" i="1" kern="0" dirty="0"/>
          </a:p>
          <a:p>
            <a:endParaRPr lang="en-US" sz="4000" b="1" i="1" kern="0" dirty="0"/>
          </a:p>
          <a:p>
            <a:r>
              <a:rPr lang="en-US" sz="4000" b="1" i="1" kern="0" dirty="0"/>
              <a:t> </a:t>
            </a:r>
          </a:p>
        </p:txBody>
      </p:sp>
    </p:spTree>
    <p:extLst>
      <p:ext uri="{BB962C8B-B14F-4D97-AF65-F5344CB8AC3E}">
        <p14:creationId xmlns:p14="http://schemas.microsoft.com/office/powerpoint/2010/main" val="3351574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2">
            <a:extLst>
              <a:ext uri="{FF2B5EF4-FFF2-40B4-BE49-F238E27FC236}">
                <a16:creationId xmlns:a16="http://schemas.microsoft.com/office/drawing/2014/main" id="{A9CBC974-5124-D46B-2559-6A7E73819A89}"/>
              </a:ext>
            </a:extLst>
          </p:cNvPr>
          <p:cNvSpPr txBox="1">
            <a:spLocks/>
          </p:cNvSpPr>
          <p:nvPr/>
        </p:nvSpPr>
        <p:spPr>
          <a:xfrm>
            <a:off x="3238500" y="1721683"/>
            <a:ext cx="2614431" cy="819392"/>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Escalating reskilling demands due to AI's rapid evolution present workforce challenges</a:t>
            </a:r>
          </a:p>
        </p:txBody>
      </p:sp>
      <p:sp>
        <p:nvSpPr>
          <p:cNvPr id="20" name="Content Placeholder 22">
            <a:extLst>
              <a:ext uri="{FF2B5EF4-FFF2-40B4-BE49-F238E27FC236}">
                <a16:creationId xmlns:a16="http://schemas.microsoft.com/office/drawing/2014/main" id="{60C8D4D5-F02B-8ED5-5EEF-C808E5482196}"/>
              </a:ext>
            </a:extLst>
          </p:cNvPr>
          <p:cNvSpPr txBox="1">
            <a:spLocks/>
          </p:cNvSpPr>
          <p:nvPr/>
        </p:nvSpPr>
        <p:spPr>
          <a:xfrm>
            <a:off x="6286496" y="1721683"/>
            <a:ext cx="2614431" cy="819392"/>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Employee readiness and adoption are critical factors for successful AI implementation.</a:t>
            </a:r>
          </a:p>
        </p:txBody>
      </p:sp>
      <p:sp>
        <p:nvSpPr>
          <p:cNvPr id="21" name="Content Placeholder 22">
            <a:extLst>
              <a:ext uri="{FF2B5EF4-FFF2-40B4-BE49-F238E27FC236}">
                <a16:creationId xmlns:a16="http://schemas.microsoft.com/office/drawing/2014/main" id="{9FCE9476-D644-56C2-ECAF-DE311D04715B}"/>
              </a:ext>
            </a:extLst>
          </p:cNvPr>
          <p:cNvSpPr txBox="1">
            <a:spLocks/>
          </p:cNvSpPr>
          <p:nvPr/>
        </p:nvSpPr>
        <p:spPr>
          <a:xfrm>
            <a:off x="9337889" y="1721683"/>
            <a:ext cx="2473110" cy="819392"/>
          </a:xfrm>
          <a:prstGeom prst="rect">
            <a:avLst/>
          </a:prstGeom>
        </p:spPr>
        <p:txBody>
          <a:bodyPr vert="horz" lIns="0" tIns="0" rIns="0" bIns="0" rtlCol="0">
            <a:noAutofit/>
          </a:bodyPr>
          <a:lstStyle>
            <a:defPPr>
              <a:defRPr lang="en-US"/>
            </a:defPPr>
            <a:lvl1pPr marR="0" lvl="0" indent="0" fontAlgn="base">
              <a:lnSpc>
                <a:spcPct val="110000"/>
              </a:lnSpc>
              <a:spcBef>
                <a:spcPts val="1500"/>
              </a:spcBef>
              <a:spcAft>
                <a:spcPct val="0"/>
              </a:spcAft>
              <a:buClr>
                <a:srgbClr val="001141"/>
              </a:buClr>
              <a:buSzPct val="90000"/>
              <a:buFont typeface="IBM Plex Sans Light" pitchFamily="2" charset="2"/>
              <a:buNone/>
              <a:tabLst/>
              <a:defRPr kumimoji="0" sz="1500" b="0" i="0" u="none" strike="noStrike" kern="0" cap="none" spc="0" normalizeH="0" baseline="0">
                <a:ln>
                  <a:noFill/>
                </a:ln>
                <a:solidFill>
                  <a:srgbClr val="893FFD"/>
                </a:solidFill>
                <a:effectLst/>
                <a:uLnTx/>
                <a:uFillTx/>
                <a:latin typeface="IBM Plex Sans Medm" panose="020B0603050203000203" pitchFamily="34" charset="0"/>
                <a:ea typeface="IBM Plex Sans Light" panose="020B0403050203000203" pitchFamily="34" charset="0"/>
                <a:cs typeface="IBM Plex Sans Light" panose="020B0403050203000203" pitchFamily="34" charset="0"/>
              </a:defRPr>
            </a:lvl1pPr>
            <a:lvl2pPr marL="152394" indent="-152394" fontAlgn="base">
              <a:lnSpc>
                <a:spcPct val="110000"/>
              </a:lnSpc>
              <a:spcBef>
                <a:spcPts val="1500"/>
              </a:spcBef>
              <a:spcAft>
                <a:spcPct val="0"/>
              </a:spcAft>
              <a:buClr>
                <a:srgbClr val="001141"/>
              </a:buClr>
              <a:buSzPct val="100000"/>
              <a:buFont typeface="IBM Plex Sans Light" charset="-12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fontAlgn="base">
              <a:lnSpc>
                <a:spcPct val="110000"/>
              </a:lnSpc>
              <a:spcBef>
                <a:spcPts val="0"/>
              </a:spcBef>
              <a:spcAft>
                <a:spcPct val="0"/>
              </a:spcAft>
              <a:buClr>
                <a:srgbClr val="001141"/>
              </a:buClr>
              <a:buSzPct val="100000"/>
              <a:buFont typeface="IBM Plex Sans Light"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fontAlgn="base">
              <a:lnSpc>
                <a:spcPct val="110000"/>
              </a:lnSpc>
              <a:spcBef>
                <a:spcPts val="0"/>
              </a:spcBef>
              <a:spcAft>
                <a:spcPct val="0"/>
              </a:spcAft>
              <a:buClr>
                <a:srgbClr val="001141"/>
              </a:buClr>
              <a:buSzPct val="100000"/>
              <a:buFont typeface="IBM Plex Sans Light" charset="-120"/>
              <a:buChar char="–"/>
              <a:tabLst/>
              <a:defRPr sz="1500" b="0" i="0" baseline="0">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fontAlgn="base">
              <a:lnSpc>
                <a:spcPct val="110000"/>
              </a:lnSpc>
              <a:spcBef>
                <a:spcPts val="0"/>
              </a:spcBef>
              <a:spcAft>
                <a:spcPct val="0"/>
              </a:spcAft>
              <a:buClr>
                <a:srgbClr val="001141"/>
              </a:buClr>
              <a:buFont typeface="Arial" panose="020B0604020202020204" pitchFamily="34" charset="0"/>
              <a:buChar char="•"/>
              <a:tabLst/>
              <a:defRPr sz="1500" b="0" i="0">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fontAlgn="base">
              <a:spcBef>
                <a:spcPct val="20000"/>
              </a:spcBef>
              <a:spcAft>
                <a:spcPct val="0"/>
              </a:spcAft>
              <a:buClr>
                <a:schemeClr val="bg1"/>
              </a:buClr>
              <a:buChar char="»"/>
              <a:defRPr sz="1692">
                <a:solidFill>
                  <a:schemeClr val="bg1"/>
                </a:solidFill>
                <a:latin typeface="IBM Plex Sans Light" charset="0"/>
              </a:defRPr>
            </a:lvl6pPr>
            <a:lvl7pPr marL="2594951" indent="-172886" fontAlgn="base">
              <a:spcBef>
                <a:spcPct val="20000"/>
              </a:spcBef>
              <a:spcAft>
                <a:spcPct val="0"/>
              </a:spcAft>
              <a:buClr>
                <a:schemeClr val="bg1"/>
              </a:buClr>
              <a:buChar char="»"/>
              <a:defRPr sz="1692">
                <a:solidFill>
                  <a:schemeClr val="bg1"/>
                </a:solidFill>
                <a:latin typeface="IBM Plex Sans Light" charset="0"/>
              </a:defRPr>
            </a:lvl7pPr>
            <a:lvl8pPr marL="3078357" indent="-172886" fontAlgn="base">
              <a:spcBef>
                <a:spcPct val="20000"/>
              </a:spcBef>
              <a:spcAft>
                <a:spcPct val="0"/>
              </a:spcAft>
              <a:buClr>
                <a:schemeClr val="bg1"/>
              </a:buClr>
              <a:buChar char="»"/>
              <a:defRPr sz="1692">
                <a:solidFill>
                  <a:schemeClr val="bg1"/>
                </a:solidFill>
                <a:latin typeface="IBM Plex Sans Light" charset="0"/>
              </a:defRPr>
            </a:lvl8pPr>
            <a:lvl9pPr marL="3561764" indent="-172886" fontAlgn="base">
              <a:spcBef>
                <a:spcPct val="20000"/>
              </a:spcBef>
              <a:spcAft>
                <a:spcPct val="0"/>
              </a:spcAft>
              <a:buClr>
                <a:schemeClr val="bg1"/>
              </a:buClr>
              <a:buChar char="»"/>
              <a:defRPr sz="1692">
                <a:solidFill>
                  <a:schemeClr val="bg1"/>
                </a:solidFill>
                <a:latin typeface="IBM Plex Sans Light" charset="0"/>
              </a:defRPr>
            </a:lvl9pPr>
          </a:lstStyle>
          <a:p>
            <a:r>
              <a:rPr lang="en-US" dirty="0">
                <a:solidFill>
                  <a:schemeClr val="tx1"/>
                </a:solidFill>
              </a:rPr>
              <a:t>Inadequate AI training and change management hinder agentic AI's transformative potential.</a:t>
            </a:r>
          </a:p>
        </p:txBody>
      </p:sp>
      <p:sp>
        <p:nvSpPr>
          <p:cNvPr id="25" name="Content Placeholder 4">
            <a:extLst>
              <a:ext uri="{FF2B5EF4-FFF2-40B4-BE49-F238E27FC236}">
                <a16:creationId xmlns:a16="http://schemas.microsoft.com/office/drawing/2014/main" id="{E3FC47CE-6BBE-920B-A89F-51890F8C0498}"/>
              </a:ext>
            </a:extLst>
          </p:cNvPr>
          <p:cNvSpPr txBox="1">
            <a:spLocks/>
          </p:cNvSpPr>
          <p:nvPr/>
        </p:nvSpPr>
        <p:spPr>
          <a:xfrm>
            <a:off x="3238500" y="3429000"/>
            <a:ext cx="2614429" cy="2877044"/>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lang="en-US" sz="1400" kern="0" dirty="0">
                <a:solidFill>
                  <a:srgbClr val="000000"/>
                </a:solidFill>
              </a:rPr>
              <a:t>In 2024, global CEOs estimated that, on average, </a:t>
            </a:r>
            <a:r>
              <a:rPr lang="en-US" sz="1400" b="1" kern="0" dirty="0">
                <a:solidFill>
                  <a:srgbClr val="893FFD"/>
                </a:solidFill>
              </a:rPr>
              <a:t>35% </a:t>
            </a:r>
            <a:r>
              <a:rPr lang="en-US" sz="1400" kern="0" dirty="0">
                <a:solidFill>
                  <a:srgbClr val="000000"/>
                </a:solidFill>
              </a:rPr>
              <a:t>of their workforce needed to be reskilled. </a:t>
            </a:r>
            <a:r>
              <a:rPr lang="en-US" sz="1400" dirty="0">
                <a:ea typeface="IBM Plex Sans" charset="0"/>
                <a:cs typeface="IBM Plex Sans" charset="0"/>
              </a:rPr>
              <a:t>¹</a:t>
            </a:r>
            <a:endParaRPr lang="en-US" sz="1400" kern="0" dirty="0">
              <a:solidFill>
                <a:srgbClr val="000000"/>
              </a:solidFill>
            </a:endParaRPr>
          </a:p>
          <a:p>
            <a:pPr>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And, executives say </a:t>
            </a:r>
            <a:r>
              <a:rPr lang="en-US" sz="1400" b="1" kern="0" dirty="0">
                <a:solidFill>
                  <a:srgbClr val="893FFD"/>
                </a:solidFill>
              </a:rPr>
              <a:t>AI</a:t>
            </a:r>
            <a:br>
              <a:rPr lang="en-US" sz="1400" b="1" kern="0" dirty="0">
                <a:solidFill>
                  <a:srgbClr val="893FFD"/>
                </a:solidFill>
              </a:rPr>
            </a:br>
            <a:r>
              <a:rPr lang="en-US" sz="1400" b="1" kern="0" dirty="0">
                <a:solidFill>
                  <a:srgbClr val="893FFD"/>
                </a:solidFill>
              </a:rPr>
              <a:t>literacy</a:t>
            </a:r>
            <a:r>
              <a:rPr lang="en-US" sz="1400" b="1" kern="0" dirty="0">
                <a:solidFill>
                  <a:srgbClr val="A46CFF"/>
                </a:solidFill>
              </a:rPr>
              <a:t>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is the most critical capability their workforce</a:t>
            </a:r>
            <a:b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will need in 2026.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a typeface="IBM Plex Sans" charset="0"/>
                <a:cs typeface="IBM Plex Sans" charset="0"/>
              </a:rPr>
              <a:t>²</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lang="en-US" kern="0" dirty="0">
              <a:solidFill>
                <a:srgbClr val="000000"/>
              </a:solidFill>
            </a:endParaRPr>
          </a:p>
        </p:txBody>
      </p:sp>
      <p:sp>
        <p:nvSpPr>
          <p:cNvPr id="28" name="Content Placeholder 4">
            <a:extLst>
              <a:ext uri="{FF2B5EF4-FFF2-40B4-BE49-F238E27FC236}">
                <a16:creationId xmlns:a16="http://schemas.microsoft.com/office/drawing/2014/main" id="{3BA33C4A-AB47-025E-E53B-F16479229066}"/>
              </a:ext>
            </a:extLst>
          </p:cNvPr>
          <p:cNvSpPr txBox="1">
            <a:spLocks/>
          </p:cNvSpPr>
          <p:nvPr/>
        </p:nvSpPr>
        <p:spPr>
          <a:xfrm>
            <a:off x="6286497" y="3429000"/>
            <a:ext cx="2614431" cy="2597512"/>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For CEOs, </a:t>
            </a:r>
            <a:r>
              <a:rPr lang="en-US" sz="1400" b="1" kern="0" dirty="0">
                <a:solidFill>
                  <a:srgbClr val="893FFD"/>
                </a:solidFill>
              </a:rPr>
              <a:t>64%</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say succeeding with AI depends more on people's adoption than the technology itself… </a:t>
            </a:r>
            <a:r>
              <a:rPr lang="en-US" sz="1400" dirty="0">
                <a:ea typeface="IBM Plex Sans" charset="0"/>
                <a:cs typeface="IBM Plex Sans" charset="0"/>
              </a:rPr>
              <a:t>¹</a:t>
            </a:r>
            <a:endPar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ndParaRPr>
          </a:p>
          <a:p>
            <a:pPr>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Yet </a:t>
            </a:r>
            <a:r>
              <a:rPr lang="en-US" sz="1400" b="1" kern="0" dirty="0">
                <a:solidFill>
                  <a:srgbClr val="893FFD"/>
                </a:solidFill>
              </a:rPr>
              <a:t>47%</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of executives say their people lack the knowledge and skills to implement and scale AI</a:t>
            </a:r>
            <a:b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b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across the enterprise.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endParaRPr kumimoji="0" lang="en-US" sz="1500" b="0" i="0" u="none" strike="noStrike" kern="0" cap="none" spc="0" normalizeH="0" baseline="0" noProof="0" dirty="0">
              <a:ln>
                <a:noFill/>
              </a:ln>
              <a:solidFill>
                <a:srgbClr val="000000"/>
              </a:solidFill>
              <a:effectLst/>
              <a:uLnTx/>
              <a:uFillTx/>
              <a:latin typeface="IBM Plex Sans Light" panose="020B0403050203000203" pitchFamily="34" charset="0"/>
            </a:endParaRPr>
          </a:p>
        </p:txBody>
      </p:sp>
      <p:sp>
        <p:nvSpPr>
          <p:cNvPr id="29" name="Content Placeholder 4">
            <a:extLst>
              <a:ext uri="{FF2B5EF4-FFF2-40B4-BE49-F238E27FC236}">
                <a16:creationId xmlns:a16="http://schemas.microsoft.com/office/drawing/2014/main" id="{F9E1FA61-8CAD-16E0-1E42-FBE381E83A53}"/>
              </a:ext>
            </a:extLst>
          </p:cNvPr>
          <p:cNvSpPr txBox="1">
            <a:spLocks/>
          </p:cNvSpPr>
          <p:nvPr/>
        </p:nvSpPr>
        <p:spPr>
          <a:xfrm>
            <a:off x="9334495" y="3429000"/>
            <a:ext cx="2690927" cy="3088758"/>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auto" latinLnBrk="0" hangingPunct="1">
              <a:lnSpc>
                <a:spcPct val="110000"/>
              </a:lnSpc>
              <a:spcBef>
                <a:spcPts val="150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Among executives, only</a:t>
            </a:r>
            <a:b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br>
            <a:r>
              <a:rPr lang="en-US" sz="1400" b="1" kern="0" dirty="0">
                <a:solidFill>
                  <a:srgbClr val="893FFD"/>
                </a:solidFill>
              </a:rPr>
              <a:t>22%</a:t>
            </a:r>
            <a:r>
              <a:rPr lang="en-US" sz="1400" b="1" kern="0" dirty="0">
                <a:solidFill>
                  <a:srgbClr val="A46CFF"/>
                </a:solidFill>
              </a:rPr>
              <a:t>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strongly agree that their organization has integrated AI knowledge, skills, and abilities into employee professional development plans.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endParaRPr>
          </a:p>
          <a:p>
            <a:pPr fontAlgn="auto">
              <a:spcAft>
                <a:spcPts val="0"/>
              </a:spcAft>
              <a:buClrTx/>
              <a:buSzTx/>
              <a:defRPr/>
            </a:pP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And, </a:t>
            </a:r>
            <a:r>
              <a:rPr lang="en-US" sz="1400" b="1" kern="0" dirty="0">
                <a:solidFill>
                  <a:srgbClr val="893FFD"/>
                </a:solidFill>
              </a:rPr>
              <a:t>less than half </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have implemented a formal change management program to enable the integration of AI assistants and agents into daily workflows.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r>
              <a:rPr kumimoji="0" lang="en-US" sz="1400" b="0" i="0" u="none" strike="noStrike" kern="1200" cap="none" spc="0" normalizeH="0" baseline="0" noProof="0" dirty="0">
                <a:ln>
                  <a:noFill/>
                </a:ln>
                <a:solidFill>
                  <a:srgbClr val="000000"/>
                </a:solidFill>
                <a:effectLst/>
                <a:uLnTx/>
                <a:uFillTx/>
                <a:latin typeface="IBM Plex Sans Light" panose="020B0403050203000203" pitchFamily="34" charset="0"/>
              </a:rPr>
              <a:t> </a:t>
            </a:r>
          </a:p>
          <a:p>
            <a:pPr marL="0" marR="0" lvl="0" indent="0" algn="l" defTabSz="914400" rtl="0" eaLnBrk="1" fontAlgn="auto" latinLnBrk="0" hangingPunct="1">
              <a:lnSpc>
                <a:spcPct val="110000"/>
              </a:lnSpc>
              <a:spcBef>
                <a:spcPts val="1500"/>
              </a:spcBef>
              <a:spcAft>
                <a:spcPts val="0"/>
              </a:spcAft>
              <a:buClrTx/>
              <a:buSzTx/>
              <a:buFontTx/>
              <a:buNone/>
              <a:tabLst/>
              <a:defRPr/>
            </a:pPr>
            <a:endParaRPr kumimoji="0" lang="en-US" sz="1500" b="0" i="0" u="none" strike="noStrike" kern="1200" cap="none" spc="0" normalizeH="0" baseline="0" noProof="0" dirty="0">
              <a:ln>
                <a:noFill/>
              </a:ln>
              <a:solidFill>
                <a:srgbClr val="000000"/>
              </a:solidFill>
              <a:effectLst/>
              <a:uLnTx/>
              <a:uFillTx/>
              <a:latin typeface="IBM Plex Sans Light" panose="020B0403050203000203" pitchFamily="34" charset="0"/>
            </a:endParaRPr>
          </a:p>
        </p:txBody>
      </p:sp>
      <p:sp>
        <p:nvSpPr>
          <p:cNvPr id="3" name="Text Placeholder 7">
            <a:extLst>
              <a:ext uri="{FF2B5EF4-FFF2-40B4-BE49-F238E27FC236}">
                <a16:creationId xmlns:a16="http://schemas.microsoft.com/office/drawing/2014/main" id="{74B54656-38FD-4E61-6C33-817C6F35575B}"/>
              </a:ext>
            </a:extLst>
          </p:cNvPr>
          <p:cNvSpPr txBox="1">
            <a:spLocks/>
          </p:cNvSpPr>
          <p:nvPr/>
        </p:nvSpPr>
        <p:spPr>
          <a:xfrm>
            <a:off x="381002" y="383764"/>
            <a:ext cx="2305344" cy="635285"/>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167"/>
              </a:spcAft>
              <a:buClr>
                <a:srgbClr val="001141"/>
              </a:buClr>
              <a:buSzPct val="90000"/>
              <a:buFont typeface="IBM Plex Sans Light" pitchFamily="2" charset="2"/>
              <a:buNone/>
              <a:defRPr sz="833"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667"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1: Agentic AI will transform your business—but first you must reskill your people.</a:t>
            </a:r>
          </a:p>
          <a:p>
            <a:pPr>
              <a:defRPr/>
            </a:pPr>
            <a:endParaRPr lang="en-US" sz="1000" b="1" kern="0" dirty="0">
              <a:solidFill>
                <a:srgbClr val="002D9C"/>
              </a:solidFill>
              <a:latin typeface="IBM Plex Sans Light"/>
            </a:endParaRPr>
          </a:p>
          <a:p>
            <a:endParaRPr lang="en-US" kern="0" dirty="0"/>
          </a:p>
        </p:txBody>
      </p:sp>
      <p:sp>
        <p:nvSpPr>
          <p:cNvPr id="10" name="Title 1">
            <a:extLst>
              <a:ext uri="{FF2B5EF4-FFF2-40B4-BE49-F238E27FC236}">
                <a16:creationId xmlns:a16="http://schemas.microsoft.com/office/drawing/2014/main" id="{1F8076E3-E3E0-8383-0205-D2DD7796064E}"/>
              </a:ext>
            </a:extLst>
          </p:cNvPr>
          <p:cNvSpPr>
            <a:spLocks noGrp="1"/>
          </p:cNvSpPr>
          <p:nvPr>
            <p:ph type="title"/>
          </p:nvPr>
        </p:nvSpPr>
        <p:spPr>
          <a:xfrm>
            <a:off x="381001" y="1721683"/>
            <a:ext cx="2476500" cy="3231317"/>
          </a:xfrm>
        </p:spPr>
        <p:txBody>
          <a:bodyPr/>
          <a:lstStyle/>
          <a:p>
            <a:r>
              <a:rPr lang="en-US" sz="3200" dirty="0">
                <a:solidFill>
                  <a:schemeClr val="tx1"/>
                </a:solidFill>
              </a:rPr>
              <a:t>Factors shaping trends</a:t>
            </a:r>
          </a:p>
        </p:txBody>
      </p:sp>
    </p:spTree>
    <p:extLst>
      <p:ext uri="{BB962C8B-B14F-4D97-AF65-F5344CB8AC3E}">
        <p14:creationId xmlns:p14="http://schemas.microsoft.com/office/powerpoint/2010/main" val="355632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B4B2C-03F7-0FF1-7B56-69870D64FFA5}"/>
              </a:ext>
            </a:extLst>
          </p:cNvPr>
          <p:cNvSpPr>
            <a:spLocks noGrp="1"/>
          </p:cNvSpPr>
          <p:nvPr>
            <p:ph type="title"/>
          </p:nvPr>
        </p:nvSpPr>
        <p:spPr>
          <a:xfrm>
            <a:off x="380998" y="1719830"/>
            <a:ext cx="2476500" cy="3244592"/>
          </a:xfrm>
        </p:spPr>
        <p:txBody>
          <a:bodyPr/>
          <a:lstStyle/>
          <a:p>
            <a:r>
              <a:rPr lang="en-US" sz="3200" dirty="0"/>
              <a:t>What to do </a:t>
            </a:r>
          </a:p>
        </p:txBody>
      </p:sp>
      <p:pic>
        <p:nvPicPr>
          <p:cNvPr id="8" name="Picture 7">
            <a:extLst>
              <a:ext uri="{FF2B5EF4-FFF2-40B4-BE49-F238E27FC236}">
                <a16:creationId xmlns:a16="http://schemas.microsoft.com/office/drawing/2014/main" id="{B945F146-50DA-E5A4-A437-F4D9B00546C2}"/>
              </a:ext>
            </a:extLst>
          </p:cNvPr>
          <p:cNvPicPr>
            <a:picLocks noChangeAspect="1"/>
          </p:cNvPicPr>
          <p:nvPr/>
        </p:nvPicPr>
        <p:blipFill>
          <a:blip r:embed="rId3"/>
          <a:stretch>
            <a:fillRect/>
          </a:stretch>
        </p:blipFill>
        <p:spPr>
          <a:xfrm>
            <a:off x="3067050" y="1719830"/>
            <a:ext cx="9124950" cy="3802063"/>
          </a:xfrm>
          <a:prstGeom prst="rect">
            <a:avLst/>
          </a:prstGeom>
        </p:spPr>
      </p:pic>
      <p:sp>
        <p:nvSpPr>
          <p:cNvPr id="3" name="Text Placeholder 7">
            <a:extLst>
              <a:ext uri="{FF2B5EF4-FFF2-40B4-BE49-F238E27FC236}">
                <a16:creationId xmlns:a16="http://schemas.microsoft.com/office/drawing/2014/main" id="{5D11A3CD-D207-3EFA-898F-C11D53C2C2C0}"/>
              </a:ext>
            </a:extLst>
          </p:cNvPr>
          <p:cNvSpPr txBox="1">
            <a:spLocks/>
          </p:cNvSpPr>
          <p:nvPr/>
        </p:nvSpPr>
        <p:spPr>
          <a:xfrm>
            <a:off x="381002" y="383764"/>
            <a:ext cx="2305344" cy="635285"/>
          </a:xfrm>
          <a:prstGeom prst="rect">
            <a:avLst/>
          </a:prstGeom>
        </p:spPr>
        <p:txBody>
          <a:bodyPr vert="horz" lIns="0" tIns="0" rIns="0" bIns="0" rtlCol="0">
            <a:noAutofit/>
          </a:bodyPr>
          <a:lstStyle>
            <a:lvl1pPr marL="0" indent="0" algn="l" rtl="0" eaLnBrk="1" fontAlgn="base" hangingPunct="1">
              <a:lnSpc>
                <a:spcPct val="100000"/>
              </a:lnSpc>
              <a:spcBef>
                <a:spcPts val="0"/>
              </a:spcBef>
              <a:spcAft>
                <a:spcPts val="1167"/>
              </a:spcAft>
              <a:buClr>
                <a:srgbClr val="001141"/>
              </a:buClr>
              <a:buSzPct val="90000"/>
              <a:buFont typeface="IBM Plex Sans Light" pitchFamily="2" charset="2"/>
              <a:buNone/>
              <a:defRPr sz="833"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667"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667"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000" b="1" dirty="0">
                <a:solidFill>
                  <a:srgbClr val="0072C3"/>
                </a:solidFill>
                <a:latin typeface="+mj-lt"/>
                <a:ea typeface="+mn-ea"/>
                <a:cs typeface="+mn-cs"/>
              </a:rPr>
              <a:t>Trend 1: Agentic AI will transform your business—but first you must reskill your people.</a:t>
            </a:r>
          </a:p>
          <a:p>
            <a:pPr>
              <a:defRPr/>
            </a:pPr>
            <a:endParaRPr lang="en-US" sz="1000" b="1" kern="0" dirty="0">
              <a:solidFill>
                <a:srgbClr val="002D9C"/>
              </a:solidFill>
              <a:latin typeface="IBM Plex Sans Light"/>
            </a:endParaRPr>
          </a:p>
          <a:p>
            <a:endParaRPr lang="en-US" kern="0" dirty="0"/>
          </a:p>
        </p:txBody>
      </p:sp>
    </p:spTree>
    <p:extLst>
      <p:ext uri="{BB962C8B-B14F-4D97-AF65-F5344CB8AC3E}">
        <p14:creationId xmlns:p14="http://schemas.microsoft.com/office/powerpoint/2010/main" val="65177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8B23321-A1B1-81F0-235D-4E9B9A130A4C}"/>
              </a:ext>
            </a:extLst>
          </p:cNvPr>
          <p:cNvPicPr>
            <a:picLocks noChangeAspect="1"/>
          </p:cNvPicPr>
          <p:nvPr/>
        </p:nvPicPr>
        <p:blipFill>
          <a:blip r:embed="rId2"/>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6E063B4-579F-25B9-2FF7-C228AEABFBB4}"/>
              </a:ext>
            </a:extLst>
          </p:cNvPr>
          <p:cNvSpPr txBox="1">
            <a:spLocks/>
          </p:cNvSpPr>
          <p:nvPr/>
        </p:nvSpPr>
        <p:spPr>
          <a:xfrm>
            <a:off x="6292062" y="1710174"/>
            <a:ext cx="5422143" cy="2308243"/>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i="1" dirty="0">
                <a:solidFill>
                  <a:srgbClr val="31B0FF"/>
                </a:solidFill>
                <a:latin typeface="+mj-lt"/>
              </a:rPr>
              <a:t>Despite efforts to slow its growth, technical debt continues to increase.</a:t>
            </a:r>
          </a:p>
        </p:txBody>
      </p:sp>
    </p:spTree>
    <p:extLst>
      <p:ext uri="{BB962C8B-B14F-4D97-AF65-F5344CB8AC3E}">
        <p14:creationId xmlns:p14="http://schemas.microsoft.com/office/powerpoint/2010/main" val="3503175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E57FC0F-4E22-F76A-4CC2-9670C08A4857}"/>
              </a:ext>
            </a:extLst>
          </p:cNvPr>
          <p:cNvSpPr>
            <a:spLocks noGrp="1"/>
          </p:cNvSpPr>
          <p:nvPr>
            <p:ph type="body" sz="quarter" idx="19"/>
          </p:nvPr>
        </p:nvSpPr>
        <p:spPr>
          <a:xfrm>
            <a:off x="381001" y="383764"/>
            <a:ext cx="2473109" cy="635285"/>
          </a:xfrm>
        </p:spPr>
        <p:txBody>
          <a:bodyPr/>
          <a:lstStyle/>
          <a:p>
            <a:pPr>
              <a:spcAft>
                <a:spcPts val="0"/>
              </a:spcAft>
              <a:defRPr/>
            </a:pPr>
            <a:r>
              <a:rPr lang="en-US" sz="1000" b="1" dirty="0">
                <a:solidFill>
                  <a:srgbClr val="0072C3"/>
                </a:solidFill>
                <a:latin typeface="+mj-lt"/>
              </a:rPr>
              <a:t>Trend 2: Despite efforts to slow its growth, technical debt continues to increase. </a:t>
            </a:r>
          </a:p>
          <a:p>
            <a:pPr marL="0" marR="0" lvl="0" indent="0" algn="l" defTabSz="914400" rtl="0" eaLnBrk="1" fontAlgn="base" latinLnBrk="0" hangingPunct="1">
              <a:lnSpc>
                <a:spcPct val="100000"/>
              </a:lnSpc>
              <a:spcBef>
                <a:spcPts val="0"/>
              </a:spcBef>
              <a:spcAft>
                <a:spcPts val="1167"/>
              </a:spcAft>
              <a:buClr>
                <a:srgbClr val="001141"/>
              </a:buClr>
              <a:buSzPct val="90000"/>
              <a:buFont typeface="IBM Plex Sans Light" pitchFamily="2" charset="2"/>
              <a:buNone/>
              <a:tabLst/>
              <a:defRPr/>
            </a:pPr>
            <a:endParaRPr kumimoji="0" lang="en-US" sz="1000" b="1" i="0" u="none" strike="noStrike" kern="0" cap="none" spc="0" normalizeH="0" baseline="0" noProof="0" dirty="0">
              <a:ln>
                <a:noFill/>
              </a:ln>
              <a:solidFill>
                <a:srgbClr val="002D9C"/>
              </a:solidFill>
              <a:effectLst/>
              <a:uLnTx/>
              <a:uFillTx/>
              <a:latin typeface="IBM Plex Sans Light"/>
            </a:endParaRPr>
          </a:p>
          <a:p>
            <a:endParaRPr lang="en-US" dirty="0"/>
          </a:p>
        </p:txBody>
      </p:sp>
      <p:sp>
        <p:nvSpPr>
          <p:cNvPr id="5" name="Title 1">
            <a:extLst>
              <a:ext uri="{FF2B5EF4-FFF2-40B4-BE49-F238E27FC236}">
                <a16:creationId xmlns:a16="http://schemas.microsoft.com/office/drawing/2014/main" id="{000C6DA5-FB32-9256-2F6E-8D5A7ADC8C8F}"/>
              </a:ext>
            </a:extLst>
          </p:cNvPr>
          <p:cNvSpPr>
            <a:spLocks noGrp="1"/>
          </p:cNvSpPr>
          <p:nvPr>
            <p:ph type="title"/>
          </p:nvPr>
        </p:nvSpPr>
        <p:spPr>
          <a:xfrm>
            <a:off x="381001" y="1721683"/>
            <a:ext cx="2476500" cy="3231317"/>
          </a:xfrm>
        </p:spPr>
        <p:txBody>
          <a:bodyPr/>
          <a:lstStyle/>
          <a:p>
            <a:r>
              <a:rPr lang="en-US" sz="3200" dirty="0">
                <a:solidFill>
                  <a:schemeClr val="tx1"/>
                </a:solidFill>
              </a:rPr>
              <a:t>Factors shaping trends</a:t>
            </a:r>
          </a:p>
        </p:txBody>
      </p:sp>
      <p:sp>
        <p:nvSpPr>
          <p:cNvPr id="19" name="Content Placeholder 22">
            <a:extLst>
              <a:ext uri="{FF2B5EF4-FFF2-40B4-BE49-F238E27FC236}">
                <a16:creationId xmlns:a16="http://schemas.microsoft.com/office/drawing/2014/main" id="{A9CBC974-5124-D46B-2559-6A7E73819A89}"/>
              </a:ext>
            </a:extLst>
          </p:cNvPr>
          <p:cNvSpPr txBox="1">
            <a:spLocks/>
          </p:cNvSpPr>
          <p:nvPr/>
        </p:nvSpPr>
        <p:spPr>
          <a:xfrm>
            <a:off x="3264784" y="1721683"/>
            <a:ext cx="2614431" cy="854724"/>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5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500" b="0" i="0" u="none" strike="noStrike" kern="0" cap="none" spc="0" normalizeH="0" baseline="0" noProof="0" dirty="0">
                <a:ln>
                  <a:noFill/>
                </a:ln>
                <a:effectLst/>
                <a:uLnTx/>
                <a:uFillTx/>
                <a:latin typeface="IBM Plex Sans Medm" panose="020B0603050203000203" pitchFamily="34" charset="0"/>
              </a:rPr>
              <a:t>Mounting technical debt hinders long-term innovation and growth. </a:t>
            </a:r>
          </a:p>
        </p:txBody>
      </p:sp>
      <p:sp>
        <p:nvSpPr>
          <p:cNvPr id="20" name="Content Placeholder 22">
            <a:extLst>
              <a:ext uri="{FF2B5EF4-FFF2-40B4-BE49-F238E27FC236}">
                <a16:creationId xmlns:a16="http://schemas.microsoft.com/office/drawing/2014/main" id="{60C8D4D5-F02B-8ED5-5EEF-C808E5482196}"/>
              </a:ext>
            </a:extLst>
          </p:cNvPr>
          <p:cNvSpPr txBox="1">
            <a:spLocks/>
          </p:cNvSpPr>
          <p:nvPr/>
        </p:nvSpPr>
        <p:spPr>
          <a:xfrm>
            <a:off x="6312786" y="1721683"/>
            <a:ext cx="2614431" cy="854724"/>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5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500" b="0" i="0" u="none" strike="noStrike" kern="0" cap="none" spc="0" normalizeH="0" baseline="0" noProof="0" dirty="0">
                <a:ln>
                  <a:noFill/>
                </a:ln>
                <a:effectLst/>
                <a:uLnTx/>
                <a:uFillTx/>
                <a:latin typeface="IBM Plex Sans Medm" panose="020B0603050203000203" pitchFamily="34" charset="0"/>
              </a:rPr>
              <a:t>Scaling AI across the enterprise remains a critical challenge for organizations. </a:t>
            </a:r>
          </a:p>
        </p:txBody>
      </p:sp>
      <p:sp>
        <p:nvSpPr>
          <p:cNvPr id="21" name="Content Placeholder 22">
            <a:extLst>
              <a:ext uri="{FF2B5EF4-FFF2-40B4-BE49-F238E27FC236}">
                <a16:creationId xmlns:a16="http://schemas.microsoft.com/office/drawing/2014/main" id="{9FCE9476-D644-56C2-ECAF-DE311D04715B}"/>
              </a:ext>
            </a:extLst>
          </p:cNvPr>
          <p:cNvSpPr txBox="1">
            <a:spLocks/>
          </p:cNvSpPr>
          <p:nvPr/>
        </p:nvSpPr>
        <p:spPr>
          <a:xfrm>
            <a:off x="9334500" y="1721683"/>
            <a:ext cx="2473110" cy="854723"/>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5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base" latinLnBrk="0" hangingPunct="1">
              <a:lnSpc>
                <a:spcPct val="110000"/>
              </a:lnSpc>
              <a:spcBef>
                <a:spcPts val="1500"/>
              </a:spcBef>
              <a:spcAft>
                <a:spcPct val="0"/>
              </a:spcAft>
              <a:buClr>
                <a:srgbClr val="001141"/>
              </a:buClr>
              <a:buSzPct val="90000"/>
              <a:buFont typeface="IBM Plex Sans Light" pitchFamily="2" charset="2"/>
              <a:buNone/>
              <a:tabLst/>
              <a:defRPr/>
            </a:pPr>
            <a:r>
              <a:rPr kumimoji="0" lang="en-US" sz="1500" b="0" i="0" u="none" strike="noStrike" kern="0" cap="none" spc="0" normalizeH="0" baseline="0" noProof="0" dirty="0">
                <a:ln>
                  <a:noFill/>
                </a:ln>
                <a:effectLst/>
                <a:uLnTx/>
                <a:uFillTx/>
                <a:latin typeface="IBM Plex Sans Medm" panose="020B0603050203000203" pitchFamily="34" charset="0"/>
              </a:rPr>
              <a:t>Balancing short-term gains with long-term investments in system modernization.</a:t>
            </a:r>
          </a:p>
        </p:txBody>
      </p:sp>
      <p:sp>
        <p:nvSpPr>
          <p:cNvPr id="25" name="Content Placeholder 4">
            <a:extLst>
              <a:ext uri="{FF2B5EF4-FFF2-40B4-BE49-F238E27FC236}">
                <a16:creationId xmlns:a16="http://schemas.microsoft.com/office/drawing/2014/main" id="{E3FC47CE-6BBE-920B-A89F-51890F8C0498}"/>
              </a:ext>
            </a:extLst>
          </p:cNvPr>
          <p:cNvSpPr txBox="1">
            <a:spLocks/>
          </p:cNvSpPr>
          <p:nvPr/>
        </p:nvSpPr>
        <p:spPr>
          <a:xfrm>
            <a:off x="3238498" y="3429000"/>
            <a:ext cx="2614431" cy="2133206"/>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400" b="1" kern="0" dirty="0">
                <a:solidFill>
                  <a:srgbClr val="893FFD"/>
                </a:solidFill>
              </a:rPr>
              <a:t>55%</a:t>
            </a:r>
            <a:r>
              <a:rPr lang="en-US" sz="1400" kern="0" dirty="0">
                <a:solidFill>
                  <a:srgbClr val="893FFD"/>
                </a:solidFill>
              </a:rPr>
              <a:t> </a:t>
            </a:r>
            <a:r>
              <a:rPr lang="en-US" sz="1400" kern="0" dirty="0"/>
              <a:t>of executives say technical debt is either a major obstacle or a real roadblock to achieving business goals. </a:t>
            </a:r>
            <a:r>
              <a:rPr lang="en-US" sz="1400" dirty="0">
                <a:ea typeface="IBM Plex Sans" charset="0"/>
                <a:cs typeface="IBM Plex Sans" charset="0"/>
              </a:rPr>
              <a:t>¹</a:t>
            </a:r>
            <a:r>
              <a:rPr lang="en-US" sz="1600" kern="0" dirty="0"/>
              <a:t> </a:t>
            </a:r>
            <a:endParaRPr lang="en-US" sz="1400" kern="0" dirty="0"/>
          </a:p>
          <a:p>
            <a:r>
              <a:rPr lang="en-US" sz="1400" kern="0" dirty="0"/>
              <a:t>Technical debt is a challenge</a:t>
            </a:r>
            <a:br>
              <a:rPr lang="en-US" sz="1400" kern="0" dirty="0"/>
            </a:br>
            <a:r>
              <a:rPr lang="en-US" sz="1400" kern="0" dirty="0"/>
              <a:t>for </a:t>
            </a:r>
            <a:r>
              <a:rPr lang="en-US" sz="1400" b="1" kern="0" dirty="0">
                <a:solidFill>
                  <a:srgbClr val="893FFD"/>
                </a:solidFill>
              </a:rPr>
              <a:t>74%</a:t>
            </a:r>
            <a:r>
              <a:rPr lang="en-US" sz="1400" kern="0" dirty="0">
                <a:solidFill>
                  <a:srgbClr val="893FFD"/>
                </a:solidFill>
              </a:rPr>
              <a:t> </a:t>
            </a:r>
            <a:r>
              <a:rPr lang="en-US" sz="1400" kern="0" dirty="0"/>
              <a:t>of organizations, including </a:t>
            </a:r>
            <a:r>
              <a:rPr lang="en-US" sz="1400" b="1" kern="0" dirty="0">
                <a:solidFill>
                  <a:srgbClr val="893FFD"/>
                </a:solidFill>
              </a:rPr>
              <a:t>42%</a:t>
            </a:r>
            <a:r>
              <a:rPr lang="en-US" sz="1400" b="1" kern="0" dirty="0">
                <a:solidFill>
                  <a:srgbClr val="A46CFF"/>
                </a:solidFill>
              </a:rPr>
              <a:t> </a:t>
            </a:r>
            <a:r>
              <a:rPr lang="en-US" sz="1400" kern="0" dirty="0"/>
              <a:t>that say it is</a:t>
            </a:r>
            <a:br>
              <a:rPr lang="en-US" sz="1400" kern="0" dirty="0"/>
            </a:br>
            <a:r>
              <a:rPr lang="en-US" sz="1400" kern="0" dirty="0"/>
              <a:t>a significant obstacle. </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ea typeface="IBM Plex Sans" charset="0"/>
                <a:cs typeface="IBM Plex Sans" charset="0"/>
              </a:rPr>
              <a:t>²</a:t>
            </a:r>
            <a:endParaRPr lang="en-US" sz="1400" kern="0" dirty="0"/>
          </a:p>
          <a:p>
            <a:endParaRPr lang="en-US" kern="0" dirty="0"/>
          </a:p>
        </p:txBody>
      </p:sp>
      <p:sp>
        <p:nvSpPr>
          <p:cNvPr id="28" name="Content Placeholder 4">
            <a:extLst>
              <a:ext uri="{FF2B5EF4-FFF2-40B4-BE49-F238E27FC236}">
                <a16:creationId xmlns:a16="http://schemas.microsoft.com/office/drawing/2014/main" id="{3BA33C4A-AB47-025E-E53B-F16479229066}"/>
              </a:ext>
            </a:extLst>
          </p:cNvPr>
          <p:cNvSpPr txBox="1">
            <a:spLocks/>
          </p:cNvSpPr>
          <p:nvPr/>
        </p:nvSpPr>
        <p:spPr>
          <a:xfrm>
            <a:off x="6286498" y="3429000"/>
            <a:ext cx="2640719" cy="2395486"/>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r>
              <a:rPr lang="en-US" sz="1400" kern="0" dirty="0"/>
              <a:t>While </a:t>
            </a:r>
            <a:r>
              <a:rPr lang="en-US" sz="1400" b="1" kern="0" dirty="0">
                <a:solidFill>
                  <a:srgbClr val="893FFD"/>
                </a:solidFill>
              </a:rPr>
              <a:t>77%</a:t>
            </a:r>
            <a:r>
              <a:rPr lang="en-US" sz="1400" b="1" kern="0" dirty="0"/>
              <a:t> </a:t>
            </a:r>
            <a:r>
              <a:rPr lang="en-US" sz="1400" kern="0" dirty="0"/>
              <a:t>of executives say they need to adopt gen AI quickly to keep up with competitors…</a:t>
            </a:r>
            <a:r>
              <a:rPr kumimoji="0" lang="en-US" sz="1400" b="0" i="0" u="none" strike="noStrike" kern="0" cap="none" spc="0" normalizeH="0" baseline="0" noProof="0" dirty="0">
                <a:ln>
                  <a:noFill/>
                </a:ln>
                <a:solidFill>
                  <a:srgbClr val="000000"/>
                </a:solidFill>
                <a:effectLst/>
                <a:uLnTx/>
                <a:uFillTx/>
                <a:latin typeface="IBM Plex Sans Light" panose="020B0403050203000203" pitchFamily="34" charset="0"/>
              </a:rPr>
              <a:t> ³</a:t>
            </a:r>
            <a:endParaRPr lang="en-US" sz="1400" kern="0" dirty="0"/>
          </a:p>
          <a:p>
            <a:r>
              <a:rPr lang="en-US" sz="1400" dirty="0"/>
              <a:t>Only </a:t>
            </a:r>
            <a:r>
              <a:rPr lang="en-US" sz="1400" b="1" kern="0" dirty="0">
                <a:solidFill>
                  <a:srgbClr val="893FFD"/>
                </a:solidFill>
              </a:rPr>
              <a:t>25%</a:t>
            </a:r>
            <a:r>
              <a:rPr lang="en-US" sz="1400" dirty="0"/>
              <a:t> of executives strongly agree that their organization’s</a:t>
            </a:r>
            <a:br>
              <a:rPr lang="en-US" sz="1400" dirty="0"/>
            </a:br>
            <a:r>
              <a:rPr lang="en-US" sz="1400" dirty="0"/>
              <a:t>IT infrastructure can support scaling AI across the enterprise. </a:t>
            </a:r>
            <a:r>
              <a:rPr kumimoji="0" lang="en-US" sz="1400" b="0" i="0" u="none" strike="noStrike" kern="1200" cap="none" spc="0" normalizeH="0" baseline="0" noProof="0" dirty="0">
                <a:ln>
                  <a:noFill/>
                </a:ln>
                <a:solidFill>
                  <a:srgbClr val="000000"/>
                </a:solidFill>
                <a:effectLst/>
                <a:uLnTx/>
                <a:uFillTx/>
                <a:latin typeface="IBM Plex Sans Light"/>
                <a:ea typeface="IBM Plex Sans" charset="0"/>
                <a:cs typeface="Arial"/>
              </a:rPr>
              <a:t>⁴</a:t>
            </a:r>
            <a:endParaRPr lang="en-US" sz="1400" dirty="0"/>
          </a:p>
          <a:p>
            <a:r>
              <a:rPr lang="en-US" kern="0" dirty="0"/>
              <a:t>  </a:t>
            </a:r>
          </a:p>
        </p:txBody>
      </p:sp>
      <p:sp>
        <p:nvSpPr>
          <p:cNvPr id="29" name="Content Placeholder 4">
            <a:extLst>
              <a:ext uri="{FF2B5EF4-FFF2-40B4-BE49-F238E27FC236}">
                <a16:creationId xmlns:a16="http://schemas.microsoft.com/office/drawing/2014/main" id="{F9E1FA61-8CAD-16E0-1E42-FBE381E83A53}"/>
              </a:ext>
            </a:extLst>
          </p:cNvPr>
          <p:cNvSpPr txBox="1">
            <a:spLocks/>
          </p:cNvSpPr>
          <p:nvPr/>
        </p:nvSpPr>
        <p:spPr>
          <a:xfrm>
            <a:off x="9334501" y="3429000"/>
            <a:ext cx="2410460" cy="2741507"/>
          </a:xfrm>
          <a:prstGeom prst="rect">
            <a:avLst/>
          </a:prstGeom>
        </p:spPr>
        <p:txBody>
          <a:bodyPr vert="horz" lIns="0" tIns="0" rIns="0" bIns="0" rtlCol="0">
            <a:noAutofit/>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94" indent="-152394"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88" indent="-152394"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82" indent="-152394"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76" indent="-152394" algn="l" rtl="0" eaLnBrk="1" fontAlgn="base" hangingPunct="1">
              <a:lnSpc>
                <a:spcPct val="110000"/>
              </a:lnSpc>
              <a:spcBef>
                <a:spcPts val="0"/>
              </a:spcBef>
              <a:spcAft>
                <a:spcPct val="0"/>
              </a:spcAft>
              <a:buClr>
                <a:srgbClr val="001141"/>
              </a:buClr>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54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951" indent="-172886"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357" indent="-172886"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764" indent="-172886"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marL="0" marR="0" lvl="0" indent="0" algn="l" defTabSz="914400" rtl="0" eaLnBrk="1" fontAlgn="auto" latinLnBrk="0" hangingPunct="1">
              <a:spcAft>
                <a:spcPts val="0"/>
              </a:spcAft>
              <a:buClrTx/>
              <a:buSzTx/>
              <a:buFontTx/>
              <a:buNone/>
              <a:tabLst/>
              <a:defRPr/>
            </a:pPr>
            <a:r>
              <a:rPr lang="en-US" sz="1400" dirty="0"/>
              <a:t>On average, IT executives from companies adopting hybrid by design for their digital transformation efforts reported </a:t>
            </a:r>
            <a:r>
              <a:rPr lang="en-US" sz="1400" b="1" kern="0" dirty="0">
                <a:solidFill>
                  <a:srgbClr val="893FFD"/>
                </a:solidFill>
              </a:rPr>
              <a:t>3X higher ROI </a:t>
            </a:r>
            <a:r>
              <a:rPr lang="en-US" sz="1400" dirty="0"/>
              <a:t>than those that don’t. ⁵</a:t>
            </a:r>
          </a:p>
          <a:p>
            <a:pPr fontAlgn="auto">
              <a:spcAft>
                <a:spcPts val="0"/>
              </a:spcAft>
              <a:buClrTx/>
              <a:buSzTx/>
              <a:defRPr/>
            </a:pPr>
            <a:r>
              <a:rPr lang="en-US" sz="1400" dirty="0"/>
              <a:t>However, </a:t>
            </a:r>
            <a:r>
              <a:rPr lang="en-US" sz="1400" b="1" kern="0" dirty="0">
                <a:solidFill>
                  <a:srgbClr val="893FFD"/>
                </a:solidFill>
              </a:rPr>
              <a:t>two-thirds</a:t>
            </a:r>
            <a:r>
              <a:rPr lang="en-US" sz="1400" dirty="0">
                <a:solidFill>
                  <a:srgbClr val="A46CFF"/>
                </a:solidFill>
              </a:rPr>
              <a:t> </a:t>
            </a:r>
            <a:r>
              <a:rPr lang="en-US" sz="1400" dirty="0"/>
              <a:t>of</a:t>
            </a:r>
            <a:br>
              <a:rPr lang="en-US" sz="1400" dirty="0"/>
            </a:br>
            <a:r>
              <a:rPr lang="en-US" sz="1400" dirty="0"/>
              <a:t>CEOs say they’re meeting short-term targets by reallocating resources</a:t>
            </a:r>
            <a:br>
              <a:rPr lang="en-US" sz="1400" dirty="0"/>
            </a:br>
            <a:r>
              <a:rPr lang="en-US" sz="1400" dirty="0"/>
              <a:t>from longer-term efforts. ⁶</a:t>
            </a:r>
          </a:p>
          <a:p>
            <a:pPr marL="0" marR="0" lvl="0" indent="0" algn="l" defTabSz="914400" rtl="0" eaLnBrk="1" fontAlgn="auto" latinLnBrk="0" hangingPunct="1">
              <a:spcAft>
                <a:spcPts val="0"/>
              </a:spcAft>
              <a:buClrTx/>
              <a:buSzTx/>
              <a:buFontTx/>
              <a:buNone/>
              <a:tabLst/>
              <a:defRPr/>
            </a:pPr>
            <a:endParaRPr lang="en-US" dirty="0"/>
          </a:p>
        </p:txBody>
      </p:sp>
    </p:spTree>
    <p:extLst>
      <p:ext uri="{BB962C8B-B14F-4D97-AF65-F5344CB8AC3E}">
        <p14:creationId xmlns:p14="http://schemas.microsoft.com/office/powerpoint/2010/main" val="2463219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18FC-3C41-669A-87ED-7A0CDBD5CC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563A0-CE33-7EC0-4C2B-6BEB410A601B}"/>
              </a:ext>
            </a:extLst>
          </p:cNvPr>
          <p:cNvSpPr>
            <a:spLocks noGrp="1"/>
          </p:cNvSpPr>
          <p:nvPr>
            <p:ph type="title"/>
          </p:nvPr>
        </p:nvSpPr>
        <p:spPr>
          <a:xfrm>
            <a:off x="380998" y="1720427"/>
            <a:ext cx="2476500" cy="3243995"/>
          </a:xfrm>
        </p:spPr>
        <p:txBody>
          <a:bodyPr/>
          <a:lstStyle/>
          <a:p>
            <a:r>
              <a:rPr lang="en-US" sz="3200" dirty="0"/>
              <a:t>What to do </a:t>
            </a:r>
          </a:p>
        </p:txBody>
      </p:sp>
      <p:sp>
        <p:nvSpPr>
          <p:cNvPr id="6" name="Text Placeholder 7">
            <a:extLst>
              <a:ext uri="{FF2B5EF4-FFF2-40B4-BE49-F238E27FC236}">
                <a16:creationId xmlns:a16="http://schemas.microsoft.com/office/drawing/2014/main" id="{7BE16C33-5894-9DE8-527A-3CC994D7DC7B}"/>
              </a:ext>
            </a:extLst>
          </p:cNvPr>
          <p:cNvSpPr txBox="1">
            <a:spLocks/>
          </p:cNvSpPr>
          <p:nvPr/>
        </p:nvSpPr>
        <p:spPr>
          <a:xfrm>
            <a:off x="289958" y="331708"/>
            <a:ext cx="2596115" cy="635285"/>
          </a:xfrm>
          <a:prstGeom prst="rect">
            <a:avLst/>
          </a:prstGeom>
        </p:spPr>
        <p:txBody>
          <a:bodyPr/>
          <a:lstStyle>
            <a:lvl1pPr marL="0" indent="0" algn="l" rtl="0" eaLnBrk="1" fontAlgn="base" hangingPunct="1">
              <a:lnSpc>
                <a:spcPct val="110000"/>
              </a:lnSpc>
              <a:spcBef>
                <a:spcPts val="1500"/>
              </a:spcBef>
              <a:spcAft>
                <a:spcPct val="0"/>
              </a:spcAft>
              <a:buClr>
                <a:srgbClr val="001141"/>
              </a:buClr>
              <a:buSzPct val="90000"/>
              <a:buFont typeface="IBM Plex Sans Light" pitchFamily="2" charset="2"/>
              <a:buNone/>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52388" indent="-152388" algn="l" rtl="0" eaLnBrk="1" fontAlgn="base" hangingPunct="1">
              <a:lnSpc>
                <a:spcPct val="110000"/>
              </a:lnSpc>
              <a:spcBef>
                <a:spcPts val="1000"/>
              </a:spcBef>
              <a:spcAft>
                <a:spcPct val="0"/>
              </a:spcAft>
              <a:buClr>
                <a:srgbClr val="001141"/>
              </a:buClr>
              <a:buSzPct val="100000"/>
              <a:buFont typeface="IBM Plex Sans Light" charset="-12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04776" indent="-152388"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457163" indent="-152388" algn="l" rtl="0" eaLnBrk="1" fontAlgn="base" hangingPunct="1">
              <a:lnSpc>
                <a:spcPct val="110000"/>
              </a:lnSpc>
              <a:spcBef>
                <a:spcPts val="0"/>
              </a:spcBef>
              <a:spcAft>
                <a:spcPct val="0"/>
              </a:spcAft>
              <a:buClr>
                <a:srgbClr val="001141"/>
              </a:buClr>
              <a:buSzPct val="100000"/>
              <a:buFont typeface="IBM Plex Sans Light" charset="-120"/>
              <a:buChar char="–"/>
              <a:tabLst/>
              <a:defRPr sz="15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609551" indent="-152388" algn="l" rtl="0" eaLnBrk="1" fontAlgn="base" hangingPunct="1">
              <a:lnSpc>
                <a:spcPct val="110000"/>
              </a:lnSpc>
              <a:spcBef>
                <a:spcPts val="0"/>
              </a:spcBef>
              <a:spcAft>
                <a:spcPct val="0"/>
              </a:spcAft>
              <a:buClr>
                <a:srgbClr val="001141"/>
              </a:buClr>
              <a:buFont typeface="Arial" panose="020B0604020202020204" pitchFamily="34" charset="0"/>
              <a:buChar char="•"/>
              <a:tabLst/>
              <a:defRPr sz="15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111460" indent="-172879" algn="l" rtl="0" eaLnBrk="1" fontAlgn="base" hangingPunct="1">
              <a:spcBef>
                <a:spcPct val="20000"/>
              </a:spcBef>
              <a:spcAft>
                <a:spcPct val="0"/>
              </a:spcAft>
              <a:buClr>
                <a:schemeClr val="bg1"/>
              </a:buClr>
              <a:buChar char="»"/>
              <a:defRPr sz="1692">
                <a:solidFill>
                  <a:schemeClr val="bg1"/>
                </a:solidFill>
                <a:latin typeface="IBM Plex Sans Light" charset="0"/>
              </a:defRPr>
            </a:lvl6pPr>
            <a:lvl7pPr marL="2594847" indent="-172879" algn="l" rtl="0" eaLnBrk="1" fontAlgn="base" hangingPunct="1">
              <a:spcBef>
                <a:spcPct val="20000"/>
              </a:spcBef>
              <a:spcAft>
                <a:spcPct val="0"/>
              </a:spcAft>
              <a:buClr>
                <a:schemeClr val="bg1"/>
              </a:buClr>
              <a:buChar char="»"/>
              <a:defRPr sz="1692">
                <a:solidFill>
                  <a:schemeClr val="bg1"/>
                </a:solidFill>
                <a:latin typeface="IBM Plex Sans Light" charset="0"/>
              </a:defRPr>
            </a:lvl7pPr>
            <a:lvl8pPr marL="3078234" indent="-172879" algn="l" rtl="0" eaLnBrk="1" fontAlgn="base" hangingPunct="1">
              <a:spcBef>
                <a:spcPct val="20000"/>
              </a:spcBef>
              <a:spcAft>
                <a:spcPct val="0"/>
              </a:spcAft>
              <a:buClr>
                <a:schemeClr val="bg1"/>
              </a:buClr>
              <a:buChar char="»"/>
              <a:defRPr sz="1692">
                <a:solidFill>
                  <a:schemeClr val="bg1"/>
                </a:solidFill>
                <a:latin typeface="IBM Plex Sans Light" charset="0"/>
              </a:defRPr>
            </a:lvl8pPr>
            <a:lvl9pPr marL="3561622" indent="-172879" algn="l" rtl="0" eaLnBrk="1" fontAlgn="base" hangingPunct="1">
              <a:spcBef>
                <a:spcPct val="20000"/>
              </a:spcBef>
              <a:spcAft>
                <a:spcPct val="0"/>
              </a:spcAft>
              <a:buClr>
                <a:schemeClr val="bg1"/>
              </a:buClr>
              <a:buChar char="»"/>
              <a:defRPr sz="1692">
                <a:solidFill>
                  <a:schemeClr val="bg1"/>
                </a:solidFill>
                <a:latin typeface="IBM Plex Sans Light" charset="0"/>
              </a:defRPr>
            </a:lvl9pPr>
          </a:lstStyle>
          <a:p>
            <a:pPr>
              <a:lnSpc>
                <a:spcPct val="100000"/>
              </a:lnSpc>
              <a:spcBef>
                <a:spcPts val="0"/>
              </a:spcBef>
              <a:spcAft>
                <a:spcPts val="0"/>
              </a:spcAft>
              <a:defRPr/>
            </a:pPr>
            <a:r>
              <a:rPr lang="en-US" sz="1000" b="1" kern="0" dirty="0">
                <a:solidFill>
                  <a:srgbClr val="0072C3"/>
                </a:solidFill>
                <a:latin typeface="+mj-lt"/>
                <a:ea typeface="+mn-ea"/>
                <a:cs typeface="+mn-cs"/>
              </a:rPr>
              <a:t>Trend 2: </a:t>
            </a:r>
            <a:r>
              <a:rPr lang="en-US" sz="1000" b="1" kern="0" dirty="0">
                <a:solidFill>
                  <a:srgbClr val="0072C3"/>
                </a:solidFill>
                <a:latin typeface="+mj-lt"/>
              </a:rPr>
              <a:t>Despite efforts to slow its growth, technical debt continues to increase. </a:t>
            </a:r>
          </a:p>
        </p:txBody>
      </p:sp>
      <p:pic>
        <p:nvPicPr>
          <p:cNvPr id="7" name="Picture 6">
            <a:extLst>
              <a:ext uri="{FF2B5EF4-FFF2-40B4-BE49-F238E27FC236}">
                <a16:creationId xmlns:a16="http://schemas.microsoft.com/office/drawing/2014/main" id="{6ECB4242-ABFB-DBE9-7BEC-9CE346428800}"/>
              </a:ext>
            </a:extLst>
          </p:cNvPr>
          <p:cNvPicPr>
            <a:picLocks noChangeAspect="1"/>
          </p:cNvPicPr>
          <p:nvPr/>
        </p:nvPicPr>
        <p:blipFill>
          <a:blip r:embed="rId2"/>
          <a:stretch>
            <a:fillRect/>
          </a:stretch>
        </p:blipFill>
        <p:spPr>
          <a:xfrm>
            <a:off x="3078866" y="1720427"/>
            <a:ext cx="9113134" cy="3555030"/>
          </a:xfrm>
          <a:prstGeom prst="rect">
            <a:avLst/>
          </a:prstGeom>
        </p:spPr>
      </p:pic>
    </p:spTree>
    <p:extLst>
      <p:ext uri="{BB962C8B-B14F-4D97-AF65-F5344CB8AC3E}">
        <p14:creationId xmlns:p14="http://schemas.microsoft.com/office/powerpoint/2010/main" val="3879125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DAD6130-77FB-22D9-260B-185B23AF5780}"/>
              </a:ext>
            </a:extLst>
          </p:cNvPr>
          <p:cNvPicPr>
            <a:picLocks noChangeAspect="1"/>
          </p:cNvPicPr>
          <p:nvPr/>
        </p:nvPicPr>
        <p:blipFill>
          <a:blip r:embed="rId2"/>
          <a:stretch>
            <a:fillRect/>
          </a:stretch>
        </p:blipFill>
        <p:spPr>
          <a:xfrm>
            <a:off x="0" y="0"/>
            <a:ext cx="12192000" cy="6858000"/>
          </a:xfrm>
          <a:prstGeom prst="rect">
            <a:avLst/>
          </a:prstGeom>
        </p:spPr>
      </p:pic>
      <p:sp>
        <p:nvSpPr>
          <p:cNvPr id="8" name="Title 1">
            <a:extLst>
              <a:ext uri="{FF2B5EF4-FFF2-40B4-BE49-F238E27FC236}">
                <a16:creationId xmlns:a16="http://schemas.microsoft.com/office/drawing/2014/main" id="{EEB5D6AC-1B74-12D3-FCFC-C94ADE16C1E9}"/>
              </a:ext>
            </a:extLst>
          </p:cNvPr>
          <p:cNvSpPr txBox="1">
            <a:spLocks/>
          </p:cNvSpPr>
          <p:nvPr/>
        </p:nvSpPr>
        <p:spPr>
          <a:xfrm>
            <a:off x="385531" y="1700289"/>
            <a:ext cx="5382603" cy="114176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30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960">
                <a:solidFill>
                  <a:srgbClr val="191919"/>
                </a:solidFill>
                <a:latin typeface="IBM Plex Sans Light" pitchFamily="34" charset="0"/>
              </a:defRPr>
            </a:lvl2pPr>
            <a:lvl3pPr algn="l" rtl="0" eaLnBrk="1" fontAlgn="base" hangingPunct="1">
              <a:lnSpc>
                <a:spcPct val="90000"/>
              </a:lnSpc>
              <a:spcBef>
                <a:spcPct val="0"/>
              </a:spcBef>
              <a:spcAft>
                <a:spcPct val="0"/>
              </a:spcAft>
              <a:defRPr sz="2960">
                <a:solidFill>
                  <a:srgbClr val="191919"/>
                </a:solidFill>
                <a:latin typeface="IBM Plex Sans Light" pitchFamily="34" charset="0"/>
              </a:defRPr>
            </a:lvl3pPr>
            <a:lvl4pPr algn="l" rtl="0" eaLnBrk="1" fontAlgn="base" hangingPunct="1">
              <a:lnSpc>
                <a:spcPct val="90000"/>
              </a:lnSpc>
              <a:spcBef>
                <a:spcPct val="0"/>
              </a:spcBef>
              <a:spcAft>
                <a:spcPct val="0"/>
              </a:spcAft>
              <a:defRPr sz="2960">
                <a:solidFill>
                  <a:srgbClr val="191919"/>
                </a:solidFill>
                <a:latin typeface="IBM Plex Sans Light" pitchFamily="34" charset="0"/>
              </a:defRPr>
            </a:lvl4pPr>
            <a:lvl5pPr algn="l" rtl="0" eaLnBrk="1" fontAlgn="base" hangingPunct="1">
              <a:lnSpc>
                <a:spcPct val="90000"/>
              </a:lnSpc>
              <a:spcBef>
                <a:spcPct val="0"/>
              </a:spcBef>
              <a:spcAft>
                <a:spcPct val="0"/>
              </a:spcAft>
              <a:defRPr sz="2960">
                <a:solidFill>
                  <a:srgbClr val="191919"/>
                </a:solidFill>
                <a:latin typeface="IBM Plex Sans Light" pitchFamily="34" charset="0"/>
              </a:defRPr>
            </a:lvl5pPr>
            <a:lvl6pPr marL="483405" algn="l" rtl="0" eaLnBrk="1" fontAlgn="base" hangingPunct="1">
              <a:lnSpc>
                <a:spcPct val="90000"/>
              </a:lnSpc>
              <a:spcBef>
                <a:spcPct val="0"/>
              </a:spcBef>
              <a:spcAft>
                <a:spcPct val="0"/>
              </a:spcAft>
              <a:defRPr sz="2960">
                <a:solidFill>
                  <a:srgbClr val="191919"/>
                </a:solidFill>
                <a:latin typeface="IBM Plex Sans Light" pitchFamily="34" charset="0"/>
              </a:defRPr>
            </a:lvl6pPr>
            <a:lvl7pPr marL="966813" algn="l" rtl="0" eaLnBrk="1" fontAlgn="base" hangingPunct="1">
              <a:lnSpc>
                <a:spcPct val="90000"/>
              </a:lnSpc>
              <a:spcBef>
                <a:spcPct val="0"/>
              </a:spcBef>
              <a:spcAft>
                <a:spcPct val="0"/>
              </a:spcAft>
              <a:defRPr sz="2960">
                <a:solidFill>
                  <a:srgbClr val="191919"/>
                </a:solidFill>
                <a:latin typeface="IBM Plex Sans Light" pitchFamily="34" charset="0"/>
              </a:defRPr>
            </a:lvl7pPr>
            <a:lvl8pPr marL="1450218" algn="l" rtl="0" eaLnBrk="1" fontAlgn="base" hangingPunct="1">
              <a:lnSpc>
                <a:spcPct val="90000"/>
              </a:lnSpc>
              <a:spcBef>
                <a:spcPct val="0"/>
              </a:spcBef>
              <a:spcAft>
                <a:spcPct val="0"/>
              </a:spcAft>
              <a:defRPr sz="2960">
                <a:solidFill>
                  <a:srgbClr val="191919"/>
                </a:solidFill>
                <a:latin typeface="IBM Plex Sans Light" pitchFamily="34" charset="0"/>
              </a:defRPr>
            </a:lvl8pPr>
            <a:lvl9pPr marL="1933624" algn="l" rtl="0" eaLnBrk="1" fontAlgn="base" hangingPunct="1">
              <a:lnSpc>
                <a:spcPct val="90000"/>
              </a:lnSpc>
              <a:spcBef>
                <a:spcPct val="0"/>
              </a:spcBef>
              <a:spcAft>
                <a:spcPct val="0"/>
              </a:spcAft>
              <a:defRPr sz="296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i="1" dirty="0">
                <a:solidFill>
                  <a:srgbClr val="31B0FF"/>
                </a:solidFill>
                <a:latin typeface="+mj-lt"/>
              </a:rPr>
              <a:t>In the age of AI, </a:t>
            </a:r>
            <a:br>
              <a:rPr lang="en-US" sz="4000" i="1" dirty="0">
                <a:solidFill>
                  <a:srgbClr val="31B0FF"/>
                </a:solidFill>
                <a:latin typeface="+mj-lt"/>
              </a:rPr>
            </a:br>
            <a:r>
              <a:rPr lang="en-US" sz="4000" i="1" dirty="0">
                <a:solidFill>
                  <a:srgbClr val="31B0FF"/>
                </a:solidFill>
                <a:latin typeface="+mj-lt"/>
              </a:rPr>
              <a:t>location is everything.</a:t>
            </a:r>
          </a:p>
        </p:txBody>
      </p:sp>
    </p:spTree>
    <p:extLst>
      <p:ext uri="{BB962C8B-B14F-4D97-AF65-F5344CB8AC3E}">
        <p14:creationId xmlns:p14="http://schemas.microsoft.com/office/powerpoint/2010/main" val="829566542"/>
      </p:ext>
    </p:extLst>
  </p:cSld>
  <p:clrMapOvr>
    <a:masterClrMapping/>
  </p:clrMapOvr>
</p:sld>
</file>

<file path=ppt/theme/theme1.xml><?xml version="1.0" encoding="utf-8"?>
<a:theme xmlns:a="http://schemas.openxmlformats.org/drawingml/2006/main" name="1_[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_2024" id="{8F87B971-6304-DA49-A501-6500CBBDF6BB}" vid="{6251D8F0-5E1B-B04A-939B-48942BEB421B}"/>
    </a:ext>
  </a:extLst>
</a:theme>
</file>

<file path=ppt/theme/theme2.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_2024" id="{8F87B971-6304-DA49-A501-6500CBBDF6BB}" vid="{726FE493-7509-254C-8FC9-D16EC04BD5C5}"/>
    </a:ext>
  </a:extLst>
</a:theme>
</file>

<file path=ppt/theme/theme3.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_2024" id="{8F87B971-6304-DA49-A501-6500CBBDF6BB}" vid="{19171B01-FAE5-3948-A5A6-C47ED2EE802E}"/>
    </a:ext>
  </a:extLst>
</a:theme>
</file>

<file path=ppt/theme/theme4.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 id="{4C35AED2-0956-0D40-B36D-C06D62725AA8}" vid="{C4BA05BF-74B1-4B4C-B175-992815DE89C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2865</TotalTime>
  <Words>1921</Words>
  <Application>Microsoft Office PowerPoint</Application>
  <PresentationFormat>Widescreen</PresentationFormat>
  <Paragraphs>120</Paragraphs>
  <Slides>18</Slides>
  <Notes>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18</vt:i4>
      </vt:variant>
    </vt:vector>
  </HeadingPairs>
  <TitlesOfParts>
    <vt:vector size="31" baseType="lpstr">
      <vt:lpstr>Aptos</vt:lpstr>
      <vt:lpstr>Arial</vt:lpstr>
      <vt:lpstr>Arial Regular</vt:lpstr>
      <vt:lpstr>IBM Plex Sans</vt:lpstr>
      <vt:lpstr>IBM Plex Sans ExtLt</vt:lpstr>
      <vt:lpstr>IBM Plex Sans Light</vt:lpstr>
      <vt:lpstr>IBM Plex Sans Medm</vt:lpstr>
      <vt:lpstr>NWODQ C+ IBM Plex Mono</vt:lpstr>
      <vt:lpstr>System Font Regular</vt:lpstr>
      <vt:lpstr>1_[3] 3-column layouts</vt:lpstr>
      <vt:lpstr>[5]  1:4_3:4</vt:lpstr>
      <vt:lpstr>Covers, ©, end slides </vt:lpstr>
      <vt:lpstr>IBM Brand Template 2022</vt:lpstr>
      <vt:lpstr>Five Trends for 2025 Ignite innovation with people-powered AI        </vt:lpstr>
      <vt:lpstr>To fully leverage AI, leaders must address the five emerging trends in 2025. Emphasizing agility and empowering teams will be essential for overcoming challenges and driving growth.</vt:lpstr>
      <vt:lpstr>PowerPoint Presentation</vt:lpstr>
      <vt:lpstr>Factors shaping trends</vt:lpstr>
      <vt:lpstr>What to do </vt:lpstr>
      <vt:lpstr>PowerPoint Presentation</vt:lpstr>
      <vt:lpstr>Factors shaping trends</vt:lpstr>
      <vt:lpstr>What to do </vt:lpstr>
      <vt:lpstr>PowerPoint Presentation</vt:lpstr>
      <vt:lpstr>Factors shaping trends</vt:lpstr>
      <vt:lpstr>What to do </vt:lpstr>
      <vt:lpstr>PowerPoint Presentation</vt:lpstr>
      <vt:lpstr>Factors shaping trends</vt:lpstr>
      <vt:lpstr>What to do </vt:lpstr>
      <vt:lpstr>PowerPoint Presentation</vt:lpstr>
      <vt:lpstr>Factors shaping trends</vt:lpstr>
      <vt:lpstr>What to do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Wendy A Roth</dc:creator>
  <cp:lastModifiedBy>Wendy Roth</cp:lastModifiedBy>
  <cp:revision>37</cp:revision>
  <dcterms:created xsi:type="dcterms:W3CDTF">2024-11-12T02:01:36Z</dcterms:created>
  <dcterms:modified xsi:type="dcterms:W3CDTF">2024-12-17T14:15:22Z</dcterms:modified>
</cp:coreProperties>
</file>